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993" r:id="rId4"/>
  </p:sldMasterIdLst>
  <p:notesMasterIdLst>
    <p:notesMasterId r:id="rId13"/>
  </p:notesMasterIdLst>
  <p:handoutMasterIdLst>
    <p:handoutMasterId r:id="rId14"/>
  </p:handoutMasterIdLst>
  <p:sldIdLst>
    <p:sldId id="283" r:id="rId5"/>
    <p:sldId id="411" r:id="rId6"/>
    <p:sldId id="412" r:id="rId7"/>
    <p:sldId id="404" r:id="rId8"/>
    <p:sldId id="403" r:id="rId9"/>
    <p:sldId id="407" r:id="rId10"/>
    <p:sldId id="288" r:id="rId11"/>
    <p:sldId id="287" r:id="rId1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48" userDrawn="1">
          <p15:clr>
            <a:srgbClr val="A4A3A4"/>
          </p15:clr>
        </p15:guide>
        <p15:guide id="2" pos="2280" userDrawn="1">
          <p15:clr>
            <a:srgbClr val="A4A3A4"/>
          </p15:clr>
        </p15:guide>
        <p15:guide id="3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wdeaner" initials="" lastIdx="9" clrIdx="0"/>
  <p:cmAuthor id="1" name="Kister, Merlin D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4BABD"/>
    <a:srgbClr val="FFDA00"/>
    <a:srgbClr val="93E2FF"/>
    <a:srgbClr val="FFCC99"/>
    <a:srgbClr val="92D050"/>
    <a:srgbClr val="F37021"/>
    <a:srgbClr val="CBD5EA"/>
    <a:srgbClr val="FFFFFF"/>
    <a:srgbClr val="96D1CC"/>
    <a:srgbClr val="9A40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6" autoAdjust="0"/>
    <p:restoredTop sz="93502" autoAdjust="0"/>
  </p:normalViewPr>
  <p:slideViewPr>
    <p:cSldViewPr snapToGrid="0">
      <p:cViewPr varScale="1">
        <p:scale>
          <a:sx n="85" d="100"/>
          <a:sy n="85" d="100"/>
        </p:scale>
        <p:origin x="1349" y="58"/>
      </p:cViewPr>
      <p:guideLst>
        <p:guide orient="horz" pos="648"/>
        <p:guide pos="2280"/>
        <p:guide pos="196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1694"/>
    </p:cViewPr>
  </p:sorterViewPr>
  <p:notesViewPr>
    <p:cSldViewPr>
      <p:cViewPr>
        <p:scale>
          <a:sx n="100" d="100"/>
          <a:sy n="100" d="100"/>
        </p:scale>
        <p:origin x="-2309" y="2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914B7C32-9169-49F6-BD7A-5067B8DB0A44}" type="datetimeFigureOut">
              <a:rPr lang="en-US"/>
              <a:pPr>
                <a:defRPr/>
              </a:pPr>
              <a:t>12/15/2014</a:t>
            </a:fld>
            <a:endParaRPr lang="en-US" dirty="0"/>
          </a:p>
        </p:txBody>
      </p:sp>
      <p:sp>
        <p:nvSpPr>
          <p:cNvPr id="8335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375B05B-E607-4D82-B97C-98BFBC6612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46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991E29C4-32EF-49E6-A487-83605AD0B038}" type="datetimeFigureOut">
              <a:rPr lang="en-US"/>
              <a:pPr>
                <a:defRPr/>
              </a:pPr>
              <a:t>12/15/2014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C6B57032-B76D-4852-ACCF-DA5A3151FA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90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24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962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053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9540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188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3324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6701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7953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843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533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6415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618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3683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8900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6043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9931"/>
            <a:ext cx="8228012" cy="510117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3524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793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4025" y="152113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379539"/>
            <a:ext cx="8228012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  <a:p>
            <a:pPr lvl="3"/>
            <a:r>
              <a:rPr lang="en-US" altLang="ja-JP" dirty="0" smtClean="0"/>
              <a:t>Fourth level</a:t>
            </a:r>
          </a:p>
          <a:p>
            <a:pPr lvl="4"/>
            <a:r>
              <a:rPr lang="en-US" altLang="ja-JP" dirty="0" smtClean="0"/>
              <a:t>Fifth level</a:t>
            </a:r>
          </a:p>
        </p:txBody>
      </p:sp>
      <p:pic>
        <p:nvPicPr>
          <p:cNvPr id="9" name="Picture 8" descr="Intel_footer_121410.png"/>
          <p:cNvPicPr>
            <a:picLocks noChangeAspect="1"/>
          </p:cNvPicPr>
          <p:nvPr userDrawn="1"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0" y="6596390"/>
            <a:ext cx="36099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1050" b="1" smtClean="0">
                <a:solidFill>
                  <a:srgbClr val="FFFFFF"/>
                </a:solidFill>
                <a:latin typeface="Neo Sans Intel"/>
                <a:ea typeface="Verdana" pitchFamily="34" charset="0"/>
                <a:cs typeface="Neo Sans Intel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050" b="1" dirty="0">
              <a:solidFill>
                <a:srgbClr val="FFFFFF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88133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en-US" sz="1000" b="1" kern="900" spc="120" dirty="0" smtClean="0">
                <a:solidFill>
                  <a:srgbClr val="FFFFFF"/>
                </a:solidFill>
                <a:latin typeface="Neo Sans Intel" pitchFamily="34" charset="0"/>
                <a:cs typeface="+mn-cs"/>
              </a:rPr>
              <a:t>Intel Laboratory at Moscow Institute of Physics and Technology </a:t>
            </a:r>
            <a:endParaRPr lang="ru-RU" sz="1000" b="1" kern="900" spc="120" dirty="0" smtClean="0">
              <a:solidFill>
                <a:srgbClr val="FFFFFF"/>
              </a:solidFill>
              <a:latin typeface="Calibri"/>
              <a:cs typeface="+mn-cs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36099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000" b="1" kern="900" spc="120" smtClean="0">
                <a:solidFill>
                  <a:srgbClr val="FFFFFF"/>
                </a:solidFill>
                <a:latin typeface="Neo Sans Intel" pitchFamily="34" charset="0"/>
                <a:cs typeface="+mn-cs"/>
              </a:rPr>
              <a:t>MIPT-MIPS </a:t>
            </a:r>
            <a:r>
              <a:rPr lang="en-US" sz="1000" b="1" kern="900" spc="120" dirty="0" smtClean="0">
                <a:solidFill>
                  <a:srgbClr val="FFFFFF"/>
                </a:solidFill>
                <a:latin typeface="Neo Sans Intel" pitchFamily="34" charset="0"/>
                <a:cs typeface="+mn-cs"/>
              </a:rPr>
              <a:t>2014 Project</a:t>
            </a:r>
            <a:endParaRPr lang="ru-RU" sz="1000" b="1" kern="900" spc="120" dirty="0" smtClean="0">
              <a:solidFill>
                <a:srgbClr val="FFFFFF"/>
              </a:solidFill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436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994" r:id="rId1"/>
    <p:sldLayoutId id="2147485995" r:id="rId2"/>
    <p:sldLayoutId id="2147485996" r:id="rId3"/>
    <p:sldLayoutId id="2147485997" r:id="rId4"/>
    <p:sldLayoutId id="2147485998" r:id="rId5"/>
    <p:sldLayoutId id="2147485999" r:id="rId6"/>
    <p:sldLayoutId id="2147486000" r:id="rId7"/>
    <p:sldLayoutId id="2147486001" r:id="rId8"/>
    <p:sldLayoutId id="2147486002" r:id="rId9"/>
    <p:sldLayoutId id="2147486003" r:id="rId10"/>
    <p:sldLayoutId id="2147486004" r:id="rId11"/>
    <p:sldLayoutId id="2147486005" r:id="rId12"/>
    <p:sldLayoutId id="2147486006" r:id="rId13"/>
    <p:sldLayoutId id="2147486007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346075" indent="-344488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Courier New" panose="02070309020205020404" pitchFamily="49" charset="0"/>
        <a:buChar char="o"/>
        <a:defRPr sz="2400" b="0" i="0">
          <a:solidFill>
            <a:schemeClr val="tx1"/>
          </a:solidFill>
          <a:latin typeface="Neo Sans Intel"/>
          <a:cs typeface="Neo Sans Intel"/>
        </a:defRPr>
      </a:lvl2pPr>
      <a:lvl3pPr marL="684213" indent="-2921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3pPr>
      <a:lvl4pPr marL="1030288" indent="-28416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1314450" indent="-2301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sz="1000" dirty="0" smtClean="0"/>
              <a:t> </a:t>
            </a:r>
            <a:r>
              <a:rPr lang="en-US" dirty="0" smtClean="0"/>
              <a:t>Advanced Pipelining</a:t>
            </a:r>
            <a:endParaRPr lang="en-US" sz="28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59957" y="3750107"/>
            <a:ext cx="4343400" cy="595035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Alexander Titov</a:t>
            </a: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13 December 2014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83608"/>
      </p:ext>
    </p:extLst>
  </p:cSld>
  <p:clrMapOvr>
    <a:masterClrMapping/>
  </p:clrMapOvr>
  <p:transition advTm="7103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80" x="1214438" y="4591050"/>
          <p14:tracePt t="2689" x="1214438" y="4581525"/>
          <p14:tracePt t="2696" x="1214438" y="4537075"/>
          <p14:tracePt t="2703" x="1204913" y="4492625"/>
          <p14:tracePt t="2718" x="1179513" y="4411663"/>
          <p14:tracePt t="2734" x="1179513" y="4394200"/>
          <p14:tracePt t="2750" x="1214438" y="4349750"/>
          <p14:tracePt t="2766" x="1250950" y="4322763"/>
          <p14:tracePt t="2783" x="1268413" y="4322763"/>
          <p14:tracePt t="2843" x="1285875" y="4268788"/>
          <p14:tracePt t="2851" x="1347788" y="4224338"/>
          <p14:tracePt t="2856" x="1411288" y="4179888"/>
          <p14:tracePt t="2866" x="1465263" y="4162425"/>
          <p14:tracePt t="2883" x="1536700" y="4108450"/>
          <p14:tracePt t="2900" x="1581150" y="4108450"/>
          <p14:tracePt t="2916" x="1625600" y="4098925"/>
          <p14:tracePt t="2935" x="1643063" y="4098925"/>
          <p14:tracePt t="2950" x="1670050" y="4098925"/>
          <p14:tracePt t="2966" x="1714500" y="4135438"/>
          <p14:tracePt t="2983" x="1795463" y="4187825"/>
          <p14:tracePt t="3000" x="1874838" y="4241800"/>
          <p14:tracePt t="3016" x="1965325" y="4268788"/>
          <p14:tracePt t="3035" x="2081213" y="4295775"/>
          <p14:tracePt t="3051" x="2098675" y="4295775"/>
          <p14:tracePt t="3281" x="2098675" y="4322763"/>
          <p14:tracePt t="3297" x="2116138" y="4330700"/>
          <p14:tracePt t="3303" x="2125663" y="4340225"/>
          <p14:tracePt t="3318" x="2143125" y="4349750"/>
          <p14:tracePt t="3335" x="2160588" y="4376738"/>
          <p14:tracePt t="3519" x="2170113" y="4394200"/>
          <p14:tracePt t="3527" x="2187575" y="4429125"/>
          <p14:tracePt t="3535" x="2197100" y="4448175"/>
          <p14:tracePt t="3551" x="2205038" y="4473575"/>
          <p14:tracePt t="3567" x="2224088" y="4483100"/>
          <p14:tracePt t="53134" x="2232025" y="44831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Unified Pipeline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5613" y="902280"/>
            <a:ext cx="8228012" cy="2787837"/>
          </a:xfrm>
        </p:spPr>
        <p:txBody>
          <a:bodyPr/>
          <a:lstStyle/>
          <a:p>
            <a:pPr marL="342900" indent="-34290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sz="2200" dirty="0" smtClean="0"/>
              <a:t>So far only a </a:t>
            </a:r>
            <a:r>
              <a:rPr lang="en-US" sz="2200" dirty="0" smtClean="0">
                <a:solidFill>
                  <a:srgbClr val="0071C5"/>
                </a:solidFill>
              </a:rPr>
              <a:t>unified pipeline</a:t>
            </a:r>
            <a:r>
              <a:rPr lang="en-US" sz="2200" dirty="0" smtClean="0"/>
              <a:t> have been considered where each instruction takes the same number of cycles to execute</a:t>
            </a:r>
          </a:p>
          <a:p>
            <a:pPr marL="342900" lvl="0" indent="-34290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rgbClr val="061922"/>
                </a:solidFill>
                <a:cs typeface="Arial" charset="0"/>
              </a:rPr>
              <a:t>The real latency of instructions can differ significantly:</a:t>
            </a:r>
          </a:p>
          <a:p>
            <a:pPr marL="528638" lvl="1" indent="-342900">
              <a:spcBef>
                <a:spcPts val="600"/>
              </a:spcBef>
              <a:buClr>
                <a:srgbClr val="06192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61922"/>
                </a:solidFill>
                <a:ea typeface="+mn-ea"/>
                <a:cs typeface="Arial" charset="0"/>
              </a:rPr>
              <a:t>Memory systems with variable access time</a:t>
            </a:r>
          </a:p>
          <a:p>
            <a:pPr marL="528638" lvl="1" indent="-342900">
              <a:spcBef>
                <a:spcPts val="600"/>
              </a:spcBef>
              <a:buClr>
                <a:srgbClr val="06192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61922"/>
                </a:solidFill>
                <a:ea typeface="+mn-ea"/>
                <a:cs typeface="Arial" charset="0"/>
              </a:rPr>
              <a:t>Long latency </a:t>
            </a:r>
            <a:r>
              <a:rPr lang="en-US" sz="1800" dirty="0" smtClean="0">
                <a:solidFill>
                  <a:srgbClr val="061922"/>
                </a:solidFill>
                <a:ea typeface="+mn-ea"/>
                <a:cs typeface="Arial" charset="0"/>
              </a:rPr>
              <a:t>calculations (multiplication, division, floating point operations, etc.)</a:t>
            </a:r>
            <a:endParaRPr lang="en-US" sz="1800" dirty="0">
              <a:solidFill>
                <a:srgbClr val="061922"/>
              </a:solidFill>
              <a:ea typeface="+mn-ea"/>
              <a:cs typeface="Arial" charset="0"/>
            </a:endParaRPr>
          </a:p>
          <a:p>
            <a:pPr marL="342900" indent="-34290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sz="2200" dirty="0" smtClean="0"/>
              <a:t>Increasing of the clock cycle to fit the longest instruction and thereby keeping pipeline unified may be </a:t>
            </a:r>
            <a:r>
              <a:rPr lang="en-US" sz="2200" dirty="0" smtClean="0">
                <a:solidFill>
                  <a:srgbClr val="C00000"/>
                </a:solidFill>
              </a:rPr>
              <a:t>inefficient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200" dirty="0" smtClean="0"/>
          </a:p>
        </p:txBody>
      </p:sp>
      <p:cxnSp>
        <p:nvCxnSpPr>
          <p:cNvPr id="28" name="Straight Connector 27"/>
          <p:cNvCxnSpPr/>
          <p:nvPr/>
        </p:nvCxnSpPr>
        <p:spPr bwMode="auto">
          <a:xfrm flipH="1">
            <a:off x="4200891" y="4696870"/>
            <a:ext cx="190" cy="1267050"/>
          </a:xfrm>
          <a:prstGeom prst="line">
            <a:avLst/>
          </a:prstGeom>
          <a:solidFill>
            <a:srgbClr val="FFFFFF"/>
          </a:solidFill>
          <a:ln w="9525" cap="flat" cmpd="sng" algn="ctr">
            <a:solidFill>
              <a:srgbClr val="939598">
                <a:lumMod val="50000"/>
              </a:srgbClr>
            </a:solidFill>
            <a:prstDash val="lgDash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>
            <a:off x="2785504" y="4707668"/>
            <a:ext cx="0" cy="1230430"/>
          </a:xfrm>
          <a:prstGeom prst="line">
            <a:avLst/>
          </a:prstGeom>
          <a:solidFill>
            <a:srgbClr val="FFFFFF"/>
          </a:solidFill>
          <a:ln w="9525" cap="flat" cmpd="sng" algn="ctr">
            <a:solidFill>
              <a:srgbClr val="939598">
                <a:lumMod val="50000"/>
              </a:srgbClr>
            </a:solidFill>
            <a:prstDash val="lgDashDot"/>
            <a:round/>
            <a:headEnd type="none" w="med" len="med"/>
            <a:tailEnd type="none" w="med" len="med"/>
          </a:ln>
          <a:effectLst/>
        </p:spPr>
      </p:cxnSp>
      <p:grpSp>
        <p:nvGrpSpPr>
          <p:cNvPr id="3" name="Group 2"/>
          <p:cNvGrpSpPr/>
          <p:nvPr/>
        </p:nvGrpSpPr>
        <p:grpSpPr>
          <a:xfrm>
            <a:off x="1363825" y="4712524"/>
            <a:ext cx="1256171" cy="394085"/>
            <a:chOff x="1363825" y="4712524"/>
            <a:chExt cx="1256171" cy="394085"/>
          </a:xfrm>
        </p:grpSpPr>
        <p:sp>
          <p:nvSpPr>
            <p:cNvPr id="19" name="TextBox 18"/>
            <p:cNvSpPr txBox="1"/>
            <p:nvPr/>
          </p:nvSpPr>
          <p:spPr>
            <a:xfrm>
              <a:off x="2164422" y="4824633"/>
              <a:ext cx="455574" cy="2314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939598"/>
                  </a:solidFill>
                  <a:effectLst/>
                  <a:uLnTx/>
                  <a:uFillTx/>
                  <a:latin typeface="+mj-lt"/>
                  <a:cs typeface="Arial" charset="0"/>
                </a:rPr>
                <a:t>wait</a:t>
              </a:r>
              <a:endParaRPr kumimoji="0" lang="ru-RU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939598"/>
                </a:solidFill>
                <a:effectLst/>
                <a:uLnTx/>
                <a:uFillTx/>
                <a:latin typeface="+mj-lt"/>
                <a:cs typeface="Arial" charset="0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1363825" y="4712524"/>
              <a:ext cx="707161" cy="394085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F</a:t>
              </a:r>
              <a:endParaRPr kumimoji="0" lang="ru-RU" b="1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</p:grpSp>
      <p:cxnSp>
        <p:nvCxnSpPr>
          <p:cNvPr id="30" name="Straight Connector 29"/>
          <p:cNvCxnSpPr/>
          <p:nvPr/>
        </p:nvCxnSpPr>
        <p:spPr bwMode="auto">
          <a:xfrm>
            <a:off x="5612185" y="4708673"/>
            <a:ext cx="0" cy="1230430"/>
          </a:xfrm>
          <a:prstGeom prst="line">
            <a:avLst/>
          </a:prstGeom>
          <a:solidFill>
            <a:srgbClr val="FFFFFF"/>
          </a:solidFill>
          <a:ln w="9525" cap="flat" cmpd="sng" algn="ctr">
            <a:solidFill>
              <a:srgbClr val="939598">
                <a:lumMod val="50000"/>
              </a:srgbClr>
            </a:solidFill>
            <a:prstDash val="lgDashDot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/>
          <p:cNvCxnSpPr/>
          <p:nvPr/>
        </p:nvCxnSpPr>
        <p:spPr bwMode="auto">
          <a:xfrm>
            <a:off x="7067706" y="4687291"/>
            <a:ext cx="0" cy="1230430"/>
          </a:xfrm>
          <a:prstGeom prst="line">
            <a:avLst/>
          </a:prstGeom>
          <a:solidFill>
            <a:srgbClr val="FFFFFF"/>
          </a:solidFill>
          <a:ln w="9525" cap="flat" cmpd="sng" algn="ctr">
            <a:solidFill>
              <a:srgbClr val="939598">
                <a:lumMod val="50000"/>
              </a:srgbClr>
            </a:solidFill>
            <a:prstDash val="lgDashDot"/>
            <a:round/>
            <a:headEnd type="none" w="med" len="med"/>
            <a:tailEnd type="none" w="med" len="med"/>
          </a:ln>
          <a:effectLst/>
        </p:spPr>
      </p:cxnSp>
      <p:grpSp>
        <p:nvGrpSpPr>
          <p:cNvPr id="8" name="Group 7"/>
          <p:cNvGrpSpPr/>
          <p:nvPr/>
        </p:nvGrpSpPr>
        <p:grpSpPr>
          <a:xfrm>
            <a:off x="7061875" y="4718404"/>
            <a:ext cx="1106643" cy="394085"/>
            <a:chOff x="7061875" y="4718404"/>
            <a:chExt cx="1106643" cy="394085"/>
          </a:xfrm>
        </p:grpSpPr>
        <p:sp>
          <p:nvSpPr>
            <p:cNvPr id="25" name="TextBox 24"/>
            <p:cNvSpPr txBox="1"/>
            <p:nvPr/>
          </p:nvSpPr>
          <p:spPr>
            <a:xfrm>
              <a:off x="7712944" y="4840322"/>
              <a:ext cx="455574" cy="2314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939598"/>
                  </a:solidFill>
                  <a:effectLst/>
                  <a:uLnTx/>
                  <a:uFillTx/>
                  <a:latin typeface="+mj-lt"/>
                  <a:cs typeface="Arial" charset="0"/>
                </a:rPr>
                <a:t>wait</a:t>
              </a:r>
              <a:endParaRPr kumimoji="0" lang="ru-RU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939598"/>
                </a:solidFill>
                <a:effectLst/>
                <a:uLnTx/>
                <a:uFillTx/>
                <a:latin typeface="+mj-lt"/>
                <a:cs typeface="Arial" charset="0"/>
              </a:endParaRPr>
            </a:p>
          </p:txBody>
        </p:sp>
        <p:sp>
          <p:nvSpPr>
            <p:cNvPr id="68" name="Rectangle 67"/>
            <p:cNvSpPr/>
            <p:nvPr/>
          </p:nvSpPr>
          <p:spPr bwMode="auto">
            <a:xfrm>
              <a:off x="7061875" y="4718404"/>
              <a:ext cx="379435" cy="394085"/>
            </a:xfrm>
            <a:prstGeom prst="rect">
              <a:avLst/>
            </a:prstGeom>
            <a:solidFill>
              <a:srgbClr val="B4BABD"/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W</a:t>
              </a:r>
              <a:endParaRPr kumimoji="0" lang="ru-RU" b="1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85504" y="4712524"/>
            <a:ext cx="1083736" cy="394085"/>
            <a:chOff x="2785504" y="4712524"/>
            <a:chExt cx="1083736" cy="394085"/>
          </a:xfrm>
        </p:grpSpPr>
        <p:sp>
          <p:nvSpPr>
            <p:cNvPr id="21" name="Rectangle 20"/>
            <p:cNvSpPr/>
            <p:nvPr/>
          </p:nvSpPr>
          <p:spPr bwMode="auto">
            <a:xfrm>
              <a:off x="2785504" y="4712524"/>
              <a:ext cx="381872" cy="394085"/>
            </a:xfrm>
            <a:prstGeom prst="rect">
              <a:avLst/>
            </a:prstGeom>
            <a:solidFill>
              <a:srgbClr val="00AEEF">
                <a:lumMod val="40000"/>
                <a:lumOff val="60000"/>
              </a:srgbClr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D</a:t>
              </a:r>
              <a:endParaRPr kumimoji="0" lang="ru-RU" b="1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3413666" y="4826564"/>
              <a:ext cx="455574" cy="2314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939598"/>
                  </a:solidFill>
                  <a:effectLst/>
                  <a:uLnTx/>
                  <a:uFillTx/>
                  <a:latin typeface="+mj-lt"/>
                  <a:cs typeface="Arial" charset="0"/>
                </a:rPr>
                <a:t>wait</a:t>
              </a:r>
              <a:endParaRPr kumimoji="0" lang="ru-RU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939598"/>
                </a:solidFill>
                <a:effectLst/>
                <a:uLnTx/>
                <a:uFillTx/>
                <a:latin typeface="+mj-lt"/>
                <a:cs typeface="Arial" charset="0"/>
              </a:endParaRPr>
            </a:p>
          </p:txBody>
        </p:sp>
      </p:grpSp>
      <p:sp>
        <p:nvSpPr>
          <p:cNvPr id="24" name="Rectangle 23"/>
          <p:cNvSpPr/>
          <p:nvPr/>
        </p:nvSpPr>
        <p:spPr bwMode="auto">
          <a:xfrm>
            <a:off x="4200891" y="4714890"/>
            <a:ext cx="1411294" cy="394085"/>
          </a:xfrm>
          <a:prstGeom prst="rect">
            <a:avLst/>
          </a:prstGeom>
          <a:solidFill>
            <a:srgbClr val="92D050"/>
          </a:solidFill>
          <a:ln w="3175" cap="flat" cmpd="sng" algn="ctr">
            <a:solidFill>
              <a:srgbClr val="061922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rPr>
              <a:t>E </a:t>
            </a:r>
            <a:r>
              <a:rPr lang="en-US" sz="1400" kern="0" dirty="0" smtClean="0">
                <a:solidFill>
                  <a:srgbClr val="061922"/>
                </a:solidFill>
                <a:latin typeface="+mj-lt"/>
                <a:cs typeface="Arial" pitchFamily="34" charset="0"/>
              </a:rPr>
              <a:t>longest</a:t>
            </a:r>
            <a:endParaRPr lang="ru-RU" sz="1400" kern="0" dirty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616658" y="4716071"/>
            <a:ext cx="1253033" cy="394085"/>
            <a:chOff x="5616658" y="4716071"/>
            <a:chExt cx="1253033" cy="394085"/>
          </a:xfrm>
        </p:grpSpPr>
        <p:sp>
          <p:nvSpPr>
            <p:cNvPr id="70" name="Rectangle 69"/>
            <p:cNvSpPr/>
            <p:nvPr/>
          </p:nvSpPr>
          <p:spPr bwMode="auto">
            <a:xfrm>
              <a:off x="5616658" y="4716071"/>
              <a:ext cx="707161" cy="394085"/>
            </a:xfrm>
            <a:prstGeom prst="rect">
              <a:avLst/>
            </a:prstGeom>
            <a:solidFill>
              <a:srgbClr val="FFDA00"/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M</a:t>
              </a:r>
              <a:endParaRPr kumimoji="0" lang="ru-RU" b="1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6414117" y="4824633"/>
              <a:ext cx="455574" cy="2314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939598"/>
                  </a:solidFill>
                  <a:effectLst/>
                  <a:uLnTx/>
                  <a:uFillTx/>
                  <a:latin typeface="+mj-lt"/>
                  <a:cs typeface="Arial" charset="0"/>
                </a:rPr>
                <a:t>wait</a:t>
              </a:r>
              <a:endParaRPr kumimoji="0" lang="ru-RU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939598"/>
                </a:solidFill>
                <a:effectLst/>
                <a:uLnTx/>
                <a:uFillTx/>
                <a:latin typeface="+mj-lt"/>
                <a:cs typeface="Arial" charset="0"/>
              </a:endParaRPr>
            </a:p>
          </p:txBody>
        </p:sp>
      </p:grpSp>
      <p:cxnSp>
        <p:nvCxnSpPr>
          <p:cNvPr id="180" name="Straight Connector 179"/>
          <p:cNvCxnSpPr/>
          <p:nvPr/>
        </p:nvCxnSpPr>
        <p:spPr bwMode="auto">
          <a:xfrm>
            <a:off x="8460741" y="4733490"/>
            <a:ext cx="0" cy="1230430"/>
          </a:xfrm>
          <a:prstGeom prst="line">
            <a:avLst/>
          </a:prstGeom>
          <a:solidFill>
            <a:srgbClr val="FFFFFF"/>
          </a:solidFill>
          <a:ln w="9525" cap="flat" cmpd="sng" algn="ctr">
            <a:solidFill>
              <a:srgbClr val="939598">
                <a:lumMod val="50000"/>
              </a:srgbClr>
            </a:solidFill>
            <a:prstDash val="lgDashDot"/>
            <a:round/>
            <a:headEnd type="none" w="med" len="med"/>
            <a:tailEnd type="none" w="med" len="med"/>
          </a:ln>
          <a:effectLst/>
        </p:spPr>
      </p:cxnSp>
      <p:grpSp>
        <p:nvGrpSpPr>
          <p:cNvPr id="9" name="Group 8"/>
          <p:cNvGrpSpPr/>
          <p:nvPr/>
        </p:nvGrpSpPr>
        <p:grpSpPr>
          <a:xfrm>
            <a:off x="4200891" y="5110619"/>
            <a:ext cx="1212357" cy="858381"/>
            <a:chOff x="4200891" y="5110619"/>
            <a:chExt cx="1212357" cy="858381"/>
          </a:xfrm>
        </p:grpSpPr>
        <p:sp>
          <p:nvSpPr>
            <p:cNvPr id="96" name="Rectangle 95"/>
            <p:cNvSpPr/>
            <p:nvPr/>
          </p:nvSpPr>
          <p:spPr bwMode="auto">
            <a:xfrm>
              <a:off x="4200891" y="5110619"/>
              <a:ext cx="1034834" cy="394085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E </a:t>
              </a:r>
              <a:r>
                <a:rPr lang="en-US" sz="1400" kern="0" dirty="0" smtClean="0">
                  <a:solidFill>
                    <a:srgbClr val="061922"/>
                  </a:solidFill>
                  <a:latin typeface="+mj-lt"/>
                  <a:cs typeface="Arial" pitchFamily="34" charset="0"/>
                </a:rPr>
                <a:t>medium</a:t>
              </a:r>
              <a:endParaRPr kumimoji="0" lang="ru-RU" sz="1400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4200891" y="5504703"/>
              <a:ext cx="684641" cy="394085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E </a:t>
              </a:r>
              <a:r>
                <a:rPr lang="en-US" sz="1400" kern="0" noProof="0" dirty="0" smtClean="0">
                  <a:solidFill>
                    <a:srgbClr val="061922"/>
                  </a:solidFill>
                  <a:latin typeface="+mj-lt"/>
                  <a:cs typeface="Arial" pitchFamily="34" charset="0"/>
                </a:rPr>
                <a:t>short</a:t>
              </a:r>
              <a:endParaRPr kumimoji="0" lang="ru-RU" sz="1400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4200891" y="5119106"/>
              <a:ext cx="1212357" cy="849894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184" name="Rounded Rectangular Callout 183"/>
          <p:cNvSpPr/>
          <p:nvPr/>
        </p:nvSpPr>
        <p:spPr bwMode="auto">
          <a:xfrm>
            <a:off x="5580508" y="5358869"/>
            <a:ext cx="2388465" cy="831394"/>
          </a:xfrm>
          <a:prstGeom prst="wedgeRoundRectCallout">
            <a:avLst>
              <a:gd name="adj1" fmla="val -62895"/>
              <a:gd name="adj2" fmla="val -20099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Most of instructions are shorter and do not need such long clock cycle</a:t>
            </a:r>
            <a:endParaRPr lang="ru-RU" sz="1400" b="1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27482" y="3931073"/>
            <a:ext cx="8751485" cy="1075110"/>
            <a:chOff x="327482" y="3931073"/>
            <a:chExt cx="8751485" cy="1075110"/>
          </a:xfrm>
        </p:grpSpPr>
        <p:grpSp>
          <p:nvGrpSpPr>
            <p:cNvPr id="10" name="Group 9"/>
            <p:cNvGrpSpPr/>
            <p:nvPr/>
          </p:nvGrpSpPr>
          <p:grpSpPr>
            <a:xfrm>
              <a:off x="327482" y="3931073"/>
              <a:ext cx="8133259" cy="523220"/>
              <a:chOff x="327482" y="3710762"/>
              <a:chExt cx="8133259" cy="653530"/>
            </a:xfrm>
          </p:grpSpPr>
          <p:sp>
            <p:nvSpPr>
              <p:cNvPr id="39" name="TextBox 38"/>
              <p:cNvSpPr txBox="1"/>
              <p:nvPr/>
            </p:nvSpPr>
            <p:spPr>
              <a:xfrm>
                <a:off x="327482" y="3710762"/>
                <a:ext cx="975972" cy="6535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 smtClean="0">
                    <a:solidFill>
                      <a:srgbClr val="C00000"/>
                    </a:solidFill>
                    <a:latin typeface="+mj-lt"/>
                    <a:cs typeface="Arial" charset="0"/>
                  </a:rPr>
                  <a:t>Sync signal</a:t>
                </a:r>
              </a:p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 smtClean="0">
                    <a:solidFill>
                      <a:srgbClr val="C00000"/>
                    </a:solidFill>
                    <a:latin typeface="+mj-lt"/>
                    <a:cs typeface="Arial" charset="0"/>
                  </a:rPr>
                  <a:t>(clocks) </a:t>
                </a:r>
                <a:endParaRPr lang="ru-RU" sz="1400" dirty="0" smtClean="0">
                  <a:solidFill>
                    <a:srgbClr val="C00000"/>
                  </a:solidFill>
                  <a:latin typeface="+mj-lt"/>
                  <a:cs typeface="Arial" charset="0"/>
                </a:endParaRPr>
              </a:p>
            </p:txBody>
          </p:sp>
          <p:grpSp>
            <p:nvGrpSpPr>
              <p:cNvPr id="40" name="Group 39"/>
              <p:cNvGrpSpPr/>
              <p:nvPr/>
            </p:nvGrpSpPr>
            <p:grpSpPr>
              <a:xfrm>
                <a:off x="1370520" y="3873914"/>
                <a:ext cx="1423480" cy="410307"/>
                <a:chOff x="1539944" y="1726646"/>
                <a:chExt cx="703386" cy="410307"/>
              </a:xfrm>
            </p:grpSpPr>
            <p:sp>
              <p:nvSpPr>
                <p:cNvPr id="41" name="Freeform 40"/>
                <p:cNvSpPr/>
                <p:nvPr/>
              </p:nvSpPr>
              <p:spPr bwMode="auto">
                <a:xfrm>
                  <a:off x="1539944" y="1726646"/>
                  <a:ext cx="703385" cy="410307"/>
                </a:xfrm>
                <a:custGeom>
                  <a:avLst/>
                  <a:gdLst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  <a:gd name="connsiteX5" fmla="*/ 691662 w 703385"/>
                    <a:gd name="connsiteY5" fmla="*/ 410307 h 410307"/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3385" h="410307">
                      <a:moveTo>
                        <a:pt x="0" y="410307"/>
                      </a:moveTo>
                      <a:lnTo>
                        <a:pt x="351692" y="410307"/>
                      </a:lnTo>
                      <a:lnTo>
                        <a:pt x="351692" y="0"/>
                      </a:lnTo>
                      <a:lnTo>
                        <a:pt x="703385" y="0"/>
                      </a:lnTo>
                      <a:lnTo>
                        <a:pt x="703385" y="398584"/>
                      </a:lnTo>
                    </a:path>
                  </a:pathLst>
                </a:custGeom>
                <a:noFill/>
                <a:ln w="19050" cap="flat" cmpd="sng" algn="ctr">
                  <a:solidFill>
                    <a:srgbClr val="C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tlCol="0"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ru-RU">
                    <a:solidFill>
                      <a:srgbClr val="061922"/>
                    </a:solidFill>
                    <a:latin typeface="+mj-lt"/>
                    <a:cs typeface="Arial" charset="0"/>
                  </a:endParaRPr>
                </a:p>
              </p:txBody>
            </p:sp>
            <p:cxnSp>
              <p:nvCxnSpPr>
                <p:cNvPr id="42" name="Straight Arrow Connector 41"/>
                <p:cNvCxnSpPr>
                  <a:endCxn id="41" idx="4"/>
                </p:cNvCxnSpPr>
                <p:nvPr/>
              </p:nvCxnSpPr>
              <p:spPr>
                <a:xfrm flipH="1">
                  <a:off x="2243329" y="1726646"/>
                  <a:ext cx="1" cy="398584"/>
                </a:xfrm>
                <a:prstGeom prst="straightConnector1">
                  <a:avLst/>
                </a:prstGeom>
                <a:ln w="41275">
                  <a:solidFill>
                    <a:srgbClr val="FF0000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3" name="Group 42"/>
              <p:cNvGrpSpPr/>
              <p:nvPr/>
            </p:nvGrpSpPr>
            <p:grpSpPr>
              <a:xfrm>
                <a:off x="2783840" y="3873914"/>
                <a:ext cx="1427078" cy="410307"/>
                <a:chOff x="2255048" y="1726646"/>
                <a:chExt cx="703385" cy="410307"/>
              </a:xfrm>
            </p:grpSpPr>
            <p:sp>
              <p:nvSpPr>
                <p:cNvPr id="44" name="Freeform 43"/>
                <p:cNvSpPr/>
                <p:nvPr/>
              </p:nvSpPr>
              <p:spPr bwMode="auto">
                <a:xfrm>
                  <a:off x="2255048" y="1726646"/>
                  <a:ext cx="703385" cy="410307"/>
                </a:xfrm>
                <a:custGeom>
                  <a:avLst/>
                  <a:gdLst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  <a:gd name="connsiteX5" fmla="*/ 691662 w 703385"/>
                    <a:gd name="connsiteY5" fmla="*/ 410307 h 410307"/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3385" h="410307">
                      <a:moveTo>
                        <a:pt x="0" y="410307"/>
                      </a:moveTo>
                      <a:lnTo>
                        <a:pt x="351692" y="410307"/>
                      </a:lnTo>
                      <a:lnTo>
                        <a:pt x="351692" y="0"/>
                      </a:lnTo>
                      <a:lnTo>
                        <a:pt x="703385" y="0"/>
                      </a:lnTo>
                      <a:lnTo>
                        <a:pt x="703385" y="398584"/>
                      </a:lnTo>
                    </a:path>
                  </a:pathLst>
                </a:custGeom>
                <a:noFill/>
                <a:ln w="19050" cap="flat" cmpd="sng" algn="ctr">
                  <a:solidFill>
                    <a:srgbClr val="C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tlCol="0"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ru-RU">
                    <a:solidFill>
                      <a:srgbClr val="061922"/>
                    </a:solidFill>
                    <a:latin typeface="+mj-lt"/>
                    <a:cs typeface="Arial" charset="0"/>
                  </a:endParaRPr>
                </a:p>
              </p:txBody>
            </p:sp>
            <p:cxnSp>
              <p:nvCxnSpPr>
                <p:cNvPr id="45" name="Straight Arrow Connector 44"/>
                <p:cNvCxnSpPr>
                  <a:endCxn id="44" idx="4"/>
                </p:cNvCxnSpPr>
                <p:nvPr/>
              </p:nvCxnSpPr>
              <p:spPr>
                <a:xfrm>
                  <a:off x="2958433" y="1726646"/>
                  <a:ext cx="0" cy="398584"/>
                </a:xfrm>
                <a:prstGeom prst="straightConnector1">
                  <a:avLst/>
                </a:prstGeom>
                <a:ln w="41275">
                  <a:solidFill>
                    <a:srgbClr val="FF0000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" name="Group 45"/>
              <p:cNvGrpSpPr/>
              <p:nvPr/>
            </p:nvGrpSpPr>
            <p:grpSpPr>
              <a:xfrm>
                <a:off x="4201160" y="3873914"/>
                <a:ext cx="1430020" cy="410307"/>
                <a:chOff x="2958436" y="1726646"/>
                <a:chExt cx="703386" cy="410307"/>
              </a:xfrm>
            </p:grpSpPr>
            <p:sp>
              <p:nvSpPr>
                <p:cNvPr id="47" name="Freeform 46"/>
                <p:cNvSpPr/>
                <p:nvPr/>
              </p:nvSpPr>
              <p:spPr bwMode="auto">
                <a:xfrm>
                  <a:off x="2958436" y="1726646"/>
                  <a:ext cx="703385" cy="410307"/>
                </a:xfrm>
                <a:custGeom>
                  <a:avLst/>
                  <a:gdLst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  <a:gd name="connsiteX5" fmla="*/ 691662 w 703385"/>
                    <a:gd name="connsiteY5" fmla="*/ 410307 h 410307"/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3385" h="410307">
                      <a:moveTo>
                        <a:pt x="0" y="410307"/>
                      </a:moveTo>
                      <a:lnTo>
                        <a:pt x="351692" y="410307"/>
                      </a:lnTo>
                      <a:lnTo>
                        <a:pt x="351692" y="0"/>
                      </a:lnTo>
                      <a:lnTo>
                        <a:pt x="703385" y="0"/>
                      </a:lnTo>
                      <a:lnTo>
                        <a:pt x="703385" y="398584"/>
                      </a:lnTo>
                    </a:path>
                  </a:pathLst>
                </a:custGeom>
                <a:noFill/>
                <a:ln w="19050" cap="flat" cmpd="sng" algn="ctr">
                  <a:solidFill>
                    <a:srgbClr val="C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tlCol="0"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ru-RU" dirty="0">
                    <a:solidFill>
                      <a:srgbClr val="061922"/>
                    </a:solidFill>
                    <a:latin typeface="+mj-lt"/>
                    <a:cs typeface="Arial" charset="0"/>
                  </a:endParaRPr>
                </a:p>
              </p:txBody>
            </p:sp>
            <p:cxnSp>
              <p:nvCxnSpPr>
                <p:cNvPr id="48" name="Straight Arrow Connector 47"/>
                <p:cNvCxnSpPr>
                  <a:endCxn id="47" idx="4"/>
                </p:cNvCxnSpPr>
                <p:nvPr/>
              </p:nvCxnSpPr>
              <p:spPr>
                <a:xfrm flipH="1">
                  <a:off x="3661821" y="1726646"/>
                  <a:ext cx="1" cy="398584"/>
                </a:xfrm>
                <a:prstGeom prst="straightConnector1">
                  <a:avLst/>
                </a:prstGeom>
                <a:ln w="41275">
                  <a:solidFill>
                    <a:srgbClr val="FF0000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9" name="Group 48"/>
              <p:cNvGrpSpPr/>
              <p:nvPr/>
            </p:nvGrpSpPr>
            <p:grpSpPr>
              <a:xfrm>
                <a:off x="5621020" y="3873914"/>
                <a:ext cx="1450340" cy="410307"/>
                <a:chOff x="3673540" y="1726646"/>
                <a:chExt cx="703385" cy="410307"/>
              </a:xfrm>
            </p:grpSpPr>
            <p:sp>
              <p:nvSpPr>
                <p:cNvPr id="50" name="Freeform 49"/>
                <p:cNvSpPr/>
                <p:nvPr/>
              </p:nvSpPr>
              <p:spPr bwMode="auto">
                <a:xfrm>
                  <a:off x="3673540" y="1726646"/>
                  <a:ext cx="703385" cy="410307"/>
                </a:xfrm>
                <a:custGeom>
                  <a:avLst/>
                  <a:gdLst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  <a:gd name="connsiteX5" fmla="*/ 691662 w 703385"/>
                    <a:gd name="connsiteY5" fmla="*/ 410307 h 410307"/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3385" h="410307">
                      <a:moveTo>
                        <a:pt x="0" y="410307"/>
                      </a:moveTo>
                      <a:lnTo>
                        <a:pt x="351692" y="410307"/>
                      </a:lnTo>
                      <a:lnTo>
                        <a:pt x="351692" y="0"/>
                      </a:lnTo>
                      <a:lnTo>
                        <a:pt x="703385" y="0"/>
                      </a:lnTo>
                      <a:lnTo>
                        <a:pt x="703385" y="398584"/>
                      </a:lnTo>
                    </a:path>
                  </a:pathLst>
                </a:custGeom>
                <a:noFill/>
                <a:ln w="19050" cap="flat" cmpd="sng" algn="ctr">
                  <a:solidFill>
                    <a:srgbClr val="C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tlCol="0"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ru-RU">
                    <a:solidFill>
                      <a:srgbClr val="061922"/>
                    </a:solidFill>
                    <a:latin typeface="+mj-lt"/>
                    <a:cs typeface="Arial" charset="0"/>
                  </a:endParaRPr>
                </a:p>
              </p:txBody>
            </p:sp>
            <p:cxnSp>
              <p:nvCxnSpPr>
                <p:cNvPr id="51" name="Straight Arrow Connector 50"/>
                <p:cNvCxnSpPr/>
                <p:nvPr/>
              </p:nvCxnSpPr>
              <p:spPr>
                <a:xfrm>
                  <a:off x="4376925" y="1726646"/>
                  <a:ext cx="0" cy="398584"/>
                </a:xfrm>
                <a:prstGeom prst="straightConnector1">
                  <a:avLst/>
                </a:prstGeom>
                <a:ln w="41275">
                  <a:solidFill>
                    <a:srgbClr val="FF0000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2" name="Group 51"/>
              <p:cNvGrpSpPr/>
              <p:nvPr/>
            </p:nvGrpSpPr>
            <p:grpSpPr>
              <a:xfrm>
                <a:off x="7061201" y="3873914"/>
                <a:ext cx="1399540" cy="410307"/>
                <a:chOff x="4388651" y="1726646"/>
                <a:chExt cx="703385" cy="410307"/>
              </a:xfrm>
            </p:grpSpPr>
            <p:sp>
              <p:nvSpPr>
                <p:cNvPr id="53" name="Freeform 52"/>
                <p:cNvSpPr/>
                <p:nvPr/>
              </p:nvSpPr>
              <p:spPr bwMode="auto">
                <a:xfrm>
                  <a:off x="4388651" y="1726646"/>
                  <a:ext cx="703385" cy="410307"/>
                </a:xfrm>
                <a:custGeom>
                  <a:avLst/>
                  <a:gdLst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  <a:gd name="connsiteX5" fmla="*/ 691662 w 703385"/>
                    <a:gd name="connsiteY5" fmla="*/ 410307 h 410307"/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3385" h="410307">
                      <a:moveTo>
                        <a:pt x="0" y="410307"/>
                      </a:moveTo>
                      <a:lnTo>
                        <a:pt x="351692" y="410307"/>
                      </a:lnTo>
                      <a:lnTo>
                        <a:pt x="351692" y="0"/>
                      </a:lnTo>
                      <a:lnTo>
                        <a:pt x="703385" y="0"/>
                      </a:lnTo>
                      <a:lnTo>
                        <a:pt x="703385" y="398584"/>
                      </a:lnTo>
                    </a:path>
                  </a:pathLst>
                </a:custGeom>
                <a:noFill/>
                <a:ln w="19050" cap="flat" cmpd="sng" algn="ctr">
                  <a:solidFill>
                    <a:srgbClr val="C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tlCol="0"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ru-RU">
                    <a:solidFill>
                      <a:srgbClr val="061922"/>
                    </a:solidFill>
                    <a:latin typeface="+mj-lt"/>
                    <a:cs typeface="Arial" charset="0"/>
                  </a:endParaRPr>
                </a:p>
              </p:txBody>
            </p:sp>
            <p:cxnSp>
              <p:nvCxnSpPr>
                <p:cNvPr id="54" name="Straight Arrow Connector 53"/>
                <p:cNvCxnSpPr/>
                <p:nvPr/>
              </p:nvCxnSpPr>
              <p:spPr>
                <a:xfrm>
                  <a:off x="5092036" y="1726646"/>
                  <a:ext cx="0" cy="398584"/>
                </a:xfrm>
                <a:prstGeom prst="straightConnector1">
                  <a:avLst/>
                </a:prstGeom>
                <a:ln w="41275">
                  <a:solidFill>
                    <a:srgbClr val="FF0000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3" name="Group 72"/>
            <p:cNvGrpSpPr/>
            <p:nvPr/>
          </p:nvGrpSpPr>
          <p:grpSpPr>
            <a:xfrm>
              <a:off x="1368515" y="4371865"/>
              <a:ext cx="7710452" cy="634318"/>
              <a:chOff x="1545440" y="2822050"/>
              <a:chExt cx="7710452" cy="634318"/>
            </a:xfrm>
          </p:grpSpPr>
          <p:cxnSp>
            <p:nvCxnSpPr>
              <p:cNvPr id="81" name="Straight Arrow Connector 80"/>
              <p:cNvCxnSpPr/>
              <p:nvPr/>
            </p:nvCxnSpPr>
            <p:spPr bwMode="auto">
              <a:xfrm>
                <a:off x="1545440" y="3160023"/>
                <a:ext cx="7556029" cy="0"/>
              </a:xfrm>
              <a:prstGeom prst="straightConnector1">
                <a:avLst/>
              </a:prstGeom>
              <a:solidFill>
                <a:srgbClr val="FFFFFF"/>
              </a:solidFill>
              <a:ln w="19050" cap="flat" cmpd="sng" algn="ctr">
                <a:solidFill>
                  <a:srgbClr val="061922"/>
                </a:solidFill>
                <a:prstDash val="solid"/>
                <a:round/>
                <a:headEnd type="none" w="sm" len="sm"/>
                <a:tailEnd type="stealth" w="lg" len="lg"/>
              </a:ln>
              <a:effectLst/>
            </p:spPr>
          </p:cxnSp>
          <p:sp>
            <p:nvSpPr>
              <p:cNvPr id="82" name="TextBox 81"/>
              <p:cNvSpPr txBox="1"/>
              <p:nvPr/>
            </p:nvSpPr>
            <p:spPr>
              <a:xfrm>
                <a:off x="8736198" y="3148591"/>
                <a:ext cx="51969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charset="0"/>
                  </a:rPr>
                  <a:t>time</a:t>
                </a:r>
                <a:endParaRPr kumimoji="0" lang="ru-RU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charset="0"/>
                </a:endParaRP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2736119" y="2836361"/>
                <a:ext cx="441146" cy="361473"/>
                <a:chOff x="5301882" y="3678272"/>
                <a:chExt cx="441146" cy="361473"/>
              </a:xfrm>
            </p:grpSpPr>
            <p:sp>
              <p:nvSpPr>
                <p:cNvPr id="93" name="Oval 92"/>
                <p:cNvSpPr/>
                <p:nvPr/>
              </p:nvSpPr>
              <p:spPr bwMode="auto">
                <a:xfrm>
                  <a:off x="5484437" y="3965392"/>
                  <a:ext cx="74353" cy="74353"/>
                </a:xfrm>
                <a:prstGeom prst="ellipse">
                  <a:avLst/>
                </a:prstGeom>
                <a:solidFill>
                  <a:srgbClr val="061922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ru-RU" sz="20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pitchFamily="34" charset="0"/>
                  </a:endParaRPr>
                </a:p>
              </p:txBody>
            </p:sp>
            <p:sp>
              <p:nvSpPr>
                <p:cNvPr id="94" name="TextBox 93"/>
                <p:cNvSpPr txBox="1"/>
                <p:nvPr/>
              </p:nvSpPr>
              <p:spPr>
                <a:xfrm>
                  <a:off x="5301882" y="3678272"/>
                  <a:ext cx="441146" cy="307777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srgbClr val="061922"/>
                      </a:solidFill>
                      <a:effectLst/>
                      <a:uLnTx/>
                      <a:uFillTx/>
                      <a:latin typeface="+mj-lt"/>
                      <a:cs typeface="Arial" charset="0"/>
                    </a:rPr>
                    <a:t>4ns</a:t>
                  </a:r>
                  <a:endParaRPr kumimoji="0" lang="ru-RU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charset="0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4184512" y="2838701"/>
                <a:ext cx="441146" cy="355325"/>
                <a:chOff x="5324741" y="3678272"/>
                <a:chExt cx="441146" cy="355325"/>
              </a:xfrm>
            </p:grpSpPr>
            <p:sp>
              <p:nvSpPr>
                <p:cNvPr id="91" name="Oval 90"/>
                <p:cNvSpPr/>
                <p:nvPr/>
              </p:nvSpPr>
              <p:spPr bwMode="auto">
                <a:xfrm>
                  <a:off x="5473986" y="3959244"/>
                  <a:ext cx="74353" cy="74353"/>
                </a:xfrm>
                <a:prstGeom prst="ellipse">
                  <a:avLst/>
                </a:prstGeom>
                <a:solidFill>
                  <a:srgbClr val="061922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ru-RU" sz="20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pitchFamily="34" charset="0"/>
                  </a:endParaRPr>
                </a:p>
              </p:txBody>
            </p:sp>
            <p:sp>
              <p:nvSpPr>
                <p:cNvPr id="92" name="TextBox 91"/>
                <p:cNvSpPr txBox="1"/>
                <p:nvPr/>
              </p:nvSpPr>
              <p:spPr>
                <a:xfrm>
                  <a:off x="5324741" y="3678272"/>
                  <a:ext cx="441146" cy="307777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srgbClr val="061922"/>
                      </a:solidFill>
                      <a:effectLst/>
                      <a:uLnTx/>
                      <a:uFillTx/>
                      <a:latin typeface="+mj-lt"/>
                      <a:cs typeface="Arial" charset="0"/>
                    </a:rPr>
                    <a:t>8ns</a:t>
                  </a:r>
                  <a:endParaRPr kumimoji="0" lang="ru-RU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charset="0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5527553" y="2825591"/>
                <a:ext cx="532518" cy="363378"/>
                <a:chOff x="5241768" y="3678272"/>
                <a:chExt cx="532518" cy="363378"/>
              </a:xfrm>
            </p:grpSpPr>
            <p:sp>
              <p:nvSpPr>
                <p:cNvPr id="89" name="Oval 88"/>
                <p:cNvSpPr/>
                <p:nvPr/>
              </p:nvSpPr>
              <p:spPr bwMode="auto">
                <a:xfrm>
                  <a:off x="5469197" y="3967297"/>
                  <a:ext cx="74353" cy="74353"/>
                </a:xfrm>
                <a:prstGeom prst="ellipse">
                  <a:avLst/>
                </a:prstGeom>
                <a:solidFill>
                  <a:srgbClr val="061922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ru-RU" sz="20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pitchFamily="34" charset="0"/>
                  </a:endParaRPr>
                </a:p>
              </p:txBody>
            </p:sp>
            <p:sp>
              <p:nvSpPr>
                <p:cNvPr id="90" name="TextBox 89"/>
                <p:cNvSpPr txBox="1"/>
                <p:nvPr/>
              </p:nvSpPr>
              <p:spPr>
                <a:xfrm>
                  <a:off x="5241768" y="3678272"/>
                  <a:ext cx="532518" cy="307777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srgbClr val="061922"/>
                      </a:solidFill>
                      <a:effectLst/>
                      <a:uLnTx/>
                      <a:uFillTx/>
                      <a:latin typeface="+mj-lt"/>
                      <a:cs typeface="Arial" charset="0"/>
                    </a:rPr>
                    <a:t>12ns</a:t>
                  </a:r>
                  <a:endParaRPr kumimoji="0" lang="ru-RU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charset="0"/>
                  </a:endParaRPr>
                </a:p>
              </p:txBody>
            </p:sp>
          </p:grpSp>
          <p:grpSp>
            <p:nvGrpSpPr>
              <p:cNvPr id="86" name="Group 85"/>
              <p:cNvGrpSpPr/>
              <p:nvPr/>
            </p:nvGrpSpPr>
            <p:grpSpPr>
              <a:xfrm>
                <a:off x="6979310" y="2822050"/>
                <a:ext cx="1900875" cy="371373"/>
                <a:chOff x="5256196" y="3670277"/>
                <a:chExt cx="1900875" cy="371373"/>
              </a:xfrm>
            </p:grpSpPr>
            <p:sp>
              <p:nvSpPr>
                <p:cNvPr id="87" name="Oval 86"/>
                <p:cNvSpPr/>
                <p:nvPr/>
              </p:nvSpPr>
              <p:spPr bwMode="auto">
                <a:xfrm>
                  <a:off x="5482532" y="3967297"/>
                  <a:ext cx="74353" cy="74353"/>
                </a:xfrm>
                <a:prstGeom prst="ellipse">
                  <a:avLst/>
                </a:prstGeom>
                <a:solidFill>
                  <a:srgbClr val="061922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ru-RU" sz="20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pitchFamily="34" charset="0"/>
                  </a:endParaRPr>
                </a:p>
              </p:txBody>
            </p:sp>
            <p:sp>
              <p:nvSpPr>
                <p:cNvPr id="88" name="TextBox 87"/>
                <p:cNvSpPr txBox="1"/>
                <p:nvPr/>
              </p:nvSpPr>
              <p:spPr>
                <a:xfrm>
                  <a:off x="5256196" y="3678272"/>
                  <a:ext cx="532518" cy="307777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srgbClr val="061922"/>
                      </a:solidFill>
                      <a:effectLst/>
                      <a:uLnTx/>
                      <a:uFillTx/>
                      <a:latin typeface="+mj-lt"/>
                      <a:cs typeface="Arial" charset="0"/>
                    </a:rPr>
                    <a:t>16ns</a:t>
                  </a:r>
                  <a:endParaRPr kumimoji="0" lang="ru-RU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charset="0"/>
                  </a:endParaRPr>
                </a:p>
              </p:txBody>
            </p:sp>
            <p:sp>
              <p:nvSpPr>
                <p:cNvPr id="99" name="TextBox 98"/>
                <p:cNvSpPr txBox="1"/>
                <p:nvPr/>
              </p:nvSpPr>
              <p:spPr>
                <a:xfrm>
                  <a:off x="6624553" y="3670277"/>
                  <a:ext cx="532518" cy="307777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sz="1400" kern="0" dirty="0" smtClean="0">
                      <a:solidFill>
                        <a:srgbClr val="061922"/>
                      </a:solidFill>
                      <a:latin typeface="+mj-lt"/>
                    </a:rPr>
                    <a:t>20</a:t>
                  </a:r>
                  <a:r>
                    <a:rPr kumimoji="0" lang="en-US" sz="1400" b="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srgbClr val="061922"/>
                      </a:solidFill>
                      <a:effectLst/>
                      <a:uLnTx/>
                      <a:uFillTx/>
                      <a:latin typeface="+mj-lt"/>
                    </a:rPr>
                    <a:t>ns</a:t>
                  </a:r>
                  <a:endParaRPr kumimoji="0" lang="ru-RU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</a:endParaRPr>
                </a:p>
              </p:txBody>
            </p:sp>
            <p:sp>
              <p:nvSpPr>
                <p:cNvPr id="100" name="Oval 99"/>
                <p:cNvSpPr/>
                <p:nvPr/>
              </p:nvSpPr>
              <p:spPr bwMode="auto">
                <a:xfrm>
                  <a:off x="6875679" y="3962037"/>
                  <a:ext cx="74353" cy="74353"/>
                </a:xfrm>
                <a:prstGeom prst="ellipse">
                  <a:avLst/>
                </a:prstGeom>
                <a:solidFill>
                  <a:srgbClr val="061922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ru-RU" sz="20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pitchFamily="34" charset="0"/>
                  </a:endParaRPr>
                </a:p>
              </p:txBody>
            </p:sp>
          </p:grpSp>
        </p:grpSp>
      </p:grp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5848347"/>
      </p:ext>
    </p:extLst>
  </p:cSld>
  <p:clrMapOvr>
    <a:masterClrMapping/>
  </p:clrMapOvr>
  <p:transition advTm="37451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8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8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8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8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"/>
                            </p:stCondLst>
                            <p:childTnLst>
                              <p:par>
                                <p:cTn id="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8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4" grpId="0" animBg="1"/>
      <p:bldP spid="184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798" x="2251075" y="4483100"/>
          <p14:tracePt t="1822" x="2259013" y="4411663"/>
          <p14:tracePt t="1829" x="2295525" y="4170363"/>
          <p14:tracePt t="1836" x="2339975" y="3902075"/>
          <p14:tracePt t="1849" x="2428875" y="3340100"/>
          <p14:tracePt t="1866" x="2517775" y="2751138"/>
          <p14:tracePt t="1883" x="2598738" y="2063750"/>
          <p14:tracePt t="1899" x="2652713" y="1768475"/>
          <p14:tracePt t="1916" x="2724150" y="1490663"/>
          <p14:tracePt t="1933" x="2776538" y="1268413"/>
          <p14:tracePt t="1949" x="2813050" y="901700"/>
          <p14:tracePt t="1966" x="2857500" y="588963"/>
          <p14:tracePt t="1983" x="2911475" y="152400"/>
          <p14:tracePt t="2000" x="2938463" y="0"/>
          <p14:tracePt t="2016" x="2955925" y="0"/>
          <p14:tracePt t="2032" x="2982913" y="0"/>
          <p14:tracePt t="2252" x="2973388" y="44450"/>
          <p14:tracePt t="2260" x="2955925" y="88900"/>
          <p14:tracePt t="2268" x="2946400" y="142875"/>
          <p14:tracePt t="2283" x="2911475" y="258763"/>
          <p14:tracePt t="2299" x="2911475" y="276225"/>
          <p14:tracePt t="2316" x="2911475" y="285750"/>
          <p14:tracePt t="2333" x="2911475" y="303213"/>
          <p14:tracePt t="2336" x="2911475" y="322263"/>
          <p14:tracePt t="2349" x="2911475" y="330200"/>
          <p14:tracePt t="2366" x="2911475" y="366713"/>
          <p14:tracePt t="2383" x="2911475" y="384175"/>
          <p14:tracePt t="2399" x="2911475" y="393700"/>
          <p14:tracePt t="2416" x="2911475" y="401638"/>
          <p14:tracePt t="2460" x="2911475" y="411163"/>
          <p14:tracePt t="2474" x="2911475" y="419100"/>
          <p14:tracePt t="2483" x="2911475" y="438150"/>
          <p14:tracePt t="2499" x="2928938" y="446088"/>
          <p14:tracePt t="2516" x="2946400" y="465138"/>
          <p14:tracePt t="2533" x="2965450" y="473075"/>
          <p14:tracePt t="2549" x="3000375" y="517525"/>
          <p14:tracePt t="2566" x="3062288" y="571500"/>
          <p14:tracePt t="2583" x="3108325" y="625475"/>
          <p14:tracePt t="2599" x="3170238" y="633413"/>
          <p14:tracePt t="2616" x="3197225" y="633413"/>
          <p14:tracePt t="2633" x="3224213" y="679450"/>
          <p14:tracePt t="2649" x="3259138" y="714375"/>
          <p14:tracePt t="2666" x="3303588" y="723900"/>
          <p14:tracePt t="2683" x="3340100" y="731838"/>
          <p14:tracePt t="2700" x="3348038" y="741363"/>
          <p14:tracePt t="2716" x="3384550" y="750888"/>
          <p14:tracePt t="2733" x="3411538" y="776288"/>
          <p14:tracePt t="2749" x="3446463" y="776288"/>
          <p14:tracePt t="2766" x="3509963" y="776288"/>
          <p14:tracePt t="2783" x="3554413" y="785813"/>
          <p14:tracePt t="2799" x="3598863" y="795338"/>
          <p14:tracePt t="2816" x="3652838" y="812800"/>
          <p14:tracePt t="2833" x="3732213" y="822325"/>
          <p14:tracePt t="2836" x="3768725" y="822325"/>
          <p14:tracePt t="2850" x="3795713" y="822325"/>
          <p14:tracePt t="2866" x="3911600" y="839788"/>
          <p14:tracePt t="2883" x="3983038" y="839788"/>
          <p14:tracePt t="2899" x="4044950" y="839788"/>
          <p14:tracePt t="2916" x="4125913" y="839788"/>
          <p14:tracePt t="2933" x="4187825" y="847725"/>
          <p14:tracePt t="2949" x="4259263" y="857250"/>
          <p14:tracePt t="2966" x="4330700" y="857250"/>
          <p14:tracePt t="2983" x="4419600" y="857250"/>
          <p14:tracePt t="2999" x="4438650" y="857250"/>
          <p14:tracePt t="3016" x="4446588" y="857250"/>
          <p14:tracePt t="3033" x="4465638" y="857250"/>
          <p14:tracePt t="3069" x="4473575" y="857250"/>
          <p14:tracePt t="3084" x="4483100" y="857250"/>
          <p14:tracePt t="3100" x="4500563" y="847725"/>
          <p14:tracePt t="3129" x="4500563" y="839788"/>
          <p14:tracePt t="3137" x="4500563" y="830263"/>
          <p14:tracePt t="3149" x="4500563" y="822325"/>
          <p14:tracePt t="3166" x="4500563" y="812800"/>
          <p14:tracePt t="3183" x="4500563" y="750888"/>
          <p14:tracePt t="3199" x="4500563" y="704850"/>
          <p14:tracePt t="3216" x="4500563" y="679450"/>
          <p14:tracePt t="3233" x="4500563" y="598488"/>
          <p14:tracePt t="3249" x="4473575" y="561975"/>
          <p14:tracePt t="3267" x="4465638" y="544513"/>
          <p14:tracePt t="3283" x="4446588" y="527050"/>
          <p14:tracePt t="3299" x="4446588" y="500063"/>
          <p14:tracePt t="3316" x="4438650" y="482600"/>
          <p14:tracePt t="3332" x="4419600" y="465138"/>
          <p14:tracePt t="3349" x="4419600" y="455613"/>
          <p14:tracePt t="3366" x="4411663" y="446088"/>
          <p14:tracePt t="3383" x="4402138" y="428625"/>
          <p14:tracePt t="3399" x="4384675" y="419100"/>
          <p14:tracePt t="3416" x="4357688" y="411163"/>
          <p14:tracePt t="3433" x="4348163" y="401638"/>
          <p14:tracePt t="3449" x="4286250" y="374650"/>
          <p14:tracePt t="3466" x="4205288" y="347663"/>
          <p14:tracePt t="3483" x="4143375" y="347663"/>
          <p14:tracePt t="3499" x="4116388" y="347663"/>
          <p14:tracePt t="3516" x="4108450" y="347663"/>
          <p14:tracePt t="3533" x="4062413" y="339725"/>
          <p14:tracePt t="3549" x="4054475" y="339725"/>
          <p14:tracePt t="3566" x="3990975" y="330200"/>
          <p14:tracePt t="3583" x="3929063" y="312738"/>
          <p14:tracePt t="3599" x="3875088" y="295275"/>
          <p14:tracePt t="3616" x="3786188" y="268288"/>
          <p14:tracePt t="3633" x="3768725" y="258763"/>
          <p14:tracePt t="3649" x="3724275" y="250825"/>
          <p14:tracePt t="3666" x="3687763" y="250825"/>
          <p14:tracePt t="3683" x="3679825" y="250825"/>
          <p14:tracePt t="3699" x="3670300" y="250825"/>
          <p14:tracePt t="3733" x="3643313" y="250825"/>
          <p14:tracePt t="3749" x="3625850" y="268288"/>
          <p14:tracePt t="3767" x="3608388" y="268288"/>
          <p14:tracePt t="3783" x="3562350" y="285750"/>
          <p14:tracePt t="3800" x="3554413" y="285750"/>
          <p14:tracePt t="3816" x="3544888" y="295275"/>
          <p14:tracePt t="3833" x="3536950" y="312738"/>
          <p14:tracePt t="3836" x="3527425" y="322263"/>
          <p14:tracePt t="3850" x="3509963" y="339725"/>
          <p14:tracePt t="3866" x="3490913" y="357188"/>
          <p14:tracePt t="3883" x="3473450" y="357188"/>
          <p14:tracePt t="3907" x="3473450" y="366713"/>
          <p14:tracePt t="3916" x="3465513" y="366713"/>
          <p14:tracePt t="3933" x="3455988" y="374650"/>
          <p14:tracePt t="3950" x="3455988" y="384175"/>
          <p14:tracePt t="3966" x="3438525" y="401638"/>
          <p14:tracePt t="3983" x="3438525" y="411163"/>
          <p14:tracePt t="4000" x="3411538" y="438150"/>
          <p14:tracePt t="4016" x="3394075" y="455613"/>
          <p14:tracePt t="4033" x="3384550" y="473075"/>
          <p14:tracePt t="4050" x="3384550" y="490538"/>
          <p14:tracePt t="4066" x="3367088" y="517525"/>
          <p14:tracePt t="4083" x="3367088" y="554038"/>
          <p14:tracePt t="4100" x="3348038" y="571500"/>
          <p14:tracePt t="4116" x="3340100" y="608013"/>
          <p14:tracePt t="4133" x="3330575" y="625475"/>
          <p14:tracePt t="4150" x="3330575" y="660400"/>
          <p14:tracePt t="4166" x="3330575" y="704850"/>
          <p14:tracePt t="4183" x="3322638" y="723900"/>
          <p14:tracePt t="4200" x="3322638" y="741363"/>
          <p14:tracePt t="4216" x="3322638" y="776288"/>
          <p14:tracePt t="4233" x="3330575" y="785813"/>
          <p14:tracePt t="4250" x="3367088" y="812800"/>
          <p14:tracePt t="4267" x="3402013" y="822325"/>
          <p14:tracePt t="4283" x="3446463" y="839788"/>
          <p14:tracePt t="4300" x="3562350" y="839788"/>
          <p14:tracePt t="4316" x="3608388" y="857250"/>
          <p14:tracePt t="4333" x="3724275" y="893763"/>
          <p14:tracePt t="4336" x="3759200" y="911225"/>
          <p14:tracePt t="4350" x="3813175" y="911225"/>
          <p14:tracePt t="4366" x="3894138" y="919163"/>
          <p14:tracePt t="4383" x="3973513" y="938213"/>
          <p14:tracePt t="4400" x="4010025" y="938213"/>
          <p14:tracePt t="4416" x="4044950" y="938213"/>
          <p14:tracePt t="4433" x="4116388" y="965200"/>
          <p14:tracePt t="4450" x="4152900" y="973138"/>
          <p14:tracePt t="4466" x="4214813" y="973138"/>
          <p14:tracePt t="4483" x="4259263" y="973138"/>
          <p14:tracePt t="4500" x="4276725" y="973138"/>
          <p14:tracePt t="4516" x="4295775" y="973138"/>
          <p14:tracePt t="4550" x="4322763" y="973138"/>
          <p14:tracePt t="4566" x="4367213" y="973138"/>
          <p14:tracePt t="4583" x="4384675" y="973138"/>
          <p14:tracePt t="4600" x="4402138" y="973138"/>
          <p14:tracePt t="4616" x="4411663" y="973138"/>
          <p14:tracePt t="4633" x="4429125" y="973138"/>
          <p14:tracePt t="4649" x="4438650" y="973138"/>
          <p14:tracePt t="4666" x="4438650" y="965200"/>
          <p14:tracePt t="4699" x="4438650" y="955675"/>
          <p14:tracePt t="4760" x="4446588" y="946150"/>
          <p14:tracePt t="4769" x="4446588" y="938213"/>
          <p14:tracePt t="4783" x="4446588" y="928688"/>
          <p14:tracePt t="4807" x="4446588" y="911225"/>
          <p14:tracePt t="4816" x="4446588" y="893763"/>
          <p14:tracePt t="4833" x="4446588" y="857250"/>
          <p14:tracePt t="4850" x="4456113" y="830263"/>
          <p14:tracePt t="4867" x="4465638" y="812800"/>
          <p14:tracePt t="4883" x="4473575" y="785813"/>
          <p14:tracePt t="4900" x="4500563" y="758825"/>
          <p14:tracePt t="4916" x="4510088" y="741363"/>
          <p14:tracePt t="4933" x="4510088" y="704850"/>
          <p14:tracePt t="4950" x="4510088" y="687388"/>
          <p14:tracePt t="4967" x="4510088" y="633413"/>
          <p14:tracePt t="4983" x="4510088" y="554038"/>
          <p14:tracePt t="5000" x="4510088" y="527050"/>
          <p14:tracePt t="5016" x="4510088" y="490538"/>
          <p14:tracePt t="5033" x="4510088" y="465138"/>
          <p14:tracePt t="5050" x="4510088" y="438150"/>
          <p14:tracePt t="5067" x="4491038" y="411163"/>
          <p14:tracePt t="5083" x="4491038" y="393700"/>
          <p14:tracePt t="5100" x="4473575" y="366713"/>
          <p14:tracePt t="5116" x="4456113" y="357188"/>
          <p14:tracePt t="5133" x="4438650" y="347663"/>
          <p14:tracePt t="5150" x="4411663" y="330200"/>
          <p14:tracePt t="5166" x="4384675" y="303213"/>
          <p14:tracePt t="5183" x="4340225" y="285750"/>
          <p14:tracePt t="5200" x="4330700" y="276225"/>
          <p14:tracePt t="5216" x="4303713" y="276225"/>
          <p14:tracePt t="5233" x="4295775" y="276225"/>
          <p14:tracePt t="5250" x="4276725" y="276225"/>
          <p14:tracePt t="5267" x="4197350" y="258763"/>
          <p14:tracePt t="5283" x="4160838" y="258763"/>
          <p14:tracePt t="5299" x="4098925" y="250825"/>
          <p14:tracePt t="5316" x="4081463" y="250825"/>
          <p14:tracePt t="5333" x="4071938" y="250825"/>
          <p14:tracePt t="5349" x="4027488" y="241300"/>
          <p14:tracePt t="5366" x="3990975" y="223838"/>
          <p14:tracePt t="5382" x="3965575" y="214313"/>
          <p14:tracePt t="5399" x="3938588" y="214313"/>
          <p14:tracePt t="5416" x="3867150" y="204788"/>
          <p14:tracePt t="5433" x="3830638" y="204788"/>
          <p14:tracePt t="5450" x="3803650" y="204788"/>
          <p14:tracePt t="5466" x="3768725" y="204788"/>
          <p14:tracePt t="5483" x="3741738" y="204788"/>
          <p14:tracePt t="5500" x="3697288" y="204788"/>
          <p14:tracePt t="5516" x="3643313" y="204788"/>
          <p14:tracePt t="5533" x="3598863" y="187325"/>
          <p14:tracePt t="5550" x="3562350" y="187325"/>
          <p14:tracePt t="5566" x="3536950" y="179388"/>
          <p14:tracePt t="5583" x="3527425" y="179388"/>
          <p14:tracePt t="5621" x="3509963" y="179388"/>
          <p14:tracePt t="5675" x="3509963" y="196850"/>
          <p14:tracePt t="5692" x="3500438" y="204788"/>
          <p14:tracePt t="5707" x="3490913" y="214313"/>
          <p14:tracePt t="5721" x="3490913" y="223838"/>
          <p14:tracePt t="5737" x="3482975" y="250825"/>
          <p14:tracePt t="5745" x="3482975" y="268288"/>
          <p14:tracePt t="5753" x="3482975" y="276225"/>
          <p14:tracePt t="5767" x="3473450" y="285750"/>
          <p14:tracePt t="5783" x="3465513" y="303213"/>
          <p14:tracePt t="5800" x="3465513" y="312738"/>
          <p14:tracePt t="5816" x="3446463" y="330200"/>
          <p14:tracePt t="5833" x="3438525" y="366713"/>
          <p14:tracePt t="5837" x="3438525" y="374650"/>
          <p14:tracePt t="5850" x="3438525" y="411163"/>
          <p14:tracePt t="5867" x="3429000" y="428625"/>
          <p14:tracePt t="5883" x="3429000" y="473075"/>
          <p14:tracePt t="5917" x="3419475" y="482600"/>
          <p14:tracePt t="5950" x="3419475" y="500063"/>
          <p14:tracePt t="5966" x="3419475" y="536575"/>
          <p14:tracePt t="5983" x="3419475" y="544513"/>
          <p14:tracePt t="6000" x="3419475" y="561975"/>
          <p14:tracePt t="6017" x="3419475" y="598488"/>
          <p14:tracePt t="6033" x="3419475" y="625475"/>
          <p14:tracePt t="6050" x="3419475" y="652463"/>
          <p14:tracePt t="6067" x="3419475" y="669925"/>
          <p14:tracePt t="6115" x="3419475" y="679450"/>
          <p14:tracePt t="6145" x="3419475" y="687388"/>
          <p14:tracePt t="41657" x="3411538" y="714375"/>
          <p14:tracePt t="41665" x="3394075" y="750888"/>
          <p14:tracePt t="41674" x="3384550" y="776288"/>
          <p14:tracePt t="41687" x="3367088" y="785813"/>
          <p14:tracePt t="41820" x="3367088" y="795338"/>
          <p14:tracePt t="41827" x="3357563" y="795338"/>
          <p14:tracePt t="41837" x="3357563" y="803275"/>
          <p14:tracePt t="41854" x="3340100" y="822325"/>
          <p14:tracePt t="41871" x="3322638" y="884238"/>
          <p14:tracePt t="41888" x="3322638" y="938213"/>
          <p14:tracePt t="41904" x="3295650" y="973138"/>
          <p14:tracePt t="41921" x="3276600" y="1027113"/>
          <p14:tracePt t="41937" x="3276600" y="1054100"/>
          <p14:tracePt t="41954" x="3232150" y="1108075"/>
          <p14:tracePt t="41971" x="3232150" y="1169988"/>
          <p14:tracePt t="41988" x="3170238" y="1258888"/>
          <p14:tracePt t="42004" x="3152775" y="1285875"/>
          <p14:tracePt t="42020" x="3152775" y="1303338"/>
          <p14:tracePt t="42037" x="3133725" y="1322388"/>
          <p14:tracePt t="42054" x="3125788" y="1357313"/>
          <p14:tracePt t="42071" x="3116263" y="1366838"/>
          <p14:tracePt t="42087" x="3098800" y="1393825"/>
          <p14:tracePt t="42104" x="3062288" y="1411288"/>
          <p14:tracePt t="42121" x="3054350" y="1419225"/>
          <p14:tracePt t="42137" x="3036888" y="1428750"/>
          <p14:tracePt t="42154" x="3017838" y="1428750"/>
          <p14:tracePt t="42220" x="3009900" y="1438275"/>
          <p14:tracePt t="42250" x="3000375" y="1438275"/>
          <p14:tracePt t="42266" x="2990850" y="1455738"/>
          <p14:tracePt t="42274" x="2982913" y="1455738"/>
          <p14:tracePt t="42288" x="2973388" y="1465263"/>
          <p14:tracePt t="42304" x="2965450" y="1465263"/>
          <p14:tracePt t="42321" x="2955925" y="1465263"/>
          <p14:tracePt t="42338" x="2928938" y="1473200"/>
          <p14:tracePt t="42341" x="2911475" y="1473200"/>
          <p14:tracePt t="42358" x="2901950" y="1473200"/>
          <p14:tracePt t="42371" x="2894013" y="1473200"/>
          <p14:tracePt t="42388" x="2847975" y="1473200"/>
          <p14:tracePt t="42404" x="2786063" y="1473200"/>
          <p14:tracePt t="42421" x="2759075" y="1473200"/>
          <p14:tracePt t="42437" x="2697163" y="1473200"/>
          <p14:tracePt t="42454" x="2652713" y="1482725"/>
          <p14:tracePt t="42471" x="2625725" y="1482725"/>
          <p14:tracePt t="42488" x="2598738" y="1482725"/>
          <p14:tracePt t="42504" x="2589213" y="1482725"/>
          <p14:tracePt t="42521" x="2581275" y="1482725"/>
          <p14:tracePt t="42537" x="2554288" y="1490663"/>
          <p14:tracePt t="42554" x="2536825" y="1490663"/>
          <p14:tracePt t="42571" x="2500313" y="1509713"/>
          <p14:tracePt t="42588" x="2482850" y="1517650"/>
          <p14:tracePt t="42634" x="2473325" y="1517650"/>
          <p14:tracePt t="43634" x="2473325" y="1527175"/>
          <p14:tracePt t="43642" x="2465388" y="1527175"/>
          <p14:tracePt t="43654" x="2465388" y="1536700"/>
          <p14:tracePt t="43671" x="2455863" y="1571625"/>
          <p14:tracePt t="43688" x="2411413" y="1776413"/>
          <p14:tracePt t="43704" x="2347913" y="1874838"/>
          <p14:tracePt t="43721" x="2322513" y="1955800"/>
          <p14:tracePt t="43737" x="2312988" y="1992313"/>
          <p14:tracePt t="43754" x="2312988" y="2000250"/>
          <p14:tracePt t="43771" x="2303463" y="2027238"/>
          <p14:tracePt t="43788" x="2268538" y="2054225"/>
          <p14:tracePt t="43805" x="2241550" y="2081213"/>
          <p14:tracePt t="43821" x="2197100" y="2135188"/>
          <p14:tracePt t="43838" x="2160588" y="2152650"/>
          <p14:tracePt t="43854" x="2125663" y="2187575"/>
          <p14:tracePt t="43871" x="2108200" y="2206625"/>
          <p14:tracePt t="43888" x="2089150" y="2224088"/>
          <p14:tracePt t="43905" x="2062163" y="2241550"/>
          <p14:tracePt t="44028" x="2062163" y="2232025"/>
          <p14:tracePt t="44042" x="2089150" y="2232025"/>
          <p14:tracePt t="44050" x="2116138" y="2224088"/>
          <p14:tracePt t="44058" x="2170113" y="2224088"/>
          <p14:tracePt t="44071" x="2187575" y="2224088"/>
          <p14:tracePt t="44088" x="2276475" y="2224088"/>
          <p14:tracePt t="44104" x="2347913" y="2214563"/>
          <p14:tracePt t="44121" x="2411413" y="2214563"/>
          <p14:tracePt t="44138" x="2482850" y="2197100"/>
          <p14:tracePt t="44154" x="2652713" y="2197100"/>
          <p14:tracePt t="44171" x="2894013" y="2197100"/>
          <p14:tracePt t="44188" x="3214688" y="2197100"/>
          <p14:tracePt t="44205" x="3384550" y="2187575"/>
          <p14:tracePt t="44221" x="3625850" y="2160588"/>
          <p14:tracePt t="44238" x="3732213" y="2160588"/>
          <p14:tracePt t="44254" x="3857625" y="2160588"/>
          <p14:tracePt t="44271" x="3990975" y="2170113"/>
          <p14:tracePt t="44288" x="4330700" y="2187575"/>
          <p14:tracePt t="44304" x="4510088" y="2187575"/>
          <p14:tracePt t="44321" x="4660900" y="2170113"/>
          <p14:tracePt t="44338" x="4857750" y="2170113"/>
          <p14:tracePt t="44354" x="5000625" y="2170113"/>
          <p14:tracePt t="44357" x="5072063" y="2170113"/>
          <p14:tracePt t="44371" x="5116513" y="2170113"/>
          <p14:tracePt t="44388" x="5278438" y="2170113"/>
          <p14:tracePt t="44404" x="5402263" y="2170113"/>
          <p14:tracePt t="44421" x="5537200" y="2170113"/>
          <p14:tracePt t="44438" x="5616575" y="2187575"/>
          <p14:tracePt t="44454" x="5688013" y="2197100"/>
          <p14:tracePt t="44471" x="5741988" y="2197100"/>
          <p14:tracePt t="44488" x="5768975" y="2197100"/>
          <p14:tracePt t="44504" x="5786438" y="2197100"/>
          <p14:tracePt t="44521" x="5894388" y="2214563"/>
          <p14:tracePt t="44538" x="5965825" y="2214563"/>
          <p14:tracePt t="44554" x="6010275" y="2214563"/>
          <p14:tracePt t="44571" x="6108700" y="2214563"/>
          <p14:tracePt t="44588" x="6143625" y="2214563"/>
          <p14:tracePt t="44605" x="6170613" y="2214563"/>
          <p14:tracePt t="44842" x="6126163" y="2214563"/>
          <p14:tracePt t="44850" x="6089650" y="2224088"/>
          <p14:tracePt t="44858" x="6081713" y="2224088"/>
          <p14:tracePt t="44871" x="6045200" y="2224088"/>
          <p14:tracePt t="44889" x="5956300" y="2224088"/>
          <p14:tracePt t="44904" x="5884863" y="2214563"/>
          <p14:tracePt t="44921" x="5778500" y="2214563"/>
          <p14:tracePt t="44938" x="5653088" y="2214563"/>
          <p14:tracePt t="44954" x="5527675" y="2214563"/>
          <p14:tracePt t="44971" x="5357813" y="2214563"/>
          <p14:tracePt t="44988" x="5108575" y="2214563"/>
          <p14:tracePt t="45005" x="4921250" y="2214563"/>
          <p14:tracePt t="45021" x="4732338" y="2214563"/>
          <p14:tracePt t="45038" x="4562475" y="2214563"/>
          <p14:tracePt t="45055" x="4402138" y="2232025"/>
          <p14:tracePt t="45071" x="4187825" y="2232025"/>
          <p14:tracePt t="45088" x="3830638" y="2232025"/>
          <p14:tracePt t="45105" x="3544888" y="2232025"/>
          <p14:tracePt t="45121" x="3367088" y="2251075"/>
          <p14:tracePt t="45138" x="3197225" y="2251075"/>
          <p14:tracePt t="45155" x="3071813" y="2251075"/>
          <p14:tracePt t="45171" x="2919413" y="2251075"/>
          <p14:tracePt t="45188" x="2759075" y="2241550"/>
          <p14:tracePt t="45204" x="2589213" y="2241550"/>
          <p14:tracePt t="45221" x="2438400" y="2241550"/>
          <p14:tracePt t="45238" x="2330450" y="2259013"/>
          <p14:tracePt t="45255" x="2251075" y="2259013"/>
          <p14:tracePt t="45273" x="2170113" y="2278063"/>
          <p14:tracePt t="45288" x="2108200" y="2278063"/>
          <p14:tracePt t="45304" x="2036763" y="2278063"/>
          <p14:tracePt t="45320" x="1973263" y="2278063"/>
          <p14:tracePt t="45337" x="1911350" y="2278063"/>
          <p14:tracePt t="45354" x="1866900" y="2278063"/>
          <p14:tracePt t="45371" x="1803400" y="2268538"/>
          <p14:tracePt t="45387" x="1714500" y="2259013"/>
          <p14:tracePt t="45404" x="1652588" y="2232025"/>
          <p14:tracePt t="45421" x="1598613" y="2232025"/>
          <p14:tracePt t="45438" x="1544638" y="2232025"/>
          <p14:tracePt t="45454" x="1455738" y="2206625"/>
          <p14:tracePt t="45471" x="1374775" y="2206625"/>
          <p14:tracePt t="45487" x="1231900" y="2206625"/>
          <p14:tracePt t="45504" x="1143000" y="2187575"/>
          <p14:tracePt t="45521" x="1062038" y="2179638"/>
          <p14:tracePt t="45538" x="1000125" y="2179638"/>
          <p14:tracePt t="45554" x="973138" y="2179638"/>
          <p14:tracePt t="45571" x="946150" y="2170113"/>
          <p14:tracePt t="45588" x="928688" y="2170113"/>
          <p14:tracePt t="45621" x="919163" y="2170113"/>
          <p14:tracePt t="46028" x="928688" y="2170113"/>
          <p14:tracePt t="46035" x="965200" y="2170113"/>
          <p14:tracePt t="46043" x="1009650" y="2170113"/>
          <p14:tracePt t="46055" x="1062038" y="2170113"/>
          <p14:tracePt t="46071" x="1204913" y="2170113"/>
          <p14:tracePt t="46088" x="1562100" y="2179638"/>
          <p14:tracePt t="46105" x="1697038" y="2187575"/>
          <p14:tracePt t="46121" x="1901825" y="2187575"/>
          <p14:tracePt t="46138" x="2143125" y="2187575"/>
          <p14:tracePt t="46155" x="2295525" y="2187575"/>
          <p14:tracePt t="46171" x="2339975" y="2187575"/>
          <p14:tracePt t="46188" x="2482850" y="2187575"/>
          <p14:tracePt t="46205" x="2562225" y="2187575"/>
          <p14:tracePt t="46221" x="2652713" y="2187575"/>
          <p14:tracePt t="46238" x="2714625" y="2187575"/>
          <p14:tracePt t="46255" x="2759075" y="2187575"/>
          <p14:tracePt t="46272" x="2813050" y="2187575"/>
          <p14:tracePt t="46289" x="2911475" y="2214563"/>
          <p14:tracePt t="46305" x="2973388" y="2224088"/>
          <p14:tracePt t="46321" x="3017838" y="2224088"/>
          <p14:tracePt t="46338" x="3044825" y="2224088"/>
          <p14:tracePt t="46374" x="3044825" y="2214563"/>
          <p14:tracePt t="46389" x="3044825" y="2187575"/>
          <p14:tracePt t="46405" x="3062288" y="2081213"/>
          <p14:tracePt t="46421" x="3062288" y="2000250"/>
          <p14:tracePt t="46438" x="3054350" y="1955800"/>
          <p14:tracePt t="46455" x="3054350" y="1911350"/>
          <p14:tracePt t="46471" x="3044825" y="1893888"/>
          <p14:tracePt t="46488" x="3036888" y="1866900"/>
          <p14:tracePt t="46505" x="3017838" y="1849438"/>
          <p14:tracePt t="46521" x="2982913" y="1830388"/>
          <p14:tracePt t="46538" x="2965450" y="1812925"/>
          <p14:tracePt t="46555" x="2938463" y="1803400"/>
          <p14:tracePt t="46572" x="2884488" y="1785938"/>
          <p14:tracePt t="46588" x="2867025" y="1776413"/>
          <p14:tracePt t="46605" x="2803525" y="1758950"/>
          <p14:tracePt t="46621" x="2759075" y="1751013"/>
          <p14:tracePt t="46639" x="2697163" y="1741488"/>
          <p14:tracePt t="46655" x="2660650" y="1741488"/>
          <p14:tracePt t="46672" x="2536825" y="1724025"/>
          <p14:tracePt t="46688" x="2419350" y="1714500"/>
          <p14:tracePt t="46705" x="2339975" y="1714500"/>
          <p14:tracePt t="46721" x="2214563" y="1697038"/>
          <p14:tracePt t="46738" x="2170113" y="1697038"/>
          <p14:tracePt t="46755" x="2081213" y="1697038"/>
          <p14:tracePt t="46772" x="1973263" y="1697038"/>
          <p14:tracePt t="46789" x="1839913" y="1697038"/>
          <p14:tracePt t="46805" x="1731963" y="1704975"/>
          <p14:tracePt t="46821" x="1687513" y="1704975"/>
          <p14:tracePt t="46838" x="1616075" y="1714500"/>
          <p14:tracePt t="46855" x="1589088" y="1731963"/>
          <p14:tracePt t="46858" x="1589088" y="1751013"/>
          <p14:tracePt t="46871" x="1581150" y="1751013"/>
          <p14:tracePt t="46890" x="1571625" y="1751013"/>
          <p14:tracePt t="46980" x="1571625" y="1758950"/>
          <p14:tracePt t="46988" x="1571625" y="1776413"/>
          <p14:tracePt t="46995" x="1571625" y="1785938"/>
          <p14:tracePt t="47004" x="1571625" y="1822450"/>
          <p14:tracePt t="47021" x="1571625" y="1901825"/>
          <p14:tracePt t="47037" x="1571625" y="1973263"/>
          <p14:tracePt t="47054" x="1571625" y="2027238"/>
          <p14:tracePt t="47071" x="1589088" y="2054225"/>
          <p14:tracePt t="47088" x="1589088" y="2071688"/>
          <p14:tracePt t="47105" x="1589088" y="2089150"/>
          <p14:tracePt t="47121" x="1608138" y="2098675"/>
          <p14:tracePt t="47138" x="1608138" y="2108200"/>
          <p14:tracePt t="47155" x="1608138" y="2125663"/>
          <p14:tracePt t="47173" x="1616075" y="2135188"/>
          <p14:tracePt t="47188" x="1625600" y="2143125"/>
          <p14:tracePt t="47205" x="1660525" y="2160588"/>
          <p14:tracePt t="47222" x="1670050" y="2170113"/>
          <p14:tracePt t="47255" x="1679575" y="2179638"/>
          <p14:tracePt t="47271" x="1687513" y="2179638"/>
          <p14:tracePt t="47288" x="1785938" y="2179638"/>
          <p14:tracePt t="47305" x="1830388" y="2179638"/>
          <p14:tracePt t="47321" x="1893888" y="2179638"/>
          <p14:tracePt t="47338" x="1938338" y="2179638"/>
          <p14:tracePt t="47355" x="2017713" y="2197100"/>
          <p14:tracePt t="47358" x="2036763" y="2197100"/>
          <p14:tracePt t="47372" x="2116138" y="2206625"/>
          <p14:tracePt t="47389" x="2197100" y="2197100"/>
          <p14:tracePt t="47405" x="2241550" y="2197100"/>
          <p14:tracePt t="47421" x="2268538" y="2187575"/>
          <p14:tracePt t="47438" x="2330450" y="2179638"/>
          <p14:tracePt t="47455" x="2393950" y="2160588"/>
          <p14:tracePt t="47472" x="2465388" y="2160588"/>
          <p14:tracePt t="47488" x="2500313" y="2160588"/>
          <p14:tracePt t="47505" x="2509838" y="2160588"/>
          <p14:tracePt t="47522" x="2517775" y="2160588"/>
          <p14:tracePt t="47538" x="2527300" y="2160588"/>
          <p14:tracePt t="47555" x="2536825" y="2160588"/>
          <p14:tracePt t="47605" x="2554288" y="2160588"/>
          <p14:tracePt t="47612" x="2562225" y="2160588"/>
          <p14:tracePt t="47626" x="2571750" y="2160588"/>
          <p14:tracePt t="48013" x="2589213" y="2160588"/>
          <p14:tracePt t="50014" x="2581275" y="2160588"/>
          <p14:tracePt t="50035" x="2571750" y="2160588"/>
          <p14:tracePt t="50058" x="2562225" y="2160588"/>
          <p14:tracePt t="50074" x="2554288" y="2160588"/>
          <p14:tracePt t="50088" x="2536825" y="2160588"/>
          <p14:tracePt t="50105" x="2527300" y="2160588"/>
          <p14:tracePt t="50121" x="2517775" y="2160588"/>
          <p14:tracePt t="50143" x="2509838" y="2160588"/>
          <p14:tracePt t="50175" x="2500313" y="2160588"/>
          <p14:tracePt t="50181" x="2490788" y="2160588"/>
          <p14:tracePt t="50213" x="2482850" y="2160588"/>
          <p14:tracePt t="50230" x="2465388" y="2160588"/>
          <p14:tracePt t="50435" x="2455863" y="2160588"/>
          <p14:tracePt t="50475" x="2438400" y="2160588"/>
          <p14:tracePt t="50482" x="2428875" y="2160588"/>
          <p14:tracePt t="50490" x="2419350" y="2160588"/>
          <p14:tracePt t="50505" x="2384425" y="2160588"/>
          <p14:tracePt t="50522" x="2374900" y="2160588"/>
          <p14:tracePt t="51959" x="2366963" y="2160588"/>
          <p14:tracePt t="51975" x="2312988" y="2232025"/>
          <p14:tracePt t="51983" x="2251075" y="2278063"/>
          <p14:tracePt t="51991" x="2251075" y="2322513"/>
          <p14:tracePt t="52005" x="2205038" y="2401888"/>
          <p14:tracePt t="52022" x="2197100" y="2411413"/>
          <p14:tracePt t="52038" x="2187575" y="2428875"/>
          <p14:tracePt t="52055" x="2170113" y="2428875"/>
          <p14:tracePt t="52072" x="2125663" y="2438400"/>
          <p14:tracePt t="52089" x="2089150" y="2465388"/>
          <p14:tracePt t="52106" x="2062163" y="2465388"/>
          <p14:tracePt t="52122" x="2036763" y="2473325"/>
          <p14:tracePt t="52139" x="2017713" y="2482850"/>
          <p14:tracePt t="52155" x="2000250" y="2492375"/>
          <p14:tracePt t="52172" x="1973263" y="2509838"/>
          <p14:tracePt t="52189" x="1965325" y="2509838"/>
          <p14:tracePt t="52205" x="1911350" y="2527300"/>
          <p14:tracePt t="52222" x="1866900" y="2527300"/>
          <p14:tracePt t="52239" x="1830388" y="2527300"/>
          <p14:tracePt t="52255" x="1812925" y="2527300"/>
          <p14:tracePt t="52272" x="1803400" y="2527300"/>
          <p14:tracePt t="52289" x="1751013" y="2536825"/>
          <p14:tracePt t="52305" x="1724025" y="2536825"/>
          <p14:tracePt t="52322" x="1714500" y="2536825"/>
          <p14:tracePt t="52339" x="1670050" y="2536825"/>
          <p14:tracePt t="52355" x="1660525" y="2536825"/>
          <p14:tracePt t="52375" x="1652588" y="2536825"/>
          <p14:tracePt t="52389" x="1643063" y="2536825"/>
          <p14:tracePt t="52407" x="1633538" y="2536825"/>
          <p14:tracePt t="52422" x="1625600" y="2536825"/>
          <p14:tracePt t="52439" x="1598613" y="2536825"/>
          <p14:tracePt t="52455" x="1581150" y="2536825"/>
          <p14:tracePt t="52472" x="1536700" y="2536825"/>
          <p14:tracePt t="52489" x="1490663" y="2536825"/>
          <p14:tracePt t="52505" x="1465263" y="2536825"/>
          <p14:tracePt t="52522" x="1428750" y="2536825"/>
          <p14:tracePt t="52539" x="1411288" y="2536825"/>
          <p14:tracePt t="52555" x="1401763" y="2536825"/>
          <p14:tracePt t="52572" x="1374775" y="2544763"/>
          <p14:tracePt t="52589" x="1347788" y="2544763"/>
          <p14:tracePt t="52605" x="1330325" y="2544763"/>
          <p14:tracePt t="52622" x="1295400" y="2563813"/>
          <p14:tracePt t="52639" x="1258888" y="2563813"/>
          <p14:tracePt t="52655" x="1223963" y="2563813"/>
          <p14:tracePt t="52672" x="1179513" y="2563813"/>
          <p14:tracePt t="52689" x="1152525" y="2563813"/>
          <p14:tracePt t="52705" x="1108075" y="2563813"/>
          <p14:tracePt t="52722" x="1089025" y="2563813"/>
          <p14:tracePt t="52739" x="1071563" y="2581275"/>
          <p14:tracePt t="52755" x="1054100" y="2581275"/>
          <p14:tracePt t="52774" x="1027113" y="2589213"/>
          <p14:tracePt t="52789" x="1000125" y="2598738"/>
          <p14:tracePt t="52805" x="990600" y="2598738"/>
          <p14:tracePt t="52843" x="990600" y="2608263"/>
          <p14:tracePt t="52855" x="973138" y="2608263"/>
          <p14:tracePt t="52872" x="973138" y="2616200"/>
          <p14:tracePt t="52889" x="938213" y="2616200"/>
          <p14:tracePt t="52906" x="919163" y="2616200"/>
          <p14:tracePt t="52922" x="919163" y="2625725"/>
          <p14:tracePt t="52939" x="911225" y="2625725"/>
          <p14:tracePt t="52972" x="901700" y="2635250"/>
          <p14:tracePt t="52989" x="884238" y="2635250"/>
          <p14:tracePt t="53005" x="874713" y="2652713"/>
          <p14:tracePt t="53022" x="866775" y="2652713"/>
          <p14:tracePt t="53067" x="866775" y="2660650"/>
          <p14:tracePt t="53076" x="857250" y="2660650"/>
          <p14:tracePt t="53090" x="857250" y="2679700"/>
          <p14:tracePt t="53106" x="847725" y="2687638"/>
          <p14:tracePt t="53122" x="847725" y="2714625"/>
          <p14:tracePt t="53139" x="847725" y="2732088"/>
          <p14:tracePt t="53155" x="847725" y="2751138"/>
          <p14:tracePt t="53190" x="847725" y="2759075"/>
          <p14:tracePt t="53206" x="847725" y="2778125"/>
          <p14:tracePt t="53236" x="857250" y="2778125"/>
          <p14:tracePt t="53289" x="866775" y="2786063"/>
          <p14:tracePt t="53304" x="866775" y="2795588"/>
          <p14:tracePt t="53335" x="866775" y="2803525"/>
          <p14:tracePt t="53351" x="874713" y="2803525"/>
          <p14:tracePt t="53451" x="893763" y="2803525"/>
          <p14:tracePt t="53476" x="893763" y="2813050"/>
          <p14:tracePt t="53482" x="901700" y="2813050"/>
          <p14:tracePt t="53505" x="911225" y="2813050"/>
          <p14:tracePt t="53522" x="911225" y="2822575"/>
          <p14:tracePt t="53530" x="919163" y="2822575"/>
          <p14:tracePt t="53543" x="938213" y="2822575"/>
          <p14:tracePt t="53555" x="938213" y="2830513"/>
          <p14:tracePt t="53573" x="955675" y="2840038"/>
          <p14:tracePt t="53589" x="973138" y="2840038"/>
          <p14:tracePt t="53606" x="1017588" y="2840038"/>
          <p14:tracePt t="53622" x="1062038" y="2840038"/>
          <p14:tracePt t="53639" x="1108075" y="2840038"/>
          <p14:tracePt t="53656" x="1125538" y="2857500"/>
          <p14:tracePt t="53672" x="1160463" y="2867025"/>
          <p14:tracePt t="53689" x="1187450" y="2867025"/>
          <p14:tracePt t="53706" x="1196975" y="2867025"/>
          <p14:tracePt t="53722" x="1204913" y="2867025"/>
          <p14:tracePt t="53739" x="1231900" y="2867025"/>
          <p14:tracePt t="53755" x="1258888" y="2867025"/>
          <p14:tracePt t="53772" x="1268413" y="2867025"/>
          <p14:tracePt t="53789" x="1276350" y="2867025"/>
          <p14:tracePt t="53806" x="1285875" y="2867025"/>
          <p14:tracePt t="53822" x="1303338" y="2867025"/>
          <p14:tracePt t="53839" x="1322388" y="2867025"/>
          <p14:tracePt t="53856" x="1347788" y="2867025"/>
          <p14:tracePt t="53889" x="1357313" y="2867025"/>
          <p14:tracePt t="53906" x="1384300" y="2867025"/>
          <p14:tracePt t="53922" x="1393825" y="2867025"/>
          <p14:tracePt t="53939" x="1401763" y="2867025"/>
          <p14:tracePt t="53956" x="1411288" y="2867025"/>
          <p14:tracePt t="53972" x="1419225" y="2867025"/>
          <p14:tracePt t="54006" x="1428750" y="2867025"/>
          <p14:tracePt t="54014" x="1446213" y="2867025"/>
          <p14:tracePt t="54022" x="1455738" y="2867025"/>
          <p14:tracePt t="54039" x="1482725" y="2867025"/>
          <p14:tracePt t="54055" x="1500188" y="2867025"/>
          <p14:tracePt t="54072" x="1517650" y="2867025"/>
          <p14:tracePt t="54144" x="1527175" y="2867025"/>
          <p14:tracePt t="54351" x="1509713" y="2867025"/>
          <p14:tracePt t="54359" x="1500188" y="2867025"/>
          <p14:tracePt t="54376" x="1490663" y="2867025"/>
          <p14:tracePt t="54390" x="1473200" y="2874963"/>
          <p14:tracePt t="54406" x="1428750" y="2894013"/>
          <p14:tracePt t="54422" x="1419225" y="2894013"/>
          <p14:tracePt t="54439" x="1393825" y="2894013"/>
          <p14:tracePt t="54498" x="1384300" y="2894013"/>
          <p14:tracePt t="54659" x="1374775" y="2894013"/>
          <p14:tracePt t="54668" x="1330325" y="2894013"/>
          <p14:tracePt t="54674" x="1295400" y="2894013"/>
          <p14:tracePt t="54689" x="1196975" y="2884488"/>
          <p14:tracePt t="54706" x="1125538" y="2874963"/>
          <p14:tracePt t="54722" x="1098550" y="2874963"/>
          <p14:tracePt t="54739" x="1089025" y="2857500"/>
          <p14:tracePt t="54755" x="1081088" y="2857500"/>
          <p14:tracePt t="54953" x="1089025" y="2867025"/>
          <p14:tracePt t="54976" x="1116013" y="2867025"/>
          <p14:tracePt t="54990" x="1125538" y="2874963"/>
          <p14:tracePt t="54998" x="1133475" y="2874963"/>
          <p14:tracePt t="55006" x="1143000" y="2874963"/>
          <p14:tracePt t="55022" x="1169988" y="2874963"/>
          <p14:tracePt t="55039" x="1187450" y="2874963"/>
          <p14:tracePt t="55056" x="1196975" y="2874963"/>
          <p14:tracePt t="55073" x="1214438" y="2874963"/>
          <p14:tracePt t="55089" x="1303338" y="2867025"/>
          <p14:tracePt t="55106" x="1330325" y="2857500"/>
          <p14:tracePt t="55122" x="1411288" y="2849563"/>
          <p14:tracePt t="55139" x="1509713" y="2830513"/>
          <p14:tracePt t="55156" x="1581150" y="2822575"/>
          <p14:tracePt t="55172" x="1660525" y="2803525"/>
          <p14:tracePt t="55190" x="1785938" y="2803525"/>
          <p14:tracePt t="55206" x="1866900" y="2803525"/>
          <p14:tracePt t="55222" x="1973263" y="2803525"/>
          <p14:tracePt t="55239" x="2054225" y="2795588"/>
          <p14:tracePt t="55256" x="2116138" y="2803525"/>
          <p14:tracePt t="55273" x="2179638" y="2803525"/>
          <p14:tracePt t="55289" x="2214563" y="2822575"/>
          <p14:tracePt t="55305" x="2259013" y="2822575"/>
          <p14:tracePt t="55322" x="2295525" y="2830513"/>
          <p14:tracePt t="55338" x="2366963" y="2830513"/>
          <p14:tracePt t="55355" x="2411413" y="2830513"/>
          <p14:tracePt t="55373" x="2482850" y="2830513"/>
          <p14:tracePt t="55389" x="2500313" y="2830513"/>
          <p14:tracePt t="55405" x="2527300" y="2830513"/>
          <p14:tracePt t="55422" x="2562225" y="2830513"/>
          <p14:tracePt t="55439" x="2589213" y="2840038"/>
          <p14:tracePt t="55455" x="2633663" y="2867025"/>
          <p14:tracePt t="55472" x="2679700" y="2867025"/>
          <p14:tracePt t="55489" x="2714625" y="2857500"/>
          <p14:tracePt t="55505" x="2759075" y="2857500"/>
          <p14:tracePt t="55522" x="2776538" y="2857500"/>
          <p14:tracePt t="55539" x="2813050" y="2849563"/>
          <p14:tracePt t="55555" x="2874963" y="2849563"/>
          <p14:tracePt t="55572" x="2901950" y="2849563"/>
          <p14:tracePt t="55590" x="2973388" y="2849563"/>
          <p14:tracePt t="55605" x="3009900" y="2849563"/>
          <p14:tracePt t="55622" x="3071813" y="2857500"/>
          <p14:tracePt t="55639" x="3125788" y="2857500"/>
          <p14:tracePt t="55655" x="3187700" y="2857500"/>
          <p14:tracePt t="55672" x="3303588" y="2867025"/>
          <p14:tracePt t="55690" x="3367088" y="2867025"/>
          <p14:tracePt t="55706" x="3455988" y="2884488"/>
          <p14:tracePt t="55723" x="3490913" y="2894013"/>
          <p14:tracePt t="55739" x="3517900" y="2901950"/>
          <p14:tracePt t="55756" x="3527425" y="2901950"/>
          <p14:tracePt t="55852" x="3527425" y="2894013"/>
          <p14:tracePt t="55868" x="3527425" y="2884488"/>
          <p14:tracePt t="55882" x="3527425" y="2867025"/>
          <p14:tracePt t="55898" x="3527425" y="2849563"/>
          <p14:tracePt t="55907" x="3527425" y="2830513"/>
          <p14:tracePt t="55923" x="3527425" y="2813050"/>
          <p14:tracePt t="55939" x="3527425" y="2786063"/>
          <p14:tracePt t="55956" x="3527425" y="2768600"/>
          <p14:tracePt t="55973" x="3509963" y="2714625"/>
          <p14:tracePt t="55990" x="3473450" y="2687638"/>
          <p14:tracePt t="56006" x="3473450" y="2679700"/>
          <p14:tracePt t="56023" x="3465513" y="2660650"/>
          <p14:tracePt t="56039" x="3446463" y="2643188"/>
          <p14:tracePt t="56056" x="3438525" y="2635250"/>
          <p14:tracePt t="56091" x="3429000" y="2635250"/>
          <p14:tracePt t="56112" x="3419475" y="2635250"/>
          <p14:tracePt t="56127" x="3419475" y="2625725"/>
          <p14:tracePt t="56138" x="3402013" y="2625725"/>
          <p14:tracePt t="56155" x="3384550" y="2625725"/>
          <p14:tracePt t="56172" x="3367088" y="2616200"/>
          <p14:tracePt t="56189" x="3330575" y="2608263"/>
          <p14:tracePt t="56205" x="3286125" y="2589213"/>
          <p14:tracePt t="56222" x="3268663" y="2581275"/>
          <p14:tracePt t="56238" x="3251200" y="2581275"/>
          <p14:tracePt t="56272" x="3241675" y="2581275"/>
          <p14:tracePt t="56289" x="3170238" y="2581275"/>
          <p14:tracePt t="56305" x="3133725" y="2581275"/>
          <p14:tracePt t="56322" x="3108325" y="2581275"/>
          <p14:tracePt t="56338" x="3071813" y="2581275"/>
          <p14:tracePt t="56355" x="3044825" y="2581275"/>
          <p14:tracePt t="56372" x="3000375" y="2581275"/>
          <p14:tracePt t="56389" x="2901950" y="2581275"/>
          <p14:tracePt t="56405" x="2840038" y="2571750"/>
          <p14:tracePt t="56422" x="2803525" y="2571750"/>
          <p14:tracePt t="56438" x="2768600" y="2571750"/>
          <p14:tracePt t="56455" x="2741613" y="2571750"/>
          <p14:tracePt t="56472" x="2679700" y="2589213"/>
          <p14:tracePt t="56489" x="2625725" y="2589213"/>
          <p14:tracePt t="56505" x="2581275" y="2589213"/>
          <p14:tracePt t="56522" x="2571750" y="2589213"/>
          <p14:tracePt t="56538" x="2562225" y="2598738"/>
          <p14:tracePt t="56555" x="2544763" y="2598738"/>
          <p14:tracePt t="56572" x="2517775" y="2598738"/>
          <p14:tracePt t="56589" x="2490788" y="2581275"/>
          <p14:tracePt t="56605" x="2455863" y="2581275"/>
          <p14:tracePt t="56622" x="2411413" y="2589213"/>
          <p14:tracePt t="56638" x="2366963" y="2589213"/>
          <p14:tracePt t="56655" x="2322513" y="2589213"/>
          <p14:tracePt t="56672" x="2295525" y="2589213"/>
          <p14:tracePt t="56689" x="2259013" y="2598738"/>
          <p14:tracePt t="56705" x="2241550" y="2598738"/>
          <p14:tracePt t="56721" x="2232025" y="2598738"/>
          <p14:tracePt t="56738" x="2197100" y="2598738"/>
          <p14:tracePt t="56755" x="2160588" y="2598738"/>
          <p14:tracePt t="56772" x="2143125" y="2598738"/>
          <p14:tracePt t="56789" x="2108200" y="2598738"/>
          <p14:tracePt t="56806" x="2081213" y="2598738"/>
          <p14:tracePt t="56823" x="2054225" y="2598738"/>
          <p14:tracePt t="56839" x="2027238" y="2598738"/>
          <p14:tracePt t="56856" x="2000250" y="2589213"/>
          <p14:tracePt t="56874" x="1965325" y="2589213"/>
          <p14:tracePt t="56890" x="1946275" y="2589213"/>
          <p14:tracePt t="56906" x="1938338" y="2589213"/>
          <p14:tracePt t="56923" x="1893888" y="2571750"/>
          <p14:tracePt t="56939" x="1857375" y="2571750"/>
          <p14:tracePt t="56956" x="1830388" y="2563813"/>
          <p14:tracePt t="56973" x="1803400" y="2563813"/>
          <p14:tracePt t="56990" x="1785938" y="2554288"/>
          <p14:tracePt t="57006" x="1704975" y="2554288"/>
          <p14:tracePt t="57023" x="1643063" y="2544763"/>
          <p14:tracePt t="57039" x="1625600" y="2544763"/>
          <p14:tracePt t="57056" x="1581150" y="2544763"/>
          <p14:tracePt t="57074" x="1562100" y="2554288"/>
          <p14:tracePt t="57090" x="1554163" y="2554288"/>
          <p14:tracePt t="57106" x="1536700" y="2554288"/>
          <p14:tracePt t="57139" x="1527175" y="2554288"/>
          <p14:tracePt t="57156" x="1509713" y="2563813"/>
          <p14:tracePt t="57173" x="1500188" y="2563813"/>
          <p14:tracePt t="57189" x="1490663" y="2563813"/>
          <p14:tracePt t="57207" x="1482725" y="2563813"/>
          <p14:tracePt t="57223" x="1465263" y="2563813"/>
          <p14:tracePt t="57239" x="1446213" y="2563813"/>
          <p14:tracePt t="57256" x="1428750" y="2571750"/>
          <p14:tracePt t="57274" x="1393825" y="2571750"/>
          <p14:tracePt t="57290" x="1366838" y="2571750"/>
          <p14:tracePt t="57306" x="1347788" y="2571750"/>
          <p14:tracePt t="57322" x="1322388" y="2571750"/>
          <p14:tracePt t="57339" x="1276350" y="2571750"/>
          <p14:tracePt t="57356" x="1250950" y="2571750"/>
          <p14:tracePt t="57360" x="1231900" y="2571750"/>
          <p14:tracePt t="57375" x="1214438" y="2571750"/>
          <p14:tracePt t="57391" x="1196975" y="2571750"/>
          <p14:tracePt t="57423" x="1179513" y="2571750"/>
          <p14:tracePt t="57456" x="1160463" y="2571750"/>
          <p14:tracePt t="57473" x="1143000" y="2571750"/>
          <p14:tracePt t="57489" x="1133475" y="2571750"/>
          <p14:tracePt t="57523" x="1098550" y="2571750"/>
          <p14:tracePt t="57539" x="1062038" y="2571750"/>
          <p14:tracePt t="57556" x="1027113" y="2571750"/>
          <p14:tracePt t="57574" x="1000125" y="2571750"/>
          <p14:tracePt t="57590" x="982663" y="2571750"/>
          <p14:tracePt t="57690" x="982663" y="2589213"/>
          <p14:tracePt t="57705" x="973138" y="2589213"/>
          <p14:tracePt t="57719" x="973138" y="2598738"/>
          <p14:tracePt t="57728" x="965200" y="2598738"/>
          <p14:tracePt t="57744" x="955675" y="2598738"/>
          <p14:tracePt t="57766" x="955675" y="2608263"/>
          <p14:tracePt t="57814" x="946150" y="2616200"/>
          <p14:tracePt t="57828" x="946150" y="2625725"/>
          <p14:tracePt t="57845" x="938213" y="2625725"/>
          <p14:tracePt t="57860" x="938213" y="2635250"/>
          <p14:tracePt t="57890" x="938213" y="2660650"/>
          <p14:tracePt t="57898" x="928688" y="2670175"/>
          <p14:tracePt t="57920" x="928688" y="2679700"/>
          <p14:tracePt t="57944" x="928688" y="2687638"/>
          <p14:tracePt t="57974" x="928688" y="2697163"/>
          <p14:tracePt t="58029" x="928688" y="2706688"/>
          <p14:tracePt t="58052" x="928688" y="2714625"/>
          <p14:tracePt t="58060" x="928688" y="2732088"/>
          <p14:tracePt t="58091" x="928688" y="2741613"/>
          <p14:tracePt t="58153" x="928688" y="2751138"/>
          <p14:tracePt t="58183" x="928688" y="2759075"/>
          <p14:tracePt t="58245" x="928688" y="2768600"/>
          <p14:tracePt t="58252" x="928688" y="2778125"/>
          <p14:tracePt t="58283" x="928688" y="2786063"/>
          <p14:tracePt t="58336" x="928688" y="2803525"/>
          <p14:tracePt t="58352" x="938213" y="2803525"/>
          <p14:tracePt t="58537" x="946150" y="2803525"/>
          <p14:tracePt t="58552" x="982663" y="2803525"/>
          <p14:tracePt t="58560" x="1009650" y="2813050"/>
          <p14:tracePt t="58574" x="1071563" y="2822575"/>
          <p14:tracePt t="58591" x="1231900" y="2840038"/>
          <p14:tracePt t="58607" x="1366838" y="2857500"/>
          <p14:tracePt t="58623" x="1554163" y="2857500"/>
          <p14:tracePt t="58639" x="1697038" y="2884488"/>
          <p14:tracePt t="58656" x="1830388" y="2928938"/>
          <p14:tracePt t="58675" x="1990725" y="2928938"/>
          <p14:tracePt t="58690" x="2062163" y="2928938"/>
          <p14:tracePt t="58706" x="2116138" y="2928938"/>
          <p14:tracePt t="58723" x="2214563" y="2928938"/>
          <p14:tracePt t="58739" x="2339975" y="2928938"/>
          <p14:tracePt t="58756" x="2401888" y="2928938"/>
          <p14:tracePt t="58774" x="2419350" y="2928938"/>
          <p14:tracePt t="59029" x="2428875" y="2921000"/>
          <p14:tracePt t="59036" x="2465388" y="2921000"/>
          <p14:tracePt t="59044" x="2490788" y="2921000"/>
          <p14:tracePt t="59056" x="2509838" y="2921000"/>
          <p14:tracePt t="59075" x="2625725" y="2921000"/>
          <p14:tracePt t="59091" x="2714625" y="2921000"/>
          <p14:tracePt t="59106" x="2867025" y="2921000"/>
          <p14:tracePt t="59123" x="2965450" y="2938463"/>
          <p14:tracePt t="59139" x="3054350" y="2938463"/>
          <p14:tracePt t="59156" x="3133725" y="2938463"/>
          <p14:tracePt t="59174" x="3214688" y="2928938"/>
          <p14:tracePt t="59191" x="3251200" y="2928938"/>
          <p14:tracePt t="59237" x="3259138" y="2928938"/>
          <p14:tracePt t="59767" x="3268663" y="2928938"/>
          <p14:tracePt t="60353" x="3276600" y="2928938"/>
          <p14:tracePt t="60361" x="3295650" y="2928938"/>
          <p14:tracePt t="60375" x="3322638" y="2928938"/>
          <p14:tracePt t="60392" x="3340100" y="2928938"/>
          <p14:tracePt t="60406" x="3348038" y="2928938"/>
          <p14:tracePt t="60423" x="3384550" y="2928938"/>
          <p14:tracePt t="60440" x="3411538" y="2928938"/>
          <p14:tracePt t="60473" x="3419475" y="2928938"/>
          <p14:tracePt t="60553" x="3419475" y="2946400"/>
          <p14:tracePt t="60561" x="3429000" y="2946400"/>
          <p14:tracePt t="60576" x="3438525" y="2946400"/>
          <p14:tracePt t="60591" x="3455988" y="2946400"/>
          <p14:tracePt t="60606" x="3500438" y="2955925"/>
          <p14:tracePt t="60623" x="3554413" y="2955925"/>
          <p14:tracePt t="60640" x="3643313" y="2955925"/>
          <p14:tracePt t="60656" x="3679825" y="2973388"/>
          <p14:tracePt t="60675" x="3732213" y="2973388"/>
          <p14:tracePt t="60691" x="3768725" y="2973388"/>
          <p14:tracePt t="60707" x="3813175" y="2973388"/>
          <p14:tracePt t="60723" x="3867150" y="2973388"/>
          <p14:tracePt t="60740" x="3946525" y="2973388"/>
          <p14:tracePt t="60756" x="4037013" y="2973388"/>
          <p14:tracePt t="60775" x="4133850" y="2965450"/>
          <p14:tracePt t="60791" x="4197350" y="2955925"/>
          <p14:tracePt t="60806" x="4276725" y="2955925"/>
          <p14:tracePt t="60823" x="4340225" y="2938463"/>
          <p14:tracePt t="60840" x="4429125" y="2938463"/>
          <p14:tracePt t="60856" x="4473575" y="2938463"/>
          <p14:tracePt t="60875" x="4510088" y="2938463"/>
          <p14:tracePt t="60892" x="4527550" y="2938463"/>
          <p14:tracePt t="60906" x="4545013" y="2938463"/>
          <p14:tracePt t="60923" x="4581525" y="2938463"/>
          <p14:tracePt t="60940" x="4625975" y="2938463"/>
          <p14:tracePt t="60956" x="4660900" y="2938463"/>
          <p14:tracePt t="60973" x="4679950" y="2938463"/>
          <p14:tracePt t="61507" x="4687888" y="2938463"/>
          <p14:tracePt t="61517" x="4697413" y="2938463"/>
          <p14:tracePt t="61575" x="4697413" y="2928938"/>
          <p14:tracePt t="61637" x="4714875" y="2928938"/>
          <p14:tracePt t="61715" x="4724400" y="2928938"/>
          <p14:tracePt t="61729" x="4724400" y="2921000"/>
          <p14:tracePt t="61753" x="4732338" y="2894013"/>
          <p14:tracePt t="61761" x="4732338" y="2884488"/>
          <p14:tracePt t="61775" x="4732338" y="2840038"/>
          <p14:tracePt t="61791" x="4732338" y="2813050"/>
          <p14:tracePt t="61807" x="4732338" y="2778125"/>
          <p14:tracePt t="61823" x="4741863" y="2732088"/>
          <p14:tracePt t="61840" x="4741863" y="2714625"/>
          <p14:tracePt t="61857" x="4741863" y="2687638"/>
          <p14:tracePt t="61875" x="4741863" y="2660650"/>
          <p14:tracePt t="61906" x="4741863" y="2652713"/>
          <p14:tracePt t="61937" x="4732338" y="2643188"/>
          <p14:tracePt t="61967" x="4724400" y="2635250"/>
          <p14:tracePt t="61992" x="4697413" y="2616200"/>
          <p14:tracePt t="61999" x="4687888" y="2616200"/>
          <p14:tracePt t="62015" x="4652963" y="2608263"/>
          <p14:tracePt t="62023" x="4643438" y="2581275"/>
          <p14:tracePt t="62040" x="4581525" y="2571750"/>
          <p14:tracePt t="62057" x="4518025" y="2571750"/>
          <p14:tracePt t="62075" x="4402138" y="2517775"/>
          <p14:tracePt t="62091" x="4322763" y="2500313"/>
          <p14:tracePt t="62107" x="4224338" y="2465388"/>
          <p14:tracePt t="62123" x="4143375" y="2446338"/>
          <p14:tracePt t="62140" x="4081463" y="2438400"/>
          <p14:tracePt t="62157" x="4037013" y="2438400"/>
          <p14:tracePt t="62173" x="4017963" y="2438400"/>
          <p14:tracePt t="62215" x="4010025" y="2438400"/>
          <p14:tracePt t="62223" x="3990975" y="2438400"/>
          <p14:tracePt t="62240" x="3938588" y="2438400"/>
          <p14:tracePt t="62256" x="3894138" y="2438400"/>
          <p14:tracePt t="62275" x="3795713" y="2438400"/>
          <p14:tracePt t="62291" x="3741738" y="2455863"/>
          <p14:tracePt t="62307" x="3670300" y="2455863"/>
          <p14:tracePt t="62323" x="3643313" y="2455863"/>
          <p14:tracePt t="62340" x="3616325" y="2455863"/>
          <p14:tracePt t="62357" x="3608388" y="2455863"/>
          <p14:tracePt t="62407" x="3608388" y="2446338"/>
          <p14:tracePt t="62429" x="3598863" y="2446338"/>
          <p14:tracePt t="62445" x="3581400" y="2446338"/>
          <p14:tracePt t="62461" x="3571875" y="2446338"/>
          <p14:tracePt t="62506" x="3562350" y="2446338"/>
          <p14:tracePt t="62552" x="3554413" y="2455863"/>
          <p14:tracePt t="62560" x="3554413" y="2465388"/>
          <p14:tracePt t="62566" x="3544888" y="2482850"/>
          <p14:tracePt t="62574" x="3544888" y="2509838"/>
          <p14:tracePt t="62589" x="3544888" y="2517775"/>
          <p14:tracePt t="62606" x="3517900" y="2563813"/>
          <p14:tracePt t="62622" x="3509963" y="2589213"/>
          <p14:tracePt t="62639" x="3500438" y="2598738"/>
          <p14:tracePt t="62657" x="3500438" y="2625725"/>
          <p14:tracePt t="62675" x="3500438" y="2679700"/>
          <p14:tracePt t="62691" x="3490913" y="2724150"/>
          <p14:tracePt t="62707" x="3490913" y="2759075"/>
          <p14:tracePt t="62724" x="3490913" y="2778125"/>
          <p14:tracePt t="62740" x="3490913" y="2795588"/>
          <p14:tracePt t="62757" x="3490913" y="2803525"/>
          <p14:tracePt t="62775" x="3490913" y="2822575"/>
          <p14:tracePt t="62821" x="3490913" y="2830513"/>
          <p14:tracePt t="62837" x="3490913" y="2840038"/>
          <p14:tracePt t="62853" x="3500438" y="2849563"/>
          <p14:tracePt t="62867" x="3509963" y="2857500"/>
          <p14:tracePt t="62908" x="3517900" y="2857500"/>
          <p14:tracePt t="62921" x="3544888" y="2857500"/>
          <p14:tracePt t="62929" x="3562350" y="2867025"/>
          <p14:tracePt t="62940" x="3581400" y="2884488"/>
          <p14:tracePt t="62957" x="3625850" y="2894013"/>
          <p14:tracePt t="62975" x="3660775" y="2894013"/>
          <p14:tracePt t="62991" x="3768725" y="2901950"/>
          <p14:tracePt t="63007" x="3813175" y="2901950"/>
          <p14:tracePt t="63024" x="3884613" y="2901950"/>
          <p14:tracePt t="63040" x="3938588" y="2901950"/>
          <p14:tracePt t="63057" x="3990975" y="2901950"/>
          <p14:tracePt t="63075" x="4037013" y="2911475"/>
          <p14:tracePt t="63092" x="4071938" y="2911475"/>
          <p14:tracePt t="63107" x="4089400" y="2911475"/>
          <p14:tracePt t="63123" x="4116388" y="2911475"/>
          <p14:tracePt t="63140" x="4152900" y="2911475"/>
          <p14:tracePt t="63157" x="4187825" y="2911475"/>
          <p14:tracePt t="63174" x="4224338" y="2911475"/>
          <p14:tracePt t="63192" x="4241800" y="2911475"/>
          <p14:tracePt t="63207" x="4268788" y="2911475"/>
          <p14:tracePt t="63223" x="4303713" y="2911475"/>
          <p14:tracePt t="63240" x="4340225" y="2911475"/>
          <p14:tracePt t="63257" x="4367213" y="2911475"/>
          <p14:tracePt t="63275" x="4419600" y="2911475"/>
          <p14:tracePt t="63291" x="4456113" y="2911475"/>
          <p14:tracePt t="63307" x="4483100" y="2911475"/>
          <p14:tracePt t="63324" x="4537075" y="2911475"/>
          <p14:tracePt t="63340" x="4562475" y="2911475"/>
          <p14:tracePt t="63357" x="4608513" y="2911475"/>
          <p14:tracePt t="63375" x="4697413" y="2928938"/>
          <p14:tracePt t="63391" x="4759325" y="2938463"/>
          <p14:tracePt t="63407" x="4813300" y="2938463"/>
          <p14:tracePt t="63424" x="4848225" y="2938463"/>
          <p14:tracePt t="63440" x="4875213" y="2938463"/>
          <p14:tracePt t="63653" x="4875213" y="2921000"/>
          <p14:tracePt t="63661" x="4875213" y="2901950"/>
          <p14:tracePt t="63675" x="4875213" y="2857500"/>
          <p14:tracePt t="63692" x="4875213" y="2830513"/>
          <p14:tracePt t="63707" x="4875213" y="2795588"/>
          <p14:tracePt t="63723" x="4875213" y="2786063"/>
          <p14:tracePt t="63740" x="4875213" y="2778125"/>
          <p14:tracePt t="63775" x="4875213" y="2759075"/>
          <p14:tracePt t="63791" x="4875213" y="2751138"/>
          <p14:tracePt t="63806" x="4867275" y="2732088"/>
          <p14:tracePt t="63823" x="4867275" y="2724150"/>
          <p14:tracePt t="63840" x="4867275" y="2706688"/>
          <p14:tracePt t="63857" x="4867275" y="2697163"/>
          <p14:tracePt t="63875" x="4867275" y="2679700"/>
          <p14:tracePt t="63960" x="4857750" y="2679700"/>
          <p14:tracePt t="63983" x="4857750" y="2670175"/>
          <p14:tracePt t="63992" x="4848225" y="2670175"/>
          <p14:tracePt t="64021" x="4840288" y="2670175"/>
          <p14:tracePt t="64146" x="4830763" y="2670175"/>
          <p14:tracePt t="64199" x="4822825" y="2652713"/>
          <p14:tracePt t="64213" x="4813300" y="2652713"/>
          <p14:tracePt t="64229" x="4795838" y="2652713"/>
          <p14:tracePt t="64237" x="4786313" y="2652713"/>
          <p14:tracePt t="64246" x="4776788" y="2643188"/>
          <p14:tracePt t="64257" x="4768850" y="2635250"/>
          <p14:tracePt t="64275" x="4697413" y="2625725"/>
          <p14:tracePt t="64292" x="4652963" y="2625725"/>
          <p14:tracePt t="64307" x="4633913" y="2616200"/>
          <p14:tracePt t="64324" x="4616450" y="2616200"/>
          <p14:tracePt t="64340" x="4589463" y="2598738"/>
          <p14:tracePt t="64357" x="4581525" y="2598738"/>
          <p14:tracePt t="64374" x="4572000" y="2598738"/>
          <p14:tracePt t="64421" x="4572000" y="2589213"/>
          <p14:tracePt t="64445" x="4562475" y="2589213"/>
          <p14:tracePt t="64459" x="4562475" y="2581275"/>
          <p14:tracePt t="64507" x="4554538" y="2581275"/>
          <p14:tracePt t="64530" x="4545013" y="2581275"/>
          <p14:tracePt t="64546" x="4537075" y="2581275"/>
          <p14:tracePt t="64575" x="4527550" y="2581275"/>
          <p14:tracePt t="64591" x="4510088" y="2581275"/>
          <p14:tracePt t="64608" x="4500563" y="2581275"/>
          <p14:tracePt t="64614" x="4491038" y="2581275"/>
          <p14:tracePt t="64623" x="4456113" y="2581275"/>
          <p14:tracePt t="64640" x="4438650" y="2581275"/>
          <p14:tracePt t="64656" x="4402138" y="2581275"/>
          <p14:tracePt t="64673" x="4375150" y="2581275"/>
          <p14:tracePt t="64691" x="4330700" y="2581275"/>
          <p14:tracePt t="64707" x="4286250" y="2581275"/>
          <p14:tracePt t="64723" x="4259263" y="2581275"/>
          <p14:tracePt t="64740" x="4232275" y="2581275"/>
          <p14:tracePt t="64757" x="4224338" y="2581275"/>
          <p14:tracePt t="64775" x="4197350" y="2581275"/>
          <p14:tracePt t="64821" x="4187825" y="2581275"/>
          <p14:tracePt t="64868" x="4179888" y="2581275"/>
          <p14:tracePt t="64883" x="4170363" y="2581275"/>
          <p14:tracePt t="64892" x="4160838" y="2581275"/>
          <p14:tracePt t="64907" x="4125913" y="2598738"/>
          <p14:tracePt t="64924" x="4081463" y="2598738"/>
          <p14:tracePt t="64940" x="4037013" y="2598738"/>
          <p14:tracePt t="64957" x="4027488" y="2598738"/>
          <p14:tracePt t="64974" x="4010025" y="2598738"/>
          <p14:tracePt t="64990" x="4000500" y="2598738"/>
          <p14:tracePt t="65007" x="3983038" y="2598738"/>
          <p14:tracePt t="65024" x="3973513" y="2598738"/>
          <p14:tracePt t="65040" x="3965575" y="2598738"/>
          <p14:tracePt t="65057" x="3956050" y="2598738"/>
          <p14:tracePt t="65638" x="3946525" y="2598738"/>
          <p14:tracePt t="66722" x="3938588" y="2598738"/>
          <p14:tracePt t="66754" x="3938588" y="2608263"/>
          <p14:tracePt t="66830" x="3938588" y="2616200"/>
          <p14:tracePt t="66838" x="3938588" y="2625725"/>
          <p14:tracePt t="66854" x="3938588" y="2635250"/>
          <p14:tracePt t="66875" x="3946525" y="2643188"/>
          <p14:tracePt t="66907" x="3956050" y="2652713"/>
          <p14:tracePt t="66913" x="3956050" y="2670175"/>
          <p14:tracePt t="66923" x="3965575" y="2679700"/>
          <p14:tracePt t="66940" x="3973513" y="2687638"/>
          <p14:tracePt t="66957" x="4000500" y="2706688"/>
          <p14:tracePt t="66974" x="4017963" y="2732088"/>
          <p14:tracePt t="66992" x="4071938" y="2741613"/>
          <p14:tracePt t="67007" x="4098925" y="2751138"/>
          <p14:tracePt t="67024" x="4116388" y="2751138"/>
          <p14:tracePt t="67040" x="4143375" y="2768600"/>
          <p14:tracePt t="67057" x="4152900" y="2768600"/>
          <p14:tracePt t="67074" x="4160838" y="2768600"/>
          <p14:tracePt t="67092" x="4259263" y="2803525"/>
          <p14:tracePt t="67108" x="4313238" y="2813050"/>
          <p14:tracePt t="67124" x="4367213" y="2840038"/>
          <p14:tracePt t="67140" x="4446588" y="2849563"/>
          <p14:tracePt t="67157" x="4510088" y="2849563"/>
          <p14:tracePt t="67176" x="4572000" y="2849563"/>
          <p14:tracePt t="67246" x="4581525" y="2849563"/>
          <p14:tracePt t="67254" x="4589463" y="2857500"/>
          <p14:tracePt t="67261" x="4598988" y="2857500"/>
          <p14:tracePt t="67276" x="4643438" y="2857500"/>
          <p14:tracePt t="67292" x="4687888" y="2857500"/>
          <p14:tracePt t="67308" x="4732338" y="2857500"/>
          <p14:tracePt t="67323" x="4751388" y="2874963"/>
          <p14:tracePt t="67340" x="4768850" y="2867025"/>
          <p14:tracePt t="67357" x="4786313" y="2867025"/>
          <p14:tracePt t="67376" x="4795838" y="2867025"/>
          <p14:tracePt t="67422" x="4803775" y="2867025"/>
          <p14:tracePt t="67430" x="4813300" y="2867025"/>
          <p14:tracePt t="67462" x="4822825" y="2867025"/>
          <p14:tracePt t="67476" x="4840288" y="2867025"/>
          <p14:tracePt t="67492" x="4848225" y="2867025"/>
          <p14:tracePt t="67500" x="4857750" y="2867025"/>
          <p14:tracePt t="67509" x="4867275" y="2867025"/>
          <p14:tracePt t="67524" x="4875213" y="2867025"/>
          <p14:tracePt t="67541" x="4894263" y="2874963"/>
          <p14:tracePt t="69237" x="4921250" y="2874963"/>
          <p14:tracePt t="69245" x="4956175" y="2874963"/>
          <p14:tracePt t="69257" x="4965700" y="2874963"/>
          <p14:tracePt t="69273" x="4983163" y="2884488"/>
          <p14:tracePt t="69290" x="5018088" y="2894013"/>
          <p14:tracePt t="69307" x="5054600" y="2894013"/>
          <p14:tracePt t="69323" x="5064125" y="2894013"/>
          <p14:tracePt t="69341" x="5072063" y="2894013"/>
          <p14:tracePt t="69377" x="5081588" y="2894013"/>
          <p14:tracePt t="69393" x="5126038" y="2894013"/>
          <p14:tracePt t="69409" x="5170488" y="2894013"/>
          <p14:tracePt t="69424" x="5207000" y="2894013"/>
          <p14:tracePt t="69441" x="5232400" y="2894013"/>
          <p14:tracePt t="69458" x="5251450" y="2894013"/>
          <p14:tracePt t="69491" x="5259388" y="2894013"/>
          <p14:tracePt t="69509" x="5268913" y="2894013"/>
          <p14:tracePt t="69524" x="5286375" y="2894013"/>
          <p14:tracePt t="69541" x="5322888" y="2894013"/>
          <p14:tracePt t="69557" x="5340350" y="2894013"/>
          <p14:tracePt t="69575" x="5384800" y="2894013"/>
          <p14:tracePt t="69593" x="5402263" y="2894013"/>
          <p14:tracePt t="69609" x="5421313" y="2884488"/>
          <p14:tracePt t="69624" x="5465763" y="2867025"/>
          <p14:tracePt t="69641" x="5510213" y="2867025"/>
          <p14:tracePt t="69657" x="5572125" y="2867025"/>
          <p14:tracePt t="69675" x="5635625" y="2857500"/>
          <p14:tracePt t="69693" x="5661025" y="2849563"/>
          <p14:tracePt t="69707" x="5670550" y="2849563"/>
          <p14:tracePt t="69724" x="5680075" y="2840038"/>
          <p14:tracePt t="69741" x="5680075" y="2822575"/>
          <p14:tracePt t="69757" x="5688013" y="2822575"/>
          <p14:tracePt t="69774" x="5697538" y="2813050"/>
          <p14:tracePt t="69790" x="5707063" y="2803525"/>
          <p14:tracePt t="69808" x="5707063" y="2795588"/>
          <p14:tracePt t="69823" x="5707063" y="2786063"/>
          <p14:tracePt t="69857" x="5707063" y="2778125"/>
          <p14:tracePt t="69874" x="5715000" y="2768600"/>
          <p14:tracePt t="69894" x="5715000" y="2751138"/>
          <p14:tracePt t="69908" x="5715000" y="2741613"/>
          <p14:tracePt t="69925" x="5715000" y="2724150"/>
          <p14:tracePt t="69957" x="5707063" y="2714625"/>
          <p14:tracePt t="69977" x="5697538" y="2706688"/>
          <p14:tracePt t="69993" x="5680075" y="2697163"/>
          <p14:tracePt t="70009" x="5670550" y="2679700"/>
          <p14:tracePt t="70024" x="5653088" y="2670175"/>
          <p14:tracePt t="70058" x="5643563" y="2670175"/>
          <p14:tracePt t="70077" x="5635625" y="2660650"/>
          <p14:tracePt t="70092" x="5626100" y="2652713"/>
          <p14:tracePt t="70109" x="5616575" y="2643188"/>
          <p14:tracePt t="70124" x="5608638" y="2635250"/>
          <p14:tracePt t="70141" x="5599113" y="2635250"/>
          <p14:tracePt t="70158" x="5581650" y="2635250"/>
          <p14:tracePt t="70193" x="5572125" y="2625725"/>
          <p14:tracePt t="70209" x="5564188" y="2625725"/>
          <p14:tracePt t="70241" x="5554663" y="2625725"/>
          <p14:tracePt t="70258" x="5554663" y="2616200"/>
          <p14:tracePt t="70275" x="5537200" y="2598738"/>
          <p14:tracePt t="70292" x="5510213" y="2598738"/>
          <p14:tracePt t="70309" x="5492750" y="2589213"/>
          <p14:tracePt t="70324" x="5483225" y="2589213"/>
          <p14:tracePt t="70341" x="5465763" y="2589213"/>
          <p14:tracePt t="70357" x="5438775" y="2589213"/>
          <p14:tracePt t="70374" x="5411788" y="2581275"/>
          <p14:tracePt t="70393" x="5357813" y="2581275"/>
          <p14:tracePt t="70407" x="5322888" y="2581275"/>
          <p14:tracePt t="70424" x="5286375" y="2581275"/>
          <p14:tracePt t="70441" x="5278438" y="2581275"/>
          <p14:tracePt t="70458" x="5251450" y="2581275"/>
          <p14:tracePt t="70474" x="5241925" y="2581275"/>
          <p14:tracePt t="70493" x="5207000" y="2581275"/>
          <p14:tracePt t="70509" x="5187950" y="2581275"/>
          <p14:tracePt t="70524" x="5153025" y="2581275"/>
          <p14:tracePt t="70541" x="5135563" y="2581275"/>
          <p14:tracePt t="70558" x="5116513" y="2581275"/>
          <p14:tracePt t="70574" x="5089525" y="2581275"/>
          <p14:tracePt t="70591" x="5054600" y="2581275"/>
          <p14:tracePt t="70609" x="5037138" y="2581275"/>
          <p14:tracePt t="70624" x="5018088" y="2589213"/>
          <p14:tracePt t="70641" x="4992688" y="2589213"/>
          <p14:tracePt t="70658" x="4983163" y="2598738"/>
          <p14:tracePt t="70674" x="4983163" y="2608263"/>
          <p14:tracePt t="70692" x="4965700" y="2625725"/>
          <p14:tracePt t="70725" x="4965700" y="2635250"/>
          <p14:tracePt t="70741" x="4956175" y="2643188"/>
          <p14:tracePt t="70758" x="4956175" y="2652713"/>
          <p14:tracePt t="70775" x="4956175" y="2670175"/>
          <p14:tracePt t="70792" x="5000625" y="2697163"/>
          <p14:tracePt t="70809" x="5089525" y="2724150"/>
          <p14:tracePt t="70824" x="5170488" y="2732088"/>
          <p14:tracePt t="70841" x="5268913" y="2778125"/>
          <p14:tracePt t="70858" x="5322888" y="2803525"/>
          <p14:tracePt t="70861" x="5367338" y="2813050"/>
          <p14:tracePt t="70875" x="5438775" y="2830513"/>
          <p14:tracePt t="70893" x="5554663" y="2857500"/>
          <p14:tracePt t="70908" x="5635625" y="2857500"/>
          <p14:tracePt t="70976" x="5688013" y="2894013"/>
          <p14:tracePt t="70985" x="5778500" y="2938463"/>
          <p14:tracePt t="70994" x="5778500" y="2946400"/>
          <p14:tracePt t="71323" x="5786438" y="2946400"/>
          <p14:tracePt t="71401" x="5786438" y="2938463"/>
          <p14:tracePt t="71557" x="5786438" y="2928938"/>
          <p14:tracePt t="71639" x="5786438" y="2921000"/>
          <p14:tracePt t="71647" x="5778500" y="2911475"/>
          <p14:tracePt t="71658" x="5778500" y="2894013"/>
          <p14:tracePt t="71674" x="5759450" y="2884488"/>
          <p14:tracePt t="71693" x="5751513" y="2857500"/>
          <p14:tracePt t="71708" x="5751513" y="2840038"/>
          <p14:tracePt t="71724" x="5741988" y="2813050"/>
          <p14:tracePt t="71741" x="5741988" y="2803525"/>
          <p14:tracePt t="71785" x="5741988" y="2795588"/>
          <p14:tracePt t="71801" x="5732463" y="2786063"/>
          <p14:tracePt t="71808" x="5732463" y="2778125"/>
          <p14:tracePt t="71825" x="5732463" y="2768600"/>
          <p14:tracePt t="71841" x="5732463" y="2759075"/>
          <p14:tracePt t="71915" x="5732463" y="2741613"/>
          <p14:tracePt t="71923" x="5732463" y="2732088"/>
          <p14:tracePt t="71930" x="5732463" y="2724150"/>
          <p14:tracePt t="71941" x="5724525" y="2714625"/>
          <p14:tracePt t="71958" x="5724525" y="2706688"/>
          <p14:tracePt t="71977" x="5724525" y="2697163"/>
          <p14:tracePt t="71992" x="5724525" y="2660650"/>
          <p14:tracePt t="72009" x="5724525" y="2616200"/>
          <p14:tracePt t="72025" x="5724525" y="2589213"/>
          <p14:tracePt t="72041" x="5724525" y="2581275"/>
          <p14:tracePt t="72085" x="5724525" y="2571750"/>
          <p14:tracePt t="72107" x="5724525" y="2563813"/>
          <p14:tracePt t="72123" x="5724525" y="2554288"/>
          <p14:tracePt t="72131" x="5741988" y="2544763"/>
          <p14:tracePt t="72141" x="5759450" y="2536825"/>
          <p14:tracePt t="72158" x="5778500" y="2517775"/>
          <p14:tracePt t="72175" x="5803900" y="2509838"/>
          <p14:tracePt t="72193" x="5867400" y="2509838"/>
          <p14:tracePt t="72208" x="5911850" y="2500313"/>
          <p14:tracePt t="72225" x="5938838" y="2492375"/>
          <p14:tracePt t="72241" x="5965825" y="2492375"/>
          <p14:tracePt t="72258" x="6018213" y="2492375"/>
          <p14:tracePt t="72275" x="6108700" y="2492375"/>
          <p14:tracePt t="72292" x="6180138" y="2492375"/>
          <p14:tracePt t="72309" x="6224588" y="2492375"/>
          <p14:tracePt t="72324" x="6286500" y="2492375"/>
          <p14:tracePt t="72341" x="6367463" y="2517775"/>
          <p14:tracePt t="72358" x="6394450" y="2517775"/>
          <p14:tracePt t="72360" x="6411913" y="2517775"/>
          <p14:tracePt t="72377" x="6421438" y="2517775"/>
          <p14:tracePt t="72393" x="6492875" y="2517775"/>
          <p14:tracePt t="72408" x="6554788" y="2536825"/>
          <p14:tracePt t="72425" x="6589713" y="2554288"/>
          <p14:tracePt t="72441" x="6653213" y="2554288"/>
          <p14:tracePt t="72458" x="6670675" y="2554288"/>
          <p14:tracePt t="72475" x="6707188" y="2554288"/>
          <p14:tracePt t="72491" x="6715125" y="2554288"/>
          <p14:tracePt t="72510" x="6724650" y="2554288"/>
          <p14:tracePt t="72539" x="6751638" y="2554288"/>
          <p14:tracePt t="72554" x="6759575" y="2554288"/>
          <p14:tracePt t="72563" x="6769100" y="2554288"/>
          <p14:tracePt t="72577" x="6778625" y="2554288"/>
          <p14:tracePt t="72592" x="6796088" y="2554288"/>
          <p14:tracePt t="72610" x="6823075" y="2554288"/>
          <p14:tracePt t="72624" x="6840538" y="2554288"/>
          <p14:tracePt t="72641" x="6850063" y="2554288"/>
          <p14:tracePt t="72658" x="6867525" y="2554288"/>
          <p14:tracePt t="72674" x="6875463" y="2554288"/>
          <p14:tracePt t="72693" x="6921500" y="2554288"/>
          <p14:tracePt t="72709" x="6938963" y="2554288"/>
          <p14:tracePt t="72741" x="6973888" y="2554288"/>
          <p14:tracePt t="72758" x="7018338" y="2571750"/>
          <p14:tracePt t="72776" x="7072313" y="2571750"/>
          <p14:tracePt t="72793" x="7116763" y="2571750"/>
          <p14:tracePt t="72808" x="7153275" y="2581275"/>
          <p14:tracePt t="72825" x="7180263" y="2589213"/>
          <p14:tracePt t="72841" x="7197725" y="2589213"/>
          <p14:tracePt t="72858" x="7207250" y="2598738"/>
          <p14:tracePt t="72875" x="7215188" y="2598738"/>
          <p14:tracePt t="72893" x="7251700" y="2598738"/>
          <p14:tracePt t="72909" x="7269163" y="2598738"/>
          <p14:tracePt t="72925" x="7296150" y="2598738"/>
          <p14:tracePt t="72941" x="7350125" y="2598738"/>
          <p14:tracePt t="72958" x="7394575" y="2598738"/>
          <p14:tracePt t="72975" x="7421563" y="2598738"/>
          <p14:tracePt t="72993" x="7466013" y="2598738"/>
          <p14:tracePt t="73008" x="7493000" y="2598738"/>
          <p14:tracePt t="73025" x="7518400" y="2598738"/>
          <p14:tracePt t="73041" x="7537450" y="2598738"/>
          <p14:tracePt t="73058" x="7572375" y="2598738"/>
          <p14:tracePt t="73074" x="7599363" y="2589213"/>
          <p14:tracePt t="73093" x="7643813" y="2589213"/>
          <p14:tracePt t="73108" x="7661275" y="2589213"/>
          <p14:tracePt t="73124" x="7697788" y="2589213"/>
          <p14:tracePt t="73141" x="7715250" y="2589213"/>
          <p14:tracePt t="73158" x="7751763" y="2589213"/>
          <p14:tracePt t="73175" x="7759700" y="2589213"/>
          <p14:tracePt t="73192" x="7796213" y="2589213"/>
          <p14:tracePt t="73209" x="7840663" y="2589213"/>
          <p14:tracePt t="73225" x="7867650" y="2589213"/>
          <p14:tracePt t="73241" x="7885113" y="2589213"/>
          <p14:tracePt t="73258" x="7894638" y="2589213"/>
          <p14:tracePt t="73275" x="7921625" y="2589213"/>
          <p14:tracePt t="73293" x="7947025" y="2598738"/>
          <p14:tracePt t="73325" x="7956550" y="2598738"/>
          <p14:tracePt t="73361" x="7974013" y="2598738"/>
          <p14:tracePt t="73569" x="7974013" y="2608263"/>
          <p14:tracePt t="73593" x="7974013" y="2616200"/>
          <p14:tracePt t="73655" x="7974013" y="2635250"/>
          <p14:tracePt t="73669" x="7974013" y="2643188"/>
          <p14:tracePt t="73707" x="7974013" y="2652713"/>
          <p14:tracePt t="73731" x="7983538" y="2660650"/>
          <p14:tracePt t="73747" x="7983538" y="2670175"/>
          <p14:tracePt t="73753" x="7983538" y="2679700"/>
          <p14:tracePt t="73769" x="7983538" y="2687638"/>
          <p14:tracePt t="73778" x="7983538" y="2706688"/>
          <p14:tracePt t="73793" x="7983538" y="2724150"/>
          <p14:tracePt t="73808" x="7983538" y="2732088"/>
          <p14:tracePt t="73824" x="7983538" y="2751138"/>
          <p14:tracePt t="73841" x="7983538" y="2778125"/>
          <p14:tracePt t="73858" x="7983538" y="2786063"/>
          <p14:tracePt t="73931" x="7983538" y="2795588"/>
          <p14:tracePt t="73939" x="7983538" y="2803525"/>
          <p14:tracePt t="74047" x="7983538" y="2813050"/>
          <p14:tracePt t="74123" x="7966075" y="2813050"/>
          <p14:tracePt t="74131" x="7947025" y="2822575"/>
          <p14:tracePt t="74142" x="7912100" y="2822575"/>
          <p14:tracePt t="74158" x="7867650" y="2822575"/>
          <p14:tracePt t="74175" x="7840663" y="2822575"/>
          <p14:tracePt t="74192" x="7813675" y="2822575"/>
          <p14:tracePt t="74225" x="7778750" y="2822575"/>
          <p14:tracePt t="74242" x="7751763" y="2822575"/>
          <p14:tracePt t="74258" x="7715250" y="2822575"/>
          <p14:tracePt t="74275" x="7707313" y="2822575"/>
          <p14:tracePt t="74292" x="7680325" y="2822575"/>
          <p14:tracePt t="74308" x="7643813" y="2813050"/>
          <p14:tracePt t="74325" x="7608888" y="2813050"/>
          <p14:tracePt t="74341" x="7537450" y="2813050"/>
          <p14:tracePt t="74358" x="7473950" y="2813050"/>
          <p14:tracePt t="74361" x="7439025" y="2813050"/>
          <p14:tracePt t="74375" x="7421563" y="2813050"/>
          <p14:tracePt t="74392" x="7385050" y="2803525"/>
          <p14:tracePt t="74408" x="7296150" y="2822575"/>
          <p14:tracePt t="74425" x="7251700" y="2822575"/>
          <p14:tracePt t="74441" x="7197725" y="2822575"/>
          <p14:tracePt t="74458" x="7135813" y="2822575"/>
          <p14:tracePt t="74475" x="7089775" y="2822575"/>
          <p14:tracePt t="74493" x="6983413" y="2813050"/>
          <p14:tracePt t="74508" x="6929438" y="2813050"/>
          <p14:tracePt t="74525" x="6884988" y="2813050"/>
          <p14:tracePt t="74541" x="6840538" y="2813050"/>
          <p14:tracePt t="74558" x="6804025" y="2813050"/>
          <p14:tracePt t="74575" x="6786563" y="2813050"/>
          <p14:tracePt t="74591" x="6778625" y="2813050"/>
          <p14:tracePt t="74608" x="6742113" y="2795588"/>
          <p14:tracePt t="74625" x="6732588" y="2786063"/>
          <p14:tracePt t="74641" x="6697663" y="2778125"/>
          <p14:tracePt t="74658" x="6670675" y="2778125"/>
          <p14:tracePt t="74675" x="6626225" y="2778125"/>
          <p14:tracePt t="74693" x="6599238" y="2778125"/>
          <p14:tracePt t="74708" x="6589713" y="2778125"/>
          <p14:tracePt t="74725" x="6581775" y="2778125"/>
          <p14:tracePt t="74741" x="6572250" y="2778125"/>
          <p14:tracePt t="74778" x="6554788" y="2778125"/>
          <p14:tracePt t="74794" x="6545263" y="2778125"/>
          <p14:tracePt t="74808" x="6537325" y="2778125"/>
          <p14:tracePt t="74832" x="6527800" y="2778125"/>
          <p14:tracePt t="74841" x="6518275" y="2778125"/>
          <p14:tracePt t="74858" x="6510338" y="2778125"/>
          <p14:tracePt t="74923" x="6500813" y="2778125"/>
          <p14:tracePt t="74931" x="6492875" y="2778125"/>
          <p14:tracePt t="74941" x="6473825" y="2778125"/>
          <p14:tracePt t="74958" x="6465888" y="2778125"/>
          <p14:tracePt t="74975" x="6456363" y="2778125"/>
          <p14:tracePt t="74993" x="6429375" y="2778125"/>
          <p14:tracePt t="75008" x="6421438" y="2778125"/>
          <p14:tracePt t="75025" x="6394450" y="2778125"/>
          <p14:tracePt t="75041" x="6384925" y="2778125"/>
          <p14:tracePt t="75058" x="6375400" y="2778125"/>
          <p14:tracePt t="75075" x="6367463" y="2778125"/>
          <p14:tracePt t="75094" x="6357938" y="2778125"/>
          <p14:tracePt t="75108" x="6350000" y="2778125"/>
          <p14:tracePt t="75125" x="6330950" y="2778125"/>
          <p14:tracePt t="75142" x="6323013" y="2778125"/>
          <p14:tracePt t="75158" x="6303963" y="2778125"/>
          <p14:tracePt t="75175" x="6269038" y="2778125"/>
          <p14:tracePt t="75193" x="6242050" y="2778125"/>
          <p14:tracePt t="75208" x="6224588" y="2778125"/>
          <p14:tracePt t="75225" x="6197600" y="2778125"/>
          <p14:tracePt t="75241" x="6188075" y="2778125"/>
          <p14:tracePt t="75258" x="6170613" y="2778125"/>
          <p14:tracePt t="75275" x="6153150" y="2778125"/>
          <p14:tracePt t="75647" x="6135688" y="2778125"/>
          <p14:tracePt t="75656" x="6126163" y="2778125"/>
          <p14:tracePt t="75662" x="6116638" y="2778125"/>
          <p14:tracePt t="75769" x="6108700" y="2786063"/>
          <p14:tracePt t="75832" x="6099175" y="2786063"/>
          <p14:tracePt t="75854" x="6089650" y="2786063"/>
          <p14:tracePt t="82149" x="6089650" y="2795588"/>
          <p14:tracePt t="82164" x="6064250" y="2813050"/>
          <p14:tracePt t="82171" x="6027738" y="2849563"/>
          <p14:tracePt t="82178" x="5921375" y="2901950"/>
          <p14:tracePt t="82192" x="5813425" y="2955925"/>
          <p14:tracePt t="82208" x="5170488" y="3098800"/>
          <p14:tracePt t="82225" x="3768725" y="3322638"/>
          <p14:tracePt t="82242" x="3394075" y="3340100"/>
          <p14:tracePt t="82259" x="3205163" y="3286125"/>
          <p14:tracePt t="82276" x="3170238" y="3278188"/>
          <p14:tracePt t="82294" x="3116263" y="3268663"/>
          <p14:tracePt t="82308" x="2946400" y="3251200"/>
          <p14:tracePt t="82325" x="2330450" y="3251200"/>
          <p14:tracePt t="82342" x="1946275" y="3259138"/>
          <p14:tracePt t="82359" x="1633538" y="3214688"/>
          <p14:tracePt t="82362" x="1562100" y="3214688"/>
          <p14:tracePt t="82376" x="1455738" y="3197225"/>
          <p14:tracePt t="82392" x="1384300" y="3179763"/>
          <p14:tracePt t="82410" x="1231900" y="3143250"/>
          <p14:tracePt t="82425" x="1143000" y="3098800"/>
          <p14:tracePt t="82442" x="1054100" y="3071813"/>
          <p14:tracePt t="82459" x="1027113" y="3054350"/>
          <p14:tracePt t="82476" x="1027113" y="3044825"/>
          <p14:tracePt t="82492" x="1017588" y="3044825"/>
          <p14:tracePt t="82509" x="1017588" y="3027363"/>
          <p14:tracePt t="82549" x="1017588" y="3017838"/>
          <p14:tracePt t="82657" x="1017588" y="3009900"/>
          <p14:tracePt t="82671" x="1017588" y="3000375"/>
          <p14:tracePt t="82679" x="1017588" y="2973388"/>
          <p14:tracePt t="82692" x="1017588" y="2965450"/>
          <p14:tracePt t="82710" x="1017588" y="2894013"/>
          <p14:tracePt t="82725" x="1017588" y="2874963"/>
          <p14:tracePt t="82742" x="1027113" y="2830513"/>
          <p14:tracePt t="82758" x="1027113" y="2813050"/>
          <p14:tracePt t="82775" x="1036638" y="2778125"/>
          <p14:tracePt t="82791" x="1036638" y="2759075"/>
          <p14:tracePt t="82808" x="1036638" y="2751138"/>
          <p14:tracePt t="82825" x="1036638" y="2732088"/>
          <p14:tracePt t="82841" x="1036638" y="2714625"/>
          <p14:tracePt t="82858" x="1036638" y="2706688"/>
          <p14:tracePt t="82875" x="1036638" y="2697163"/>
          <p14:tracePt t="82892" x="1036638" y="2679700"/>
          <p14:tracePt t="82908" x="1036638" y="2670175"/>
          <p14:tracePt t="82925" x="1036638" y="2635250"/>
          <p14:tracePt t="82941" x="1036638" y="2625725"/>
          <p14:tracePt t="82958" x="1036638" y="2608263"/>
          <p14:tracePt t="82991" x="1036638" y="2581275"/>
          <p14:tracePt t="83008" x="1036638" y="2554288"/>
          <p14:tracePt t="83056" x="1027113" y="2544763"/>
          <p14:tracePt t="83078" x="1027113" y="2536825"/>
          <p14:tracePt t="83395" x="1027113" y="2527300"/>
          <p14:tracePt t="84387" x="1027113" y="2517775"/>
          <p14:tracePt t="84933" x="1027113" y="2500313"/>
          <p14:tracePt t="84949" x="1027113" y="2492375"/>
          <p14:tracePt t="84958" x="1027113" y="2482850"/>
          <p14:tracePt t="85117" x="1027113" y="2473325"/>
          <p14:tracePt t="85325" x="1036638" y="2473325"/>
          <p14:tracePt t="85334" x="1054100" y="2473325"/>
          <p14:tracePt t="85343" x="1062038" y="2473325"/>
          <p14:tracePt t="85359" x="1071563" y="2473325"/>
          <p14:tracePt t="85376" x="1081088" y="2473325"/>
          <p14:tracePt t="85393" x="1133475" y="2473325"/>
          <p14:tracePt t="85410" x="1179513" y="2473325"/>
          <p14:tracePt t="85426" x="1204913" y="2473325"/>
          <p14:tracePt t="85443" x="1223963" y="2473325"/>
          <p14:tracePt t="85459" x="1250950" y="2473325"/>
          <p14:tracePt t="85476" x="1268413" y="2473325"/>
          <p14:tracePt t="85493" x="1295400" y="2473325"/>
          <p14:tracePt t="85510" x="1322388" y="2473325"/>
          <p14:tracePt t="85563" x="1330325" y="2473325"/>
          <p14:tracePt t="85711" x="1330325" y="2482850"/>
          <p14:tracePt t="85749" x="1339850" y="2482850"/>
          <p14:tracePt t="85866" x="1347788" y="2482850"/>
          <p14:tracePt t="86425" x="1357313" y="2482850"/>
          <p14:tracePt t="86458" x="1384300" y="2482850"/>
          <p14:tracePt t="86466" x="1393825" y="2482850"/>
          <p14:tracePt t="86480" x="1401763" y="2482850"/>
          <p14:tracePt t="86493" x="1411288" y="2482850"/>
          <p14:tracePt t="86512" x="1419225" y="2482850"/>
          <p14:tracePt t="86526" x="1438275" y="2492375"/>
          <p14:tracePt t="86543" x="1455738" y="2492375"/>
          <p14:tracePt t="86559" x="1509713" y="2509838"/>
          <p14:tracePt t="86576" x="1554163" y="2509838"/>
          <p14:tracePt t="86593" x="1589088" y="2509838"/>
          <p14:tracePt t="86611" x="1625600" y="2517775"/>
          <p14:tracePt t="86626" x="1633538" y="2517775"/>
          <p14:tracePt t="86726" x="1643063" y="2517775"/>
          <p14:tracePt t="89988" x="1652588" y="2517775"/>
          <p14:tracePt t="90012" x="1660525" y="2517775"/>
          <p14:tracePt t="90034" x="1670050" y="2517775"/>
          <p14:tracePt t="90072" x="1679575" y="2527300"/>
          <p14:tracePt t="90080" x="1697038" y="2527300"/>
          <p14:tracePt t="90104" x="1704975" y="2527300"/>
          <p14:tracePt t="90172" x="1714500" y="2527300"/>
          <p14:tracePt t="90188" x="1724025" y="2527300"/>
          <p14:tracePt t="90196" x="1731963" y="2527300"/>
          <p14:tracePt t="90210" x="1741488" y="2527300"/>
          <p14:tracePt t="90227" x="1741488" y="2536825"/>
          <p14:tracePt t="90243" x="1751013" y="2536825"/>
          <p14:tracePt t="90260" x="1768475" y="2536825"/>
          <p14:tracePt t="90277" x="1776413" y="2536825"/>
          <p14:tracePt t="90294" x="1785938" y="2536825"/>
          <p14:tracePt t="90309" x="1795463" y="2536825"/>
          <p14:tracePt t="90326" x="1803400" y="2536825"/>
          <p14:tracePt t="90350" x="1812925" y="2536825"/>
          <p14:tracePt t="90360" x="1812925" y="2544763"/>
          <p14:tracePt t="90934" x="1822450" y="2544763"/>
          <p14:tracePt t="90942" x="1847850" y="2554288"/>
          <p14:tracePt t="90950" x="1901825" y="2571750"/>
          <p14:tracePt t="90960" x="1982788" y="2608263"/>
          <p14:tracePt t="90977" x="2062163" y="2625725"/>
          <p14:tracePt t="90993" x="2089150" y="2625725"/>
          <p14:tracePt t="91010" x="2125663" y="2643188"/>
          <p14:tracePt t="91027" x="2143125" y="2652713"/>
          <p14:tracePt t="91043" x="2179638" y="2652713"/>
          <p14:tracePt t="91060" x="2214563" y="2652713"/>
          <p14:tracePt t="91077" x="2224088" y="2652713"/>
          <p14:tracePt t="91094" x="2232025" y="2652713"/>
          <p14:tracePt t="91412" x="2241550" y="2652713"/>
          <p14:tracePt t="91443" x="2251075" y="2652713"/>
          <p14:tracePt t="91450" x="2276475" y="2652713"/>
          <p14:tracePt t="91466" x="2286000" y="2652713"/>
          <p14:tracePt t="91476" x="2286000" y="2635250"/>
          <p14:tracePt t="91493" x="2295525" y="2635250"/>
          <p14:tracePt t="91510" x="2303463" y="2635250"/>
          <p14:tracePt t="91527" x="2312988" y="2635250"/>
          <p14:tracePt t="91734" x="2322513" y="2635250"/>
          <p14:tracePt t="91797" x="2339975" y="2635250"/>
          <p14:tracePt t="96535" x="2347913" y="2625725"/>
          <p14:tracePt t="96551" x="2357438" y="2625725"/>
          <p14:tracePt t="96559" x="2366963" y="2625725"/>
          <p14:tracePt t="96574" x="2374900" y="2625725"/>
          <p14:tracePt t="96589" x="2384425" y="2625725"/>
          <p14:tracePt t="96597" x="2393950" y="2625725"/>
          <p14:tracePt t="96614" x="2411413" y="2625725"/>
          <p14:tracePt t="96659" x="2411413" y="2616200"/>
          <p14:tracePt t="99214" x="2401888" y="2608263"/>
          <p14:tracePt t="99222" x="2322513" y="2581275"/>
          <p14:tracePt t="99230" x="2268538" y="2563813"/>
          <p14:tracePt t="99244" x="2108200" y="2500313"/>
          <p14:tracePt t="99261" x="1946275" y="2473325"/>
          <p14:tracePt t="99278" x="1884363" y="2455863"/>
          <p14:tracePt t="99295" x="1866900" y="2446338"/>
          <p14:tracePt t="99582" x="1866900" y="2438400"/>
          <p14:tracePt t="99690" x="1874838" y="2438400"/>
          <p14:tracePt t="99698" x="1893888" y="2438400"/>
          <p14:tracePt t="99711" x="1901825" y="2438400"/>
          <p14:tracePt t="99728" x="1928813" y="2438400"/>
          <p14:tracePt t="99744" x="1946275" y="2438400"/>
          <p14:tracePt t="99761" x="1965325" y="2446338"/>
          <p14:tracePt t="99778" x="1973263" y="2455863"/>
          <p14:tracePt t="99795" x="2036763" y="2455863"/>
          <p14:tracePt t="99811" x="2125663" y="2473325"/>
          <p14:tracePt t="99828" x="2205038" y="2473325"/>
          <p14:tracePt t="99844" x="2259013" y="2509838"/>
          <p14:tracePt t="99882" x="2276475" y="2509838"/>
          <p14:tracePt t="99894" x="2286000" y="2509838"/>
          <p14:tracePt t="99911" x="2339975" y="2509838"/>
          <p14:tracePt t="99928" x="2446338" y="2517775"/>
          <p14:tracePt t="99944" x="2500313" y="2517775"/>
          <p14:tracePt t="99961" x="2562225" y="2517775"/>
          <p14:tracePt t="99978" x="2598738" y="2517775"/>
          <p14:tracePt t="99994" x="2608263" y="2517775"/>
          <p14:tracePt t="100011" x="2616200" y="2517775"/>
          <p14:tracePt t="100028" x="2714625" y="2517775"/>
          <p14:tracePt t="100044" x="2795588" y="2517775"/>
          <p14:tracePt t="100061" x="2857500" y="2517775"/>
          <p14:tracePt t="100078" x="2919413" y="2536825"/>
          <p14:tracePt t="100094" x="2990850" y="2536825"/>
          <p14:tracePt t="100111" x="3036888" y="2536825"/>
          <p14:tracePt t="100128" x="3081338" y="2536825"/>
          <p14:tracePt t="100144" x="3098800" y="2536825"/>
          <p14:tracePt t="100161" x="3160713" y="2527300"/>
          <p14:tracePt t="100178" x="3241675" y="2527300"/>
          <p14:tracePt t="100194" x="3322638" y="2517775"/>
          <p14:tracePt t="100211" x="3384550" y="2500313"/>
          <p14:tracePt t="100228" x="3490913" y="2500313"/>
          <p14:tracePt t="100244" x="3554413" y="2500313"/>
          <p14:tracePt t="100261" x="3633788" y="2500313"/>
          <p14:tracePt t="100278" x="3660775" y="2500313"/>
          <p14:tracePt t="100294" x="3759200" y="2509838"/>
          <p14:tracePt t="100311" x="3848100" y="2509838"/>
          <p14:tracePt t="100328" x="3946525" y="2509838"/>
          <p14:tracePt t="100344" x="4010025" y="2517775"/>
          <p14:tracePt t="100361" x="4062413" y="2536825"/>
          <p14:tracePt t="100378" x="4108450" y="2536825"/>
          <p14:tracePt t="100394" x="4170363" y="2536825"/>
          <p14:tracePt t="100411" x="4259263" y="2536825"/>
          <p14:tracePt t="100428" x="4357688" y="2536825"/>
          <p14:tracePt t="100445" x="4402138" y="2544763"/>
          <p14:tracePt t="100461" x="4429125" y="2544763"/>
          <p14:tracePt t="100478" x="4446588" y="2554288"/>
          <p14:tracePt t="100495" x="4491038" y="2571750"/>
          <p14:tracePt t="100511" x="4518025" y="2571750"/>
          <p14:tracePt t="100528" x="4554538" y="2581275"/>
          <p14:tracePt t="100545" x="4589463" y="2581275"/>
          <p14:tracePt t="100561" x="4660900" y="2571750"/>
          <p14:tracePt t="100578" x="4741863" y="2571750"/>
          <p14:tracePt t="100595" x="4867275" y="2571750"/>
          <p14:tracePt t="100611" x="4938713" y="2563813"/>
          <p14:tracePt t="100628" x="5072063" y="2563813"/>
          <p14:tracePt t="100645" x="5160963" y="2571750"/>
          <p14:tracePt t="100661" x="5241925" y="2563813"/>
          <p14:tracePt t="100678" x="5303838" y="2563813"/>
          <p14:tracePt t="100694" x="5330825" y="2563813"/>
          <p14:tracePt t="100711" x="5367338" y="2544763"/>
          <p14:tracePt t="100728" x="5465763" y="2536825"/>
          <p14:tracePt t="100744" x="5527675" y="2527300"/>
          <p14:tracePt t="100761" x="5608638" y="2509838"/>
          <p14:tracePt t="100778" x="5653088" y="2509838"/>
          <p14:tracePt t="100795" x="5670550" y="2509838"/>
          <p14:tracePt t="100811" x="5688013" y="2500313"/>
          <p14:tracePt t="100828" x="5688013" y="2482850"/>
          <p14:tracePt t="100844" x="5688013" y="2446338"/>
          <p14:tracePt t="100861" x="5688013" y="2420938"/>
          <p14:tracePt t="100878" x="5688013" y="2384425"/>
          <p14:tracePt t="100895" x="5688013" y="2366963"/>
          <p14:tracePt t="100911" x="5688013" y="2339975"/>
          <p14:tracePt t="100928" x="5680075" y="2303463"/>
          <p14:tracePt t="100945" x="5680075" y="2286000"/>
          <p14:tracePt t="100961" x="5670550" y="2251075"/>
          <p14:tracePt t="100978" x="5653088" y="2232025"/>
          <p14:tracePt t="100995" x="5626100" y="2197100"/>
          <p14:tracePt t="101011" x="5616575" y="2179638"/>
          <p14:tracePt t="101028" x="5564188" y="2108200"/>
          <p14:tracePt t="101045" x="5527675" y="2089150"/>
          <p14:tracePt t="101061" x="5492750" y="2081213"/>
          <p14:tracePt t="101078" x="5421313" y="2063750"/>
          <p14:tracePt t="101095" x="5340350" y="2063750"/>
          <p14:tracePt t="101111" x="5232400" y="2063750"/>
          <p14:tracePt t="101128" x="5099050" y="2054225"/>
          <p14:tracePt t="101144" x="4992688" y="2054225"/>
          <p14:tracePt t="101162" x="4867275" y="2054225"/>
          <p14:tracePt t="101178" x="4776788" y="2054225"/>
          <p14:tracePt t="101194" x="4714875" y="2054225"/>
          <p14:tracePt t="101211" x="4616450" y="2054225"/>
          <p14:tracePt t="101228" x="4537075" y="2054225"/>
          <p14:tracePt t="101244" x="4473575" y="2036763"/>
          <p14:tracePt t="101261" x="4438650" y="2036763"/>
          <p14:tracePt t="101278" x="4367213" y="2027238"/>
          <p14:tracePt t="101295" x="4313238" y="2017713"/>
          <p14:tracePt t="101311" x="4251325" y="1992313"/>
          <p14:tracePt t="101328" x="4187825" y="1992313"/>
          <p14:tracePt t="101345" x="4125913" y="1973263"/>
          <p14:tracePt t="101361" x="4098925" y="1965325"/>
          <p14:tracePt t="101378" x="4081463" y="1965325"/>
          <p14:tracePt t="101395" x="4054475" y="1955800"/>
          <p14:tracePt t="101411" x="4010025" y="1955800"/>
          <p14:tracePt t="101428" x="3956050" y="1955800"/>
          <p14:tracePt t="101445" x="3902075" y="1955800"/>
          <p14:tracePt t="101461" x="3857625" y="1955800"/>
          <p14:tracePt t="101478" x="3813175" y="1955800"/>
          <p14:tracePt t="101494" x="3795713" y="1955800"/>
          <p14:tracePt t="101511" x="3741738" y="1946275"/>
          <p14:tracePt t="101528" x="3714750" y="1938338"/>
          <p14:tracePt t="101545" x="3670300" y="1938338"/>
          <p14:tracePt t="101561" x="3608388" y="1938338"/>
          <p14:tracePt t="101578" x="3527425" y="1955800"/>
          <p14:tracePt t="101595" x="3465513" y="1955800"/>
          <p14:tracePt t="101611" x="3411538" y="1955800"/>
          <p14:tracePt t="101628" x="3348038" y="1955800"/>
          <p14:tracePt t="101644" x="3276600" y="1955800"/>
          <p14:tracePt t="101661" x="3241675" y="1955800"/>
          <p14:tracePt t="101678" x="3187700" y="1955800"/>
          <p14:tracePt t="101695" x="3152775" y="1955800"/>
          <p14:tracePt t="101713" x="3081338" y="1955800"/>
          <p14:tracePt t="101728" x="3000375" y="1946275"/>
          <p14:tracePt t="101745" x="2955925" y="1946275"/>
          <p14:tracePt t="101761" x="2911475" y="1946275"/>
          <p14:tracePt t="101778" x="2867025" y="1955800"/>
          <p14:tracePt t="101795" x="2813050" y="1965325"/>
          <p14:tracePt t="101812" x="2751138" y="1973263"/>
          <p14:tracePt t="101828" x="2724150" y="1973263"/>
          <p14:tracePt t="101844" x="2687638" y="1973263"/>
          <p14:tracePt t="101861" x="2643188" y="1973263"/>
          <p14:tracePt t="101878" x="2625725" y="1973263"/>
          <p14:tracePt t="101894" x="2544763" y="1973263"/>
          <p14:tracePt t="101912" x="2482850" y="1973263"/>
          <p14:tracePt t="101928" x="2411413" y="1973263"/>
          <p14:tracePt t="101945" x="2347913" y="1992313"/>
          <p14:tracePt t="101963" x="2322513" y="2000250"/>
          <p14:tracePt t="101978" x="2303463" y="2009775"/>
          <p14:tracePt t="101994" x="2286000" y="2009775"/>
          <p14:tracePt t="102012" x="2268538" y="2009775"/>
          <p14:tracePt t="102028" x="2251075" y="2009775"/>
          <p14:tracePt t="102045" x="2214563" y="2009775"/>
          <p14:tracePt t="102061" x="2179638" y="2017713"/>
          <p14:tracePt t="102078" x="2152650" y="2017713"/>
          <p14:tracePt t="102095" x="2108200" y="2036763"/>
          <p14:tracePt t="102111" x="2062163" y="2044700"/>
          <p14:tracePt t="102128" x="2017713" y="2044700"/>
          <p14:tracePt t="102145" x="1990725" y="2036763"/>
          <p14:tracePt t="102161" x="1973263" y="2036763"/>
          <p14:tracePt t="102178" x="1955800" y="2036763"/>
          <p14:tracePt t="102195" x="1946275" y="2036763"/>
          <p14:tracePt t="102213" x="1857375" y="2036763"/>
          <p14:tracePt t="102228" x="1812925" y="2027238"/>
          <p14:tracePt t="102245" x="1768475" y="2036763"/>
          <p14:tracePt t="102261" x="1731963" y="2036763"/>
          <p14:tracePt t="102278" x="1704975" y="2036763"/>
          <p14:tracePt t="102295" x="1679575" y="2036763"/>
          <p14:tracePt t="102311" x="1633538" y="2036763"/>
          <p14:tracePt t="102328" x="1589088" y="2036763"/>
          <p14:tracePt t="102345" x="1571625" y="2036763"/>
          <p14:tracePt t="102361" x="1562100" y="2027238"/>
          <p14:tracePt t="102390" x="1554163" y="2027238"/>
          <p14:tracePt t="102406" x="1544638" y="2027238"/>
          <p14:tracePt t="102420" x="1536700" y="2027238"/>
          <p14:tracePt t="102429" x="1517650" y="2027238"/>
          <p14:tracePt t="102452" x="1509713" y="2027238"/>
          <p14:tracePt t="102461" x="1500188" y="2027238"/>
          <p14:tracePt t="102478" x="1490663" y="2027238"/>
          <p14:tracePt t="102495" x="1482725" y="2027238"/>
          <p14:tracePt t="102513" x="1438275" y="2027238"/>
          <p14:tracePt t="102528" x="1428750" y="2027238"/>
          <p14:tracePt t="102545" x="1419225" y="2027238"/>
          <p14:tracePt t="102561" x="1401763" y="2027238"/>
          <p14:tracePt t="102578" x="1366838" y="2027238"/>
          <p14:tracePt t="102612" x="1339850" y="2027238"/>
          <p14:tracePt t="102628" x="1303338" y="2027238"/>
          <p14:tracePt t="102645" x="1285875" y="2027238"/>
          <p14:tracePt t="102678" x="1241425" y="2027238"/>
          <p14:tracePt t="102695" x="1223963" y="2027238"/>
          <p14:tracePt t="102713" x="1187450" y="2027238"/>
          <p14:tracePt t="102745" x="1179513" y="2027238"/>
          <p14:tracePt t="102761" x="1143000" y="2027238"/>
          <p14:tracePt t="102778" x="1133475" y="2027238"/>
          <p14:tracePt t="102812" x="1116013" y="2036763"/>
          <p14:tracePt t="102828" x="1108075" y="2036763"/>
          <p14:tracePt t="102844" x="1098550" y="2036763"/>
          <p14:tracePt t="102861" x="1089025" y="2036763"/>
          <p14:tracePt t="102936" x="1071563" y="2036763"/>
          <p14:tracePt t="102953" x="1062038" y="2044700"/>
          <p14:tracePt t="102960" x="1062038" y="2054225"/>
          <p14:tracePt t="102974" x="1054100" y="2063750"/>
          <p14:tracePt t="102999" x="1054100" y="2071688"/>
          <p14:tracePt t="103013" x="1044575" y="2089150"/>
          <p14:tracePt t="103028" x="1044575" y="2098675"/>
          <p14:tracePt t="103044" x="1044575" y="2108200"/>
          <p14:tracePt t="103058" x="1036638" y="2108200"/>
          <p14:tracePt t="103112" x="1036638" y="2116138"/>
          <p14:tracePt t="103128" x="1027113" y="2116138"/>
          <p14:tracePt t="103137" x="1027113" y="2125663"/>
          <p14:tracePt t="103182" x="1027113" y="2135188"/>
          <p14:tracePt t="103213" x="1017588" y="2135188"/>
          <p14:tracePt t="103312" x="1000125" y="2135188"/>
          <p14:tracePt t="103453" x="1000125" y="2143125"/>
          <p14:tracePt t="103460" x="990600" y="2143125"/>
          <p14:tracePt t="103474" x="990600" y="2152650"/>
          <p14:tracePt t="103559" x="982663" y="2170113"/>
          <p14:tracePt t="103575" x="982663" y="2179638"/>
          <p14:tracePt t="103599" x="982663" y="2187575"/>
          <p14:tracePt t="103644" x="982663" y="2197100"/>
          <p14:tracePt t="103651" x="973138" y="2206625"/>
          <p14:tracePt t="103712" x="973138" y="2214563"/>
          <p14:tracePt t="103728" x="973138" y="2224088"/>
          <p14:tracePt t="103736" x="965200" y="2241550"/>
          <p14:tracePt t="103752" x="965200" y="2251075"/>
          <p14:tracePt t="103775" x="965200" y="2259013"/>
          <p14:tracePt t="103783" x="965200" y="2268538"/>
          <p14:tracePt t="103798" x="965200" y="2278063"/>
          <p14:tracePt t="103814" x="965200" y="2286000"/>
          <p14:tracePt t="103829" x="965200" y="2295525"/>
          <p14:tracePt t="103850" x="965200" y="2312988"/>
          <p14:tracePt t="103913" x="965200" y="2322513"/>
          <p14:tracePt t="103945" x="965200" y="2330450"/>
          <p14:tracePt t="103967" x="955675" y="2330450"/>
          <p14:tracePt t="104005" x="955675" y="2339975"/>
          <p14:tracePt t="104021" x="955675" y="2349500"/>
          <p14:tracePt t="104037" x="955675" y="2357438"/>
          <p14:tracePt t="104045" x="955675" y="2366963"/>
          <p14:tracePt t="104062" x="955675" y="2384425"/>
          <p14:tracePt t="104079" x="955675" y="2393950"/>
          <p14:tracePt t="104112" x="955675" y="2401888"/>
          <p14:tracePt t="104128" x="955675" y="2411413"/>
          <p14:tracePt t="104158" x="955675" y="2420938"/>
          <p14:tracePt t="104183" x="955675" y="2428875"/>
          <p14:tracePt t="104205" x="955675" y="2438400"/>
          <p14:tracePt t="104259" x="955675" y="2446338"/>
          <p14:tracePt t="104282" x="955675" y="2465388"/>
          <p14:tracePt t="104329" x="955675" y="2473325"/>
          <p14:tracePt t="104354" x="965200" y="2473325"/>
          <p14:tracePt t="104421" x="973138" y="2473325"/>
          <p14:tracePt t="104445" x="982663" y="2473325"/>
          <p14:tracePt t="104459" x="990600" y="2473325"/>
          <p14:tracePt t="104467" x="1009650" y="2473325"/>
          <p14:tracePt t="104478" x="1027113" y="2473325"/>
          <p14:tracePt t="104497" x="1044575" y="2473325"/>
          <p14:tracePt t="104513" x="1054100" y="2473325"/>
          <p14:tracePt t="104567" x="1071563" y="2473325"/>
          <p14:tracePt t="104791" x="1081088" y="2473325"/>
          <p14:tracePt t="104866" x="1089025" y="2473325"/>
          <p14:tracePt t="104897" x="1098550" y="2473325"/>
          <p14:tracePt t="104914" x="1108075" y="2473325"/>
          <p14:tracePt t="104921" x="1116013" y="2473325"/>
          <p14:tracePt t="104937" x="1125538" y="2473325"/>
          <p14:tracePt t="105144" x="1143000" y="2473325"/>
          <p14:tracePt t="105167" x="1152525" y="2473325"/>
          <p14:tracePt t="105175" x="1152525" y="2482850"/>
          <p14:tracePt t="105191" x="1152525" y="2492375"/>
          <p14:tracePt t="105199" x="1160463" y="2492375"/>
          <p14:tracePt t="105214" x="1160463" y="2500313"/>
          <p14:tracePt t="105259" x="1169988" y="2500313"/>
          <p14:tracePt t="113447" x="1179513" y="2500313"/>
          <p14:tracePt t="113454" x="1187450" y="2500313"/>
          <p14:tracePt t="113463" x="1214438" y="2500313"/>
          <p14:tracePt t="113479" x="1312863" y="2527300"/>
          <p14:tracePt t="113496" x="1465263" y="2563813"/>
          <p14:tracePt t="113514" x="2009775" y="2581275"/>
          <p14:tracePt t="113530" x="2303463" y="2598738"/>
          <p14:tracePt t="113546" x="2455863" y="2616200"/>
          <p14:tracePt t="113563" x="2509838" y="2616200"/>
          <p14:tracePt t="113580" x="2608263" y="2616200"/>
          <p14:tracePt t="113596" x="2687638" y="2616200"/>
          <p14:tracePt t="113615" x="2768600" y="2616200"/>
          <p14:tracePt t="113631" x="2795588" y="2616200"/>
          <p14:tracePt t="113646" x="2813050" y="2616200"/>
          <p14:tracePt t="113663" x="2857500" y="2616200"/>
          <p14:tracePt t="113679" x="2928938" y="2616200"/>
          <p14:tracePt t="113696" x="3009900" y="2608263"/>
          <p14:tracePt t="113715" x="3143250" y="2608263"/>
          <p14:tracePt t="113731" x="3268663" y="2608263"/>
          <p14:tracePt t="113746" x="3340100" y="2608263"/>
          <p14:tracePt t="113763" x="3402013" y="2598738"/>
          <p14:tracePt t="113779" x="3509963" y="2581275"/>
          <p14:tracePt t="113796" x="3589338" y="2571750"/>
          <p14:tracePt t="113814" x="3768725" y="2571750"/>
          <p14:tracePt t="113830" x="3919538" y="2571750"/>
          <p14:tracePt t="113846" x="4000500" y="2571750"/>
          <p14:tracePt t="113863" x="4062413" y="2571750"/>
          <p14:tracePt t="113879" x="4108450" y="2571750"/>
          <p14:tracePt t="113896" x="4179888" y="2571750"/>
          <p14:tracePt t="113914" x="4241800" y="2589213"/>
          <p14:tracePt t="113931" x="4268788" y="2589213"/>
          <p14:tracePt t="113946" x="4276725" y="2589213"/>
          <p14:tracePt t="113963" x="4322763" y="2598738"/>
          <p14:tracePt t="113979" x="4348163" y="2608263"/>
          <p14:tracePt t="113996" x="4357688" y="2608263"/>
          <p14:tracePt t="114015" x="4384675" y="2608263"/>
          <p14:tracePt t="114031" x="4411663" y="2616200"/>
          <p14:tracePt t="114047" x="4438650" y="2616200"/>
          <p14:tracePt t="114063" x="4491038" y="2616200"/>
          <p14:tracePt t="114080" x="4518025" y="2625725"/>
          <p14:tracePt t="114096" x="4554538" y="2625725"/>
          <p14:tracePt t="114114" x="4581525" y="2625725"/>
          <p14:tracePt t="114131" x="4643438" y="2625725"/>
          <p14:tracePt t="114146" x="4670425" y="2625725"/>
          <p14:tracePt t="114163" x="4714875" y="2625725"/>
          <p14:tracePt t="114179" x="4751388" y="2625725"/>
          <p14:tracePt t="114196" x="4786313" y="2625725"/>
          <p14:tracePt t="114214" x="4867275" y="2598738"/>
          <p14:tracePt t="114230" x="4965700" y="2563813"/>
          <p14:tracePt t="114246" x="5054600" y="2544763"/>
          <p14:tracePt t="114263" x="5116513" y="2544763"/>
          <p14:tracePt t="114280" x="5143500" y="2536825"/>
          <p14:tracePt t="114298" x="5214938" y="2517775"/>
          <p14:tracePt t="114313" x="5259388" y="2517775"/>
          <p14:tracePt t="114329" x="5278438" y="2509838"/>
          <p14:tracePt t="114346" x="5286375" y="2500313"/>
          <p14:tracePt t="114392" x="5295900" y="2500313"/>
          <p14:tracePt t="114406" x="5313363" y="2500313"/>
          <p14:tracePt t="114415" x="5322888" y="2500313"/>
          <p14:tracePt t="114431" x="5330825" y="2482850"/>
          <p14:tracePt t="114446" x="5349875" y="2482850"/>
          <p14:tracePt t="114463" x="5357813" y="2473325"/>
          <p14:tracePt t="114479" x="5375275" y="2473325"/>
          <p14:tracePt t="114539" x="5384800" y="2465388"/>
          <p14:tracePt t="114553" x="5384800" y="2455863"/>
          <p14:tracePt t="114560" x="5384800" y="2446338"/>
          <p14:tracePt t="114568" x="5384800" y="2438400"/>
          <p14:tracePt t="114580" x="5384800" y="2428875"/>
          <p14:tracePt t="114596" x="5384800" y="2401888"/>
          <p14:tracePt t="114661" x="5384800" y="2393950"/>
          <p14:tracePt t="114715" x="5384800" y="2384425"/>
          <p14:tracePt t="114731" x="5367338" y="2374900"/>
          <p14:tracePt t="114747" x="5367338" y="2366963"/>
          <p14:tracePt t="114761" x="5357813" y="2366963"/>
          <p14:tracePt t="114792" x="5349875" y="2357438"/>
          <p14:tracePt t="114799" x="5340350" y="2357438"/>
          <p14:tracePt t="114815" x="5322888" y="2357438"/>
          <p14:tracePt t="114831" x="5313363" y="2357438"/>
          <p14:tracePt t="114846" x="5286375" y="2357438"/>
          <p14:tracePt t="114863" x="5268913" y="2357438"/>
          <p14:tracePt t="114879" x="5224463" y="2357438"/>
          <p14:tracePt t="114896" x="5187950" y="2357438"/>
          <p14:tracePt t="114915" x="5108575" y="2339975"/>
          <p14:tracePt t="114931" x="5045075" y="2339975"/>
          <p14:tracePt t="114946" x="5010150" y="2330450"/>
          <p14:tracePt t="114963" x="5000625" y="2330450"/>
          <p14:tracePt t="114979" x="4992688" y="2330450"/>
          <p14:tracePt t="114996" x="4983163" y="2322513"/>
          <p14:tracePt t="115015" x="4973638" y="2322513"/>
          <p14:tracePt t="115031" x="4965700" y="2322513"/>
          <p14:tracePt t="115046" x="4938713" y="2303463"/>
          <p14:tracePt t="115080" x="4929188" y="2303463"/>
          <p14:tracePt t="115097" x="4911725" y="2295525"/>
          <p14:tracePt t="115114" x="4884738" y="2278063"/>
          <p14:tracePt t="115131" x="4848225" y="2268538"/>
          <p14:tracePt t="115146" x="4803775" y="2268538"/>
          <p14:tracePt t="115163" x="4759325" y="2268538"/>
          <p14:tracePt t="115179" x="4724400" y="2268538"/>
          <p14:tracePt t="115196" x="4697413" y="2259013"/>
          <p14:tracePt t="115214" x="4652963" y="2259013"/>
          <p14:tracePt t="115231" x="4633913" y="2259013"/>
          <p14:tracePt t="115246" x="4625975" y="2259013"/>
          <p14:tracePt t="115263" x="4589463" y="2259013"/>
          <p14:tracePt t="115280" x="4545013" y="2241550"/>
          <p14:tracePt t="115297" x="4510088" y="2241550"/>
          <p14:tracePt t="115312" x="4465638" y="2232025"/>
          <p14:tracePt t="115330" x="4429125" y="2224088"/>
          <p14:tracePt t="115346" x="4402138" y="2224088"/>
          <p14:tracePt t="115363" x="4384675" y="2214563"/>
          <p14:tracePt t="115380" x="4348163" y="2214563"/>
          <p14:tracePt t="115396" x="4340225" y="2214563"/>
          <p14:tracePt t="115415" x="4303713" y="2197100"/>
          <p14:tracePt t="115431" x="4276725" y="2197100"/>
          <p14:tracePt t="115446" x="4259263" y="2197100"/>
          <p14:tracePt t="115463" x="4214813" y="2179638"/>
          <p14:tracePt t="115480" x="4170363" y="2179638"/>
          <p14:tracePt t="115496" x="4125913" y="2187575"/>
          <p14:tracePt t="115515" x="4027488" y="2197100"/>
          <p14:tracePt t="115531" x="3946525" y="2197100"/>
          <p14:tracePt t="115546" x="3902075" y="2197100"/>
          <p14:tracePt t="115563" x="3840163" y="2197100"/>
          <p14:tracePt t="115581" x="3776663" y="2197100"/>
          <p14:tracePt t="115596" x="3741738" y="2197100"/>
          <p14:tracePt t="115615" x="3687763" y="2197100"/>
          <p14:tracePt t="115631" x="3660775" y="2197100"/>
          <p14:tracePt t="115647" x="3625850" y="2197100"/>
          <p14:tracePt t="115663" x="3608388" y="2197100"/>
          <p14:tracePt t="115680" x="3581400" y="2197100"/>
          <p14:tracePt t="115696" x="3571875" y="2197100"/>
          <p14:tracePt t="115715" x="3544888" y="2197100"/>
          <p14:tracePt t="115731" x="3536950" y="2197100"/>
          <p14:tracePt t="115746" x="3500438" y="2197100"/>
          <p14:tracePt t="115763" x="3482975" y="2197100"/>
          <p14:tracePt t="115780" x="3465513" y="2197100"/>
          <p14:tracePt t="115797" x="3438525" y="2197100"/>
          <p14:tracePt t="115813" x="3411538" y="2197100"/>
          <p14:tracePt t="115830" x="3357563" y="2197100"/>
          <p14:tracePt t="115846" x="3330575" y="2197100"/>
          <p14:tracePt t="115863" x="3286125" y="2187575"/>
          <p14:tracePt t="115879" x="3251200" y="2187575"/>
          <p14:tracePt t="115896" x="3241675" y="2187575"/>
          <p14:tracePt t="115913" x="3214688" y="2187575"/>
          <p14:tracePt t="115930" x="3179763" y="2179638"/>
          <p14:tracePt t="115946" x="3170238" y="2170113"/>
          <p14:tracePt t="115963" x="3125788" y="2170113"/>
          <p14:tracePt t="115980" x="3089275" y="2170113"/>
          <p14:tracePt t="115996" x="3081338" y="2170113"/>
          <p14:tracePt t="116015" x="3036888" y="2170113"/>
          <p14:tracePt t="116030" x="3027363" y="2170113"/>
          <p14:tracePt t="116046" x="3000375" y="2170113"/>
          <p14:tracePt t="116063" x="2973388" y="2170113"/>
          <p14:tracePt t="116080" x="2955925" y="2170113"/>
          <p14:tracePt t="116096" x="2874963" y="2170113"/>
          <p14:tracePt t="116114" x="2768600" y="2170113"/>
          <p14:tracePt t="116131" x="2705100" y="2170113"/>
          <p14:tracePt t="116146" x="2643188" y="2170113"/>
          <p14:tracePt t="116163" x="2581275" y="2170113"/>
          <p14:tracePt t="116180" x="2554288" y="2170113"/>
          <p14:tracePt t="116196" x="2544763" y="2170113"/>
          <p14:tracePt t="116215" x="2500313" y="2170113"/>
          <p14:tracePt t="116231" x="2473325" y="2170113"/>
          <p14:tracePt t="116246" x="2384425" y="2152650"/>
          <p14:tracePt t="116263" x="2339975" y="2152650"/>
          <p14:tracePt t="116280" x="2259013" y="2143125"/>
          <p14:tracePt t="116296" x="2214563" y="2135188"/>
          <p14:tracePt t="116315" x="2133600" y="2135188"/>
          <p14:tracePt t="116331" x="2071688" y="2135188"/>
          <p14:tracePt t="116346" x="2009775" y="2135188"/>
          <p14:tracePt t="116363" x="1965325" y="2135188"/>
          <p14:tracePt t="116380" x="1919288" y="2135188"/>
          <p14:tracePt t="116396" x="1911350" y="2135188"/>
          <p14:tracePt t="116415" x="1884363" y="2135188"/>
          <p14:tracePt t="116430" x="1874838" y="2135188"/>
          <p14:tracePt t="116447" x="1847850" y="2135188"/>
          <p14:tracePt t="116464" x="1812925" y="2135188"/>
          <p14:tracePt t="116480" x="1795463" y="2135188"/>
          <p14:tracePt t="116496" x="1768475" y="2135188"/>
          <p14:tracePt t="116515" x="1741488" y="2135188"/>
          <p14:tracePt t="116531" x="1704975" y="2135188"/>
          <p14:tracePt t="116546" x="1687513" y="2135188"/>
          <p14:tracePt t="116563" x="1660525" y="2135188"/>
          <p14:tracePt t="116596" x="1633538" y="2135188"/>
          <p14:tracePt t="116614" x="1598613" y="2135188"/>
          <p14:tracePt t="116631" x="1544638" y="2143125"/>
          <p14:tracePt t="116646" x="1536700" y="2143125"/>
          <p14:tracePt t="116664" x="1527175" y="2143125"/>
          <p14:tracePt t="116680" x="1509713" y="2143125"/>
          <p14:tracePt t="116696" x="1473200" y="2143125"/>
          <p14:tracePt t="116715" x="1455738" y="2143125"/>
          <p14:tracePt t="116732" x="1446213" y="2143125"/>
          <p14:tracePt t="116747" x="1428750" y="2152650"/>
          <p14:tracePt t="116763" x="1411288" y="2152650"/>
          <p14:tracePt t="116780" x="1401763" y="2152650"/>
          <p14:tracePt t="116797" x="1393825" y="2152650"/>
          <p14:tracePt t="116812" x="1374775" y="2152650"/>
          <p14:tracePt t="116830" x="1339850" y="2152650"/>
          <p14:tracePt t="116863" x="1330325" y="2152650"/>
          <p14:tracePt t="116880" x="1330325" y="2170113"/>
          <p14:tracePt t="116896" x="1322388" y="2170113"/>
          <p14:tracePt t="116915" x="1268413" y="2170113"/>
          <p14:tracePt t="116931" x="1231900" y="2170113"/>
          <p14:tracePt t="116946" x="1214438" y="2179638"/>
          <p14:tracePt t="116964" x="1196975" y="2179638"/>
          <p14:tracePt t="116980" x="1160463" y="2179638"/>
          <p14:tracePt t="116997" x="1125538" y="2187575"/>
          <p14:tracePt t="117015" x="1071563" y="2197100"/>
          <p14:tracePt t="117031" x="1044575" y="2187575"/>
          <p14:tracePt t="117046" x="982663" y="2187575"/>
          <p14:tracePt t="117063" x="955675" y="2187575"/>
          <p14:tracePt t="117080" x="938213" y="2187575"/>
          <p14:tracePt t="117097" x="928688" y="2187575"/>
          <p14:tracePt t="117169" x="911225" y="2187575"/>
          <p14:tracePt t="117183" x="901700" y="2187575"/>
          <p14:tracePt t="117223" x="893763" y="2187575"/>
          <p14:tracePt t="117231" x="893763" y="2197100"/>
          <p14:tracePt t="117246" x="884238" y="2206625"/>
          <p14:tracePt t="117263" x="874713" y="2224088"/>
          <p14:tracePt t="117280" x="874713" y="2241550"/>
          <p14:tracePt t="117296" x="866775" y="2268538"/>
          <p14:tracePt t="117313" x="857250" y="2303463"/>
          <p14:tracePt t="117330" x="857250" y="2312988"/>
          <p14:tracePt t="117347" x="857250" y="2330450"/>
          <p14:tracePt t="117363" x="857250" y="2349500"/>
          <p14:tracePt t="117380" x="857250" y="2374900"/>
          <p14:tracePt t="117397" x="857250" y="2384425"/>
          <p14:tracePt t="117415" x="857250" y="2401888"/>
          <p14:tracePt t="117430" x="857250" y="2411413"/>
          <p14:tracePt t="117447" x="857250" y="2420938"/>
          <p14:tracePt t="117480" x="857250" y="2438400"/>
          <p14:tracePt t="117497" x="857250" y="2455863"/>
          <p14:tracePt t="117513" x="839788" y="2465388"/>
          <p14:tracePt t="117530" x="839788" y="2473325"/>
          <p14:tracePt t="117569" x="847725" y="2473325"/>
          <p14:tracePt t="117580" x="847725" y="2482850"/>
          <p14:tracePt t="117607" x="857250" y="2482850"/>
          <p14:tracePt t="117616" x="866775" y="2492375"/>
          <p14:tracePt t="117631" x="893763" y="2492375"/>
          <p14:tracePt t="117647" x="928688" y="2509838"/>
          <p14:tracePt t="117663" x="965200" y="2509838"/>
          <p14:tracePt t="117680" x="1000125" y="2509838"/>
          <p14:tracePt t="117697" x="1027113" y="2509838"/>
          <p14:tracePt t="117715" x="1062038" y="2517775"/>
          <p14:tracePt t="117730" x="1081088" y="2517775"/>
          <p14:tracePt t="117747" x="1108075" y="2517775"/>
          <p14:tracePt t="117763" x="1169988" y="2517775"/>
          <p14:tracePt t="117780" x="1196975" y="2517775"/>
          <p14:tracePt t="117796" x="1214438" y="2517775"/>
          <p14:tracePt t="117814" x="1268413" y="2517775"/>
          <p14:tracePt t="117830" x="1285875" y="2517775"/>
          <p14:tracePt t="117846" x="1295400" y="2517775"/>
          <p14:tracePt t="117863" x="1322388" y="2517775"/>
          <p14:tracePt t="117880" x="1366838" y="2517775"/>
          <p14:tracePt t="117896" x="1393825" y="2517775"/>
          <p14:tracePt t="117914" x="1544638" y="2517775"/>
          <p14:tracePt t="117931" x="1643063" y="2544763"/>
          <p14:tracePt t="117947" x="1704975" y="2544763"/>
          <p14:tracePt t="117963" x="1751013" y="2544763"/>
          <p14:tracePt t="117980" x="1812925" y="2544763"/>
          <p14:tracePt t="117997" x="1866900" y="2544763"/>
          <p14:tracePt t="118014" x="1928813" y="2544763"/>
          <p14:tracePt t="118032" x="1955800" y="2544763"/>
          <p14:tracePt t="118069" x="1965325" y="2544763"/>
          <p14:tracePt t="118080" x="1990725" y="2544763"/>
          <p14:tracePt t="118097" x="2036763" y="2527300"/>
          <p14:tracePt t="118115" x="2125663" y="2527300"/>
          <p14:tracePt t="118130" x="2170113" y="2536825"/>
          <p14:tracePt t="118147" x="2214563" y="2536825"/>
          <p14:tracePt t="118164" x="2241550" y="2544763"/>
          <p14:tracePt t="118181" x="2268538" y="2544763"/>
          <p14:tracePt t="118196" x="2295525" y="2544763"/>
          <p14:tracePt t="118213" x="2322513" y="2544763"/>
          <p14:tracePt t="118229" x="2401888" y="2544763"/>
          <p14:tracePt t="118246" x="2446338" y="2544763"/>
          <p14:tracePt t="118263" x="2509838" y="2544763"/>
          <p14:tracePt t="118280" x="2554288" y="2544763"/>
          <p14:tracePt t="118296" x="2616200" y="2563813"/>
          <p14:tracePt t="118313" x="2652713" y="2563813"/>
          <p14:tracePt t="118331" x="2724150" y="2563813"/>
          <p14:tracePt t="118347" x="2786063" y="2571750"/>
          <p14:tracePt t="118363" x="2813050" y="2571750"/>
          <p14:tracePt t="118380" x="2847975" y="2571750"/>
          <p14:tracePt t="118397" x="2894013" y="2571750"/>
          <p14:tracePt t="118415" x="2938463" y="2571750"/>
          <p14:tracePt t="118447" x="2973388" y="2571750"/>
          <p14:tracePt t="118463" x="3017838" y="2571750"/>
          <p14:tracePt t="118480" x="3071813" y="2571750"/>
          <p14:tracePt t="118497" x="3133725" y="2571750"/>
          <p14:tracePt t="118515" x="3179763" y="2571750"/>
          <p14:tracePt t="118530" x="3197225" y="2581275"/>
          <p14:tracePt t="118547" x="3232150" y="2581275"/>
          <p14:tracePt t="118563" x="3259138" y="2581275"/>
          <p14:tracePt t="118580" x="3295650" y="2581275"/>
          <p14:tracePt t="118597" x="3357563" y="2581275"/>
          <p14:tracePt t="118613" x="3384550" y="2581275"/>
          <p14:tracePt t="118630" x="3394075" y="2581275"/>
          <p14:tracePt t="118647" x="3402013" y="2581275"/>
          <p14:tracePt t="118664" x="3429000" y="2581275"/>
          <p14:tracePt t="118680" x="3446463" y="2581275"/>
          <p14:tracePt t="118697" x="3465513" y="2581275"/>
          <p14:tracePt t="118715" x="3517900" y="2581275"/>
          <p14:tracePt t="118730" x="3571875" y="2598738"/>
          <p14:tracePt t="118746" x="3616325" y="2598738"/>
          <p14:tracePt t="118763" x="3633788" y="2598738"/>
          <p14:tracePt t="118780" x="3643313" y="2598738"/>
          <p14:tracePt t="118797" x="3670300" y="2598738"/>
          <p14:tracePt t="118815" x="3705225" y="2598738"/>
          <p14:tracePt t="118830" x="3714750" y="2598738"/>
          <p14:tracePt t="118847" x="3759200" y="2598738"/>
          <p14:tracePt t="118864" x="3786188" y="2598738"/>
          <p14:tracePt t="118867" x="3803650" y="2598738"/>
          <p14:tracePt t="118880" x="3830638" y="2598738"/>
          <p14:tracePt t="118897" x="3857625" y="2598738"/>
          <p14:tracePt t="118915" x="3902075" y="2598738"/>
          <p14:tracePt t="118930" x="3946525" y="2598738"/>
          <p14:tracePt t="118946" x="3990975" y="2589213"/>
          <p14:tracePt t="118963" x="4054475" y="2589213"/>
          <p14:tracePt t="118980" x="4089400" y="2581275"/>
          <p14:tracePt t="118997" x="4152900" y="2581275"/>
          <p14:tracePt t="119015" x="4205288" y="2581275"/>
          <p14:tracePt t="119030" x="4251325" y="2581275"/>
          <p14:tracePt t="119047" x="4295775" y="2581275"/>
          <p14:tracePt t="119063" x="4330700" y="2571750"/>
          <p14:tracePt t="119080" x="4340225" y="2571750"/>
          <p14:tracePt t="119097" x="4348163" y="2571750"/>
          <p14:tracePt t="119115" x="4375150" y="2571750"/>
          <p14:tracePt t="119130" x="4394200" y="2571750"/>
          <p14:tracePt t="119147" x="4411663" y="2563813"/>
          <p14:tracePt t="119164" x="4456113" y="2544763"/>
          <p14:tracePt t="119180" x="4473575" y="2544763"/>
          <p14:tracePt t="119197" x="4510088" y="2544763"/>
          <p14:tracePt t="119215" x="4545013" y="2544763"/>
          <p14:tracePt t="119230" x="4581525" y="2544763"/>
          <p14:tracePt t="119247" x="4589463" y="2544763"/>
          <p14:tracePt t="119336" x="4598988" y="2544763"/>
          <p14:tracePt t="119344" x="4598988" y="2536825"/>
          <p14:tracePt t="119354" x="4608513" y="2536825"/>
          <p14:tracePt t="119384" x="4625975" y="2536825"/>
          <p14:tracePt t="119391" x="4633913" y="2536825"/>
          <p14:tracePt t="119400" x="4643438" y="2536825"/>
          <p14:tracePt t="119415" x="4652963" y="2544763"/>
          <p14:tracePt t="119430" x="4660900" y="2544763"/>
          <p14:tracePt t="119447" x="4670425" y="2544763"/>
          <p14:tracePt t="119530" x="4697413" y="2544763"/>
          <p14:tracePt t="119537" x="4714875" y="2544763"/>
          <p14:tracePt t="119547" x="4741863" y="2544763"/>
          <p14:tracePt t="119563" x="4759325" y="2544763"/>
          <p14:tracePt t="119580" x="4786313" y="2544763"/>
          <p14:tracePt t="119597" x="4803775" y="2544763"/>
          <p14:tracePt t="119613" x="4813300" y="2544763"/>
          <p14:tracePt t="119630" x="4822825" y="2544763"/>
          <p14:tracePt t="119647" x="4830763" y="2544763"/>
          <p14:tracePt t="119664" x="4840288" y="2544763"/>
          <p14:tracePt t="119984" x="4848225" y="2544763"/>
          <p14:tracePt t="121862" x="4840288" y="2544763"/>
          <p14:tracePt t="121869" x="4822825" y="2563813"/>
          <p14:tracePt t="121880" x="4813300" y="2563813"/>
          <p14:tracePt t="121897" x="4786313" y="2571750"/>
          <p14:tracePt t="121914" x="4660900" y="2616200"/>
          <p14:tracePt t="121931" x="4608513" y="2616200"/>
          <p14:tracePt t="121947" x="4527550" y="2616200"/>
          <p14:tracePt t="121964" x="4438650" y="2616200"/>
          <p14:tracePt t="121982" x="4357688" y="2643188"/>
          <p14:tracePt t="121997" x="4251325" y="2660650"/>
          <p14:tracePt t="122016" x="3813175" y="2714625"/>
          <p14:tracePt t="122031" x="3473450" y="2643188"/>
          <p14:tracePt t="122047" x="3160713" y="2660650"/>
          <p14:tracePt t="122064" x="2867025" y="2697163"/>
          <p14:tracePt t="122080" x="2714625" y="2697163"/>
          <p14:tracePt t="122097" x="2571750" y="2697163"/>
          <p14:tracePt t="122115" x="2455863" y="2687638"/>
          <p14:tracePt t="122130" x="2411413" y="2687638"/>
          <p14:tracePt t="122147" x="2357438" y="2706688"/>
          <p14:tracePt t="122164" x="2312988" y="2714625"/>
          <p14:tracePt t="122180" x="2295525" y="2724150"/>
          <p14:tracePt t="122197" x="2276475" y="2724150"/>
          <p14:tracePt t="122214" x="2187575" y="2706688"/>
          <p14:tracePt t="122230" x="2143125" y="2706688"/>
          <p14:tracePt t="122247" x="2098675" y="2706688"/>
          <p14:tracePt t="122264" x="2062163" y="2697163"/>
          <p14:tracePt t="122281" x="2054225" y="2697163"/>
          <p14:tracePt t="122297" x="2036763" y="2697163"/>
          <p14:tracePt t="122315" x="1973263" y="2706688"/>
          <p14:tracePt t="122330" x="1901825" y="2697163"/>
          <p14:tracePt t="122347" x="1803400" y="2697163"/>
          <p14:tracePt t="122364" x="1776413" y="2697163"/>
          <p14:tracePt t="122367" x="1768475" y="2697163"/>
          <p14:tracePt t="122380" x="1758950" y="2697163"/>
          <p14:tracePt t="122397" x="1724025" y="2697163"/>
          <p14:tracePt t="122414" x="1704975" y="2697163"/>
          <p14:tracePt t="122431" x="1670050" y="2697163"/>
          <p14:tracePt t="122447" x="1625600" y="2706688"/>
          <p14:tracePt t="122464" x="1581150" y="2706688"/>
          <p14:tracePt t="122481" x="1536700" y="2706688"/>
          <p14:tracePt t="122497" x="1500188" y="2714625"/>
          <p14:tracePt t="122514" x="1455738" y="2714625"/>
          <p14:tracePt t="122531" x="1446213" y="2714625"/>
          <p14:tracePt t="122547" x="1428750" y="2724150"/>
          <p14:tracePt t="122564" x="1419225" y="2724150"/>
          <p14:tracePt t="122581" x="1411288" y="2732088"/>
          <p14:tracePt t="122597" x="1401763" y="2732088"/>
          <p14:tracePt t="122614" x="1357313" y="2732088"/>
          <p14:tracePt t="122630" x="1330325" y="2732088"/>
          <p14:tracePt t="122647" x="1285875" y="2741613"/>
          <p14:tracePt t="122664" x="1204913" y="2741613"/>
          <p14:tracePt t="122680" x="1116013" y="2759075"/>
          <p14:tracePt t="122697" x="1036638" y="2786063"/>
          <p14:tracePt t="122714" x="919163" y="2813050"/>
          <p14:tracePt t="122730" x="874713" y="2813050"/>
          <p14:tracePt t="122747" x="839788" y="2849563"/>
          <p14:tracePt t="122764" x="822325" y="2857500"/>
          <p14:tracePt t="122781" x="803275" y="2867025"/>
          <p14:tracePt t="122798" x="785813" y="2867025"/>
          <p14:tracePt t="122814" x="768350" y="2884488"/>
          <p14:tracePt t="122830" x="768350" y="2901950"/>
          <p14:tracePt t="122846" x="758825" y="2911475"/>
          <p14:tracePt t="122992" x="776288" y="2901950"/>
          <p14:tracePt t="123000" x="795338" y="2901950"/>
          <p14:tracePt t="123014" x="822325" y="2901950"/>
          <p14:tracePt t="123031" x="857250" y="2901950"/>
          <p14:tracePt t="123047" x="901700" y="2894013"/>
          <p14:tracePt t="123064" x="919163" y="2894013"/>
          <p14:tracePt t="123081" x="946150" y="2894013"/>
          <p14:tracePt t="123097" x="965200" y="2894013"/>
          <p14:tracePt t="123114" x="982663" y="2894013"/>
          <p14:tracePt t="123147" x="990600" y="2894013"/>
          <p14:tracePt t="123215" x="1000125" y="2894013"/>
          <p14:tracePt t="123268" x="1017588" y="2894013"/>
          <p14:tracePt t="123545" x="1027113" y="2894013"/>
          <p14:tracePt t="123600" x="1036638" y="2894013"/>
          <p14:tracePt t="123638" x="1044575" y="2894013"/>
          <p14:tracePt t="123653" x="1054100" y="2894013"/>
          <p14:tracePt t="123662" x="1081088" y="2911475"/>
          <p14:tracePt t="123692" x="1089025" y="2911475"/>
          <p14:tracePt t="123700" x="1098550" y="2911475"/>
          <p14:tracePt t="123814" x="1098550" y="2901950"/>
          <p14:tracePt t="123846" x="1108075" y="2901950"/>
          <p14:tracePt t="123855" x="1116013" y="2901950"/>
          <p14:tracePt t="123884" x="1125538" y="2901950"/>
          <p14:tracePt t="123892" x="1133475" y="2901950"/>
          <p14:tracePt t="123906" x="1152525" y="2901950"/>
          <p14:tracePt t="123922" x="1160463" y="2901950"/>
          <p14:tracePt t="123938" x="1169988" y="2901950"/>
          <p14:tracePt t="123954" x="1179513" y="2901950"/>
          <p14:tracePt t="123968" x="1187450" y="2911475"/>
          <p14:tracePt t="123992" x="1196975" y="2911475"/>
          <p14:tracePt t="124000" x="1204913" y="2911475"/>
          <p14:tracePt t="124014" x="1231900" y="2911475"/>
          <p14:tracePt t="124031" x="1241425" y="2911475"/>
          <p14:tracePt t="124047" x="1250950" y="2911475"/>
          <p14:tracePt t="124064" x="1258888" y="2911475"/>
          <p14:tracePt t="124081" x="1268413" y="2911475"/>
          <p14:tracePt t="124097" x="1276350" y="2911475"/>
          <p14:tracePt t="124139" x="1285875" y="2911475"/>
          <p14:tracePt t="124169" x="1303338" y="2911475"/>
          <p14:tracePt t="124184" x="1312863" y="2911475"/>
          <p14:tracePt t="124200" x="1330325" y="2911475"/>
          <p14:tracePt t="124207" x="1339850" y="2911475"/>
          <p14:tracePt t="124216" x="1347788" y="2921000"/>
          <p14:tracePt t="124231" x="1374775" y="2921000"/>
          <p14:tracePt t="124247" x="1393825" y="2921000"/>
          <p14:tracePt t="124281" x="1401763" y="2921000"/>
          <p14:tracePt t="124298" x="1411288" y="2921000"/>
          <p14:tracePt t="124314" x="1482725" y="2921000"/>
          <p14:tracePt t="124330" x="1527175" y="2921000"/>
          <p14:tracePt t="124347" x="1581150" y="2921000"/>
          <p14:tracePt t="124364" x="1608138" y="2928938"/>
          <p14:tracePt t="124380" x="1633538" y="2928938"/>
          <p14:tracePt t="124397" x="1643063" y="2928938"/>
          <p14:tracePt t="124414" x="1652588" y="2928938"/>
          <p14:tracePt t="124438" x="1660525" y="2928938"/>
          <p14:tracePt t="124447" x="1670050" y="2928938"/>
          <p14:tracePt t="124464" x="1679575" y="2928938"/>
          <p14:tracePt t="124481" x="1687513" y="2928938"/>
          <p14:tracePt t="124497" x="1714500" y="2928938"/>
          <p14:tracePt t="124514" x="1724025" y="2928938"/>
          <p14:tracePt t="124531" x="1731963" y="2928938"/>
          <p14:tracePt t="124600" x="1741488" y="2928938"/>
          <p14:tracePt t="124614" x="1751013" y="2928938"/>
          <p14:tracePt t="124622" x="1768475" y="2928938"/>
          <p14:tracePt t="124631" x="1776413" y="2928938"/>
          <p14:tracePt t="124647" x="1785938" y="2928938"/>
          <p14:tracePt t="124664" x="1803400" y="2921000"/>
          <p14:tracePt t="124681" x="1812925" y="2921000"/>
          <p14:tracePt t="124715" x="1847850" y="2921000"/>
          <p14:tracePt t="124731" x="1857375" y="2921000"/>
          <p14:tracePt t="124747" x="1866900" y="2921000"/>
          <p14:tracePt t="125184" x="1874838" y="2921000"/>
          <p14:tracePt t="136120" x="1857375" y="2921000"/>
          <p14:tracePt t="136128" x="1830388" y="2921000"/>
          <p14:tracePt t="136136" x="1822450" y="2901950"/>
          <p14:tracePt t="136152" x="1812925" y="2911475"/>
          <p14:tracePt t="136167" x="1785938" y="2911475"/>
          <p14:tracePt t="136182" x="1776413" y="2911475"/>
          <p14:tracePt t="136200" x="1758950" y="2911475"/>
          <p14:tracePt t="136216" x="1751013" y="2911475"/>
          <p14:tracePt t="136232" x="1679575" y="2921000"/>
          <p14:tracePt t="136249" x="1643063" y="2921000"/>
          <p14:tracePt t="136266" x="1589088" y="2921000"/>
          <p14:tracePt t="136282" x="1544638" y="2928938"/>
          <p14:tracePt t="136299" x="1490663" y="2928938"/>
          <p14:tracePt t="136315" x="1473200" y="2928938"/>
          <p14:tracePt t="136332" x="1465263" y="2928938"/>
          <p14:tracePt t="136349" x="1455738" y="2928938"/>
          <p14:tracePt t="136367" x="1419225" y="2938463"/>
          <p14:tracePt t="136382" x="1411288" y="2946400"/>
          <p14:tracePt t="136399" x="1374775" y="2955925"/>
          <p14:tracePt t="136415" x="1366838" y="2955925"/>
          <p14:tracePt t="136432" x="1312863" y="2973388"/>
          <p14:tracePt t="136449" x="1276350" y="2982913"/>
          <p14:tracePt t="136466" x="1268413" y="2982913"/>
          <p14:tracePt t="136482" x="1258888" y="2982913"/>
          <p14:tracePt t="136499" x="1250950" y="2982913"/>
          <p14:tracePt t="136516" x="1223963" y="2982913"/>
          <p14:tracePt t="136532" x="1223963" y="2992438"/>
          <p14:tracePt t="136549" x="1214438" y="2992438"/>
          <p14:tracePt t="136667" x="1204913" y="2992438"/>
          <p14:tracePt t="136729" x="1196975" y="2992438"/>
          <p14:tracePt t="136736" x="1196975" y="2982913"/>
          <p14:tracePt t="136807" x="1196975" y="2973388"/>
          <p14:tracePt t="136836" x="1187450" y="2973388"/>
          <p14:tracePt t="136936" x="1179513" y="2973388"/>
          <p14:tracePt t="136951" x="1169988" y="2973388"/>
          <p14:tracePt t="136959" x="1152525" y="2973388"/>
          <p14:tracePt t="137029" x="1143000" y="2973388"/>
          <p14:tracePt t="137145" x="1125538" y="2973388"/>
          <p14:tracePt t="137153" x="1098550" y="2973388"/>
          <p14:tracePt t="137166" x="1089025" y="2965450"/>
          <p14:tracePt t="137237" x="1081088" y="2965450"/>
          <p14:tracePt t="137297" x="1071563" y="2965450"/>
          <p14:tracePt t="137359" x="1071563" y="2955925"/>
          <p14:tracePt t="137551" x="1062038" y="2955925"/>
          <p14:tracePt t="137559" x="1054100" y="2955925"/>
          <p14:tracePt t="137567" x="1044575" y="2955925"/>
          <p14:tracePt t="137745" x="1054100" y="2955925"/>
          <p14:tracePt t="137751" x="1062038" y="2955925"/>
          <p14:tracePt t="137775" x="1071563" y="2955925"/>
          <p14:tracePt t="137799" x="1081088" y="2938463"/>
          <p14:tracePt t="137813" x="1089025" y="2938463"/>
          <p14:tracePt t="137845" x="1108075" y="2938463"/>
          <p14:tracePt t="137853" x="1116013" y="2938463"/>
          <p14:tracePt t="137868" x="1125538" y="2938463"/>
          <p14:tracePt t="137882" x="1133475" y="2938463"/>
          <p14:tracePt t="137899" x="1152525" y="2938463"/>
          <p14:tracePt t="137915" x="1169988" y="2938463"/>
          <p14:tracePt t="137932" x="1187450" y="2938463"/>
          <p14:tracePt t="137951" x="1241425" y="2938463"/>
          <p14:tracePt t="137967" x="1258888" y="2938463"/>
          <p14:tracePt t="137982" x="1276350" y="2938463"/>
          <p14:tracePt t="137999" x="1312863" y="2938463"/>
          <p14:tracePt t="138016" x="1330325" y="2946400"/>
          <p14:tracePt t="138051" x="1366838" y="2955925"/>
          <p14:tracePt t="138067" x="1393825" y="2955925"/>
          <p14:tracePt t="138083" x="1438275" y="2955925"/>
          <p14:tracePt t="138099" x="1500188" y="2946400"/>
          <p14:tracePt t="138116" x="1554163" y="2946400"/>
          <p14:tracePt t="138132" x="1625600" y="2955925"/>
          <p14:tracePt t="138151" x="1687513" y="2955925"/>
          <p14:tracePt t="138167" x="1724025" y="2965450"/>
          <p14:tracePt t="138182" x="1768475" y="2965450"/>
          <p14:tracePt t="138199" x="1812925" y="2965450"/>
          <p14:tracePt t="138216" x="1830388" y="2965450"/>
          <p14:tracePt t="138232" x="1857375" y="2965450"/>
          <p14:tracePt t="138251" x="1884363" y="2965450"/>
          <p14:tracePt t="138267" x="1919288" y="2965450"/>
          <p14:tracePt t="138283" x="1946275" y="2973388"/>
          <p14:tracePt t="138299" x="2027238" y="2973388"/>
          <p14:tracePt t="138316" x="2044700" y="2973388"/>
          <p14:tracePt t="138332" x="2054225" y="2992438"/>
          <p14:tracePt t="138351" x="2108200" y="3000375"/>
          <p14:tracePt t="138367" x="2152650" y="3000375"/>
          <p14:tracePt t="138382" x="2187575" y="3000375"/>
          <p14:tracePt t="138399" x="2224088" y="3009900"/>
          <p14:tracePt t="138416" x="2268538" y="3009900"/>
          <p14:tracePt t="138432" x="2295525" y="3009900"/>
          <p14:tracePt t="138450" x="2339975" y="3009900"/>
          <p14:tracePt t="138466" x="2374900" y="3009900"/>
          <p14:tracePt t="138483" x="2411413" y="3009900"/>
          <p14:tracePt t="138500" x="2438400" y="3009900"/>
          <p14:tracePt t="138515" x="2465388" y="3017838"/>
          <p14:tracePt t="138532" x="2473325" y="3027363"/>
          <p14:tracePt t="138550" x="2536825" y="3027363"/>
          <p14:tracePt t="138567" x="2554288" y="3027363"/>
          <p14:tracePt t="138583" x="2571750" y="3027363"/>
          <p14:tracePt t="138599" x="2598738" y="3027363"/>
          <p14:tracePt t="138617" x="2608263" y="3027363"/>
          <p14:tracePt t="138632" x="2616200" y="3027363"/>
          <p14:tracePt t="138659" x="2633663" y="3027363"/>
          <p14:tracePt t="138668" x="2633663" y="3017838"/>
          <p14:tracePt t="138683" x="2660650" y="3017838"/>
          <p14:tracePt t="138699" x="2679700" y="3017838"/>
          <p14:tracePt t="138716" x="2697163" y="3017838"/>
          <p14:tracePt t="138732" x="2714625" y="3017838"/>
          <p14:tracePt t="138751" x="2759075" y="3009900"/>
          <p14:tracePt t="138767" x="2786063" y="3009900"/>
          <p14:tracePt t="138783" x="2803525" y="3009900"/>
          <p14:tracePt t="138799" x="2822575" y="3009900"/>
          <p14:tracePt t="138816" x="2857500" y="3009900"/>
          <p14:tracePt t="138832" x="2884488" y="3009900"/>
          <p14:tracePt t="138851" x="2938463" y="3009900"/>
          <p14:tracePt t="138867" x="2990850" y="3009900"/>
          <p14:tracePt t="138883" x="3009900" y="3009900"/>
          <p14:tracePt t="138899" x="3044825" y="3009900"/>
          <p14:tracePt t="138916" x="3062288" y="3009900"/>
          <p14:tracePt t="138932" x="3081338" y="3009900"/>
          <p14:tracePt t="138950" x="3125788" y="3009900"/>
          <p14:tracePt t="138967" x="3160713" y="3009900"/>
          <p14:tracePt t="138983" x="3205163" y="3009900"/>
          <p14:tracePt t="138999" x="3224213" y="3000375"/>
          <p14:tracePt t="139016" x="3251200" y="3000375"/>
          <p14:tracePt t="139032" x="3268663" y="3000375"/>
          <p14:tracePt t="139051" x="3313113" y="2982913"/>
          <p14:tracePt t="139067" x="3348038" y="2973388"/>
          <p14:tracePt t="139082" x="3367088" y="2973388"/>
          <p14:tracePt t="139099" x="3375025" y="2973388"/>
          <p14:tracePt t="139137" x="3375025" y="2965450"/>
          <p14:tracePt t="139259" x="3367088" y="2965450"/>
          <p14:tracePt t="139275" x="3357563" y="2965450"/>
          <p14:tracePt t="139289" x="3348038" y="2965450"/>
          <p14:tracePt t="139299" x="3322638" y="2965450"/>
          <p14:tracePt t="139316" x="3295650" y="2965450"/>
          <p14:tracePt t="139332" x="3251200" y="2965450"/>
          <p14:tracePt t="139350" x="3133725" y="2965450"/>
          <p14:tracePt t="139367" x="3054350" y="2965450"/>
          <p14:tracePt t="139383" x="2919413" y="2928938"/>
          <p14:tracePt t="139399" x="2867025" y="2928938"/>
          <p14:tracePt t="139416" x="2786063" y="2928938"/>
          <p14:tracePt t="139432" x="2732088" y="2928938"/>
          <p14:tracePt t="139451" x="2660650" y="2928938"/>
          <p14:tracePt t="139467" x="2581275" y="2938463"/>
          <p14:tracePt t="139482" x="2473325" y="2938463"/>
          <p14:tracePt t="139499" x="2347913" y="2938463"/>
          <p14:tracePt t="139516" x="2241550" y="2938463"/>
          <p14:tracePt t="139532" x="2152650" y="2938463"/>
          <p14:tracePt t="139551" x="1982788" y="2938463"/>
          <p14:tracePt t="139567" x="1857375" y="2938463"/>
          <p14:tracePt t="139583" x="1751013" y="2938463"/>
          <p14:tracePt t="139599" x="1633538" y="2946400"/>
          <p14:tracePt t="139616" x="1527175" y="2946400"/>
          <p14:tracePt t="139632" x="1419225" y="2928938"/>
          <p14:tracePt t="139651" x="1347788" y="2928938"/>
          <p14:tracePt t="139667" x="1285875" y="2928938"/>
          <p14:tracePt t="139683" x="1241425" y="2928938"/>
          <p14:tracePt t="139716" x="1223963" y="2928938"/>
          <p14:tracePt t="139736" x="1214438" y="2928938"/>
          <p14:tracePt t="139752" x="1204913" y="2928938"/>
          <p14:tracePt t="139768" x="1187450" y="2928938"/>
          <p14:tracePt t="139783" x="1179513" y="2928938"/>
          <p14:tracePt t="139800" x="1169988" y="2928938"/>
          <p14:tracePt t="139816" x="1152525" y="2928938"/>
          <p14:tracePt t="139832" x="1143000" y="2928938"/>
          <p14:tracePt t="139849" x="1133475" y="2928938"/>
          <p14:tracePt t="140005" x="1143000" y="2928938"/>
          <p14:tracePt t="140030" x="1152525" y="2928938"/>
          <p14:tracePt t="140036" x="1169988" y="2928938"/>
          <p14:tracePt t="140050" x="1204913" y="2928938"/>
          <p14:tracePt t="140068" x="1241425" y="2921000"/>
          <p14:tracePt t="140083" x="1285875" y="2921000"/>
          <p14:tracePt t="140099" x="1384300" y="2921000"/>
          <p14:tracePt t="140116" x="1482725" y="2938463"/>
          <p14:tracePt t="140132" x="1554163" y="2946400"/>
          <p14:tracePt t="140151" x="1687513" y="2965450"/>
          <p14:tracePt t="140167" x="1758950" y="2965450"/>
          <p14:tracePt t="140182" x="1839913" y="2965450"/>
          <p14:tracePt t="140199" x="1919288" y="2965450"/>
          <p14:tracePt t="140216" x="1965325" y="2965450"/>
          <p14:tracePt t="140232" x="2027238" y="2955925"/>
          <p14:tracePt t="140250" x="2081213" y="2955925"/>
          <p14:tracePt t="140267" x="2170113" y="2955925"/>
          <p14:tracePt t="140283" x="2232025" y="2955925"/>
          <p14:tracePt t="140299" x="2276475" y="2973388"/>
          <p14:tracePt t="140316" x="2347913" y="2982913"/>
          <p14:tracePt t="140333" x="2473325" y="2982913"/>
          <p14:tracePt t="140351" x="2589213" y="2992438"/>
          <p14:tracePt t="140367" x="2732088" y="2992438"/>
          <p14:tracePt t="140382" x="2830513" y="3009900"/>
          <p14:tracePt t="140399" x="2911475" y="3017838"/>
          <p14:tracePt t="140416" x="2946400" y="3027363"/>
          <p14:tracePt t="140468" x="2946400" y="3036888"/>
          <p14:tracePt t="140497" x="2928938" y="3036888"/>
          <p14:tracePt t="140505" x="2919413" y="3036888"/>
          <p14:tracePt t="140516" x="2884488" y="3054350"/>
          <p14:tracePt t="140533" x="2840038" y="3063875"/>
          <p14:tracePt t="140550" x="2732088" y="3071813"/>
          <p14:tracePt t="140568" x="2598738" y="3071813"/>
          <p14:tracePt t="140583" x="2384425" y="3071813"/>
          <p14:tracePt t="140599" x="2214563" y="3071813"/>
          <p14:tracePt t="140616" x="2081213" y="3054350"/>
          <p14:tracePt t="140633" x="1955800" y="3044825"/>
          <p14:tracePt t="140649" x="1874838" y="3027363"/>
          <p14:tracePt t="140666" x="1866900" y="3027363"/>
          <p14:tracePt t="143098" x="1857375" y="3027363"/>
          <p14:tracePt t="147599" x="1847850" y="3027363"/>
          <p14:tracePt t="147606" x="1839913" y="3027363"/>
          <p14:tracePt t="147617" x="1812925" y="3027363"/>
          <p14:tracePt t="147633" x="1795463" y="3027363"/>
          <p14:tracePt t="147650" x="1785938" y="3027363"/>
          <p14:tracePt t="147667" x="1776413" y="3027363"/>
          <p14:tracePt t="148105" x="1768475" y="3027363"/>
          <p14:tracePt t="148113" x="1741488" y="3027363"/>
          <p14:tracePt t="148128" x="1731963" y="3044825"/>
          <p14:tracePt t="148144" x="1724025" y="3044825"/>
          <p14:tracePt t="148205" x="1724025" y="3054350"/>
          <p14:tracePt t="148212" x="1714500" y="3054350"/>
          <p14:tracePt t="148253" x="1714500" y="3063875"/>
          <p14:tracePt t="148267" x="1687513" y="3063875"/>
          <p14:tracePt t="148282" x="1670050" y="3063875"/>
          <p14:tracePt t="148291" x="1643063" y="3071813"/>
          <p14:tracePt t="148300" x="1616075" y="3089275"/>
          <p14:tracePt t="148316" x="1554163" y="3098800"/>
          <p14:tracePt t="148333" x="1536700" y="3108325"/>
          <p14:tracePt t="148350" x="1490663" y="3116263"/>
          <p14:tracePt t="148367" x="1438275" y="3116263"/>
          <p14:tracePt t="148384" x="1428750" y="3116263"/>
          <p14:tracePt t="148400" x="1419225" y="3116263"/>
          <p14:tracePt t="148417" x="1393825" y="3116263"/>
          <p14:tracePt t="148434" x="1366838" y="3143250"/>
          <p14:tracePt t="148450" x="1357313" y="3143250"/>
          <p14:tracePt t="148468" x="1339850" y="3143250"/>
          <p14:tracePt t="148484" x="1330325" y="3143250"/>
          <p14:tracePt t="148505" x="1322388" y="3143250"/>
          <p14:tracePt t="148567" x="1312863" y="3152775"/>
          <p14:tracePt t="148583" x="1303338" y="3152775"/>
          <p14:tracePt t="148599" x="1295400" y="3152775"/>
          <p14:tracePt t="148637" x="1285875" y="3152775"/>
          <p14:tracePt t="148645" x="1268413" y="3152775"/>
          <p14:tracePt t="148659" x="1258888" y="3152775"/>
          <p14:tracePt t="148675" x="1250950" y="3152775"/>
          <p14:tracePt t="148684" x="1231900" y="3152775"/>
          <p14:tracePt t="148700" x="1223963" y="3160713"/>
          <p14:tracePt t="148820" x="1204913" y="3160713"/>
          <p14:tracePt t="148844" x="1204913" y="3179763"/>
          <p14:tracePt t="149075" x="1214438" y="3179763"/>
          <p14:tracePt t="149098" x="1214438" y="3170238"/>
          <p14:tracePt t="149113" x="1223963" y="3170238"/>
          <p14:tracePt t="149137" x="1231900" y="3170238"/>
          <p14:tracePt t="149145" x="1241425" y="3170238"/>
          <p14:tracePt t="149153" x="1241425" y="3160713"/>
          <p14:tracePt t="149175" x="1250950" y="3152775"/>
          <p14:tracePt t="149237" x="1250950" y="3143250"/>
          <p14:tracePt t="149245" x="1258888" y="3143250"/>
          <p14:tracePt t="150575" x="1258888" y="3135313"/>
          <p14:tracePt t="150583" x="1268413" y="3135313"/>
          <p14:tracePt t="150591" x="1285875" y="3135313"/>
          <p14:tracePt t="150605" x="1295400" y="3125788"/>
          <p14:tracePt t="150617" x="1303338" y="3125788"/>
          <p14:tracePt t="150634" x="1339850" y="3116263"/>
          <p14:tracePt t="150651" x="1544638" y="3116263"/>
          <p14:tracePt t="150667" x="1670050" y="3116263"/>
          <p14:tracePt t="150684" x="1866900" y="3116263"/>
          <p14:tracePt t="150701" x="2009775" y="3116263"/>
          <p14:tracePt t="150717" x="2276475" y="3116263"/>
          <p14:tracePt t="150734" x="2465388" y="3116263"/>
          <p14:tracePt t="150751" x="2830513" y="3098800"/>
          <p14:tracePt t="150767" x="2990850" y="3135313"/>
          <p14:tracePt t="150784" x="3116263" y="3135313"/>
          <p14:tracePt t="150801" x="3205163" y="3135313"/>
          <p14:tracePt t="150818" x="3268663" y="3152775"/>
          <p14:tracePt t="150834" x="3276600" y="3160713"/>
          <p14:tracePt t="150851" x="3286125" y="3160713"/>
          <p14:tracePt t="150875" x="3303588" y="3160713"/>
          <p14:tracePt t="150897" x="3313113" y="3160713"/>
          <p14:tracePt t="150929" x="3322638" y="3160713"/>
          <p14:tracePt t="150937" x="3340100" y="3170238"/>
          <p14:tracePt t="150951" x="3375025" y="3170238"/>
          <p14:tracePt t="150967" x="3402013" y="3179763"/>
          <p14:tracePt t="150985" x="3455988" y="3179763"/>
          <p14:tracePt t="151001" x="3500438" y="3179763"/>
          <p14:tracePt t="151017" x="3536950" y="3179763"/>
          <p14:tracePt t="151033" x="3581400" y="3179763"/>
          <p14:tracePt t="151050" x="3598863" y="3170238"/>
          <p14:tracePt t="151129" x="3608388" y="3170238"/>
          <p14:tracePt t="151151" x="3608388" y="3152775"/>
          <p14:tracePt t="151159" x="3625850" y="3143250"/>
          <p14:tracePt t="151175" x="3633788" y="3143250"/>
          <p14:tracePt t="151184" x="3633788" y="3135313"/>
          <p14:tracePt t="151200" x="3643313" y="3135313"/>
          <p14:tracePt t="151221" x="3652838" y="3135313"/>
          <p14:tracePt t="151234" x="3652838" y="3125788"/>
          <p14:tracePt t="151421" x="3660775" y="3108325"/>
          <p14:tracePt t="151429" x="3670300" y="3108325"/>
          <p14:tracePt t="151437" x="3670300" y="3071813"/>
          <p14:tracePt t="151451" x="3697288" y="3044825"/>
          <p14:tracePt t="151467" x="3714750" y="3027363"/>
          <p14:tracePt t="151484" x="3714750" y="3017838"/>
          <p14:tracePt t="151501" x="3724275" y="3009900"/>
          <p14:tracePt t="152043" x="3732213" y="3009900"/>
          <p14:tracePt t="152051" x="3759200" y="3009900"/>
          <p14:tracePt t="152059" x="3768725" y="3009900"/>
          <p14:tracePt t="152075" x="3776663" y="3009900"/>
          <p14:tracePt t="152084" x="3776663" y="3000375"/>
          <p14:tracePt t="152101" x="3786188" y="3000375"/>
          <p14:tracePt t="152117" x="3795713" y="3000375"/>
          <p14:tracePt t="152134" x="3795713" y="2992438"/>
          <p14:tracePt t="152151" x="3795713" y="2938463"/>
          <p14:tracePt t="152544" x="3786188" y="2938463"/>
          <p14:tracePt t="157423" x="3786188" y="2928938"/>
          <p14:tracePt t="157452" x="3786188" y="2921000"/>
          <p14:tracePt t="158207" x="3786188" y="2911475"/>
          <p14:tracePt t="190194" x="3795713" y="2946400"/>
          <p14:tracePt t="190202" x="3813175" y="3027363"/>
          <p14:tracePt t="190210" x="3830638" y="3054350"/>
          <p14:tracePt t="190222" x="3830638" y="3125788"/>
          <p14:tracePt t="190240" x="3830638" y="3197225"/>
          <p14:tracePt t="190256" x="3840163" y="3224213"/>
          <p14:tracePt t="190272" x="3848100" y="3259138"/>
          <p14:tracePt t="190289" x="3848100" y="3295650"/>
          <p14:tracePt t="190306" x="3848100" y="3313113"/>
          <p14:tracePt t="190321" x="3848100" y="3330575"/>
          <p14:tracePt t="190338" x="3848100" y="3340100"/>
          <p14:tracePt t="190355" x="3848100" y="3465513"/>
          <p14:tracePt t="190371" x="3848100" y="3482975"/>
          <p14:tracePt t="190388" x="3848100" y="3473450"/>
          <p14:tracePt t="190405" x="3795713" y="3357563"/>
          <p14:tracePt t="190421" x="3776663" y="3330575"/>
          <p14:tracePt t="190847" x="3776663" y="3340100"/>
          <p14:tracePt t="190864" x="3786188" y="3340100"/>
          <p14:tracePt t="191048" x="3795713" y="3340100"/>
          <p14:tracePt t="191161" x="3803650" y="3340100"/>
          <p14:tracePt t="191363" x="3803650" y="3349625"/>
          <p14:tracePt t="191539" x="3803650" y="3375025"/>
          <p14:tracePt t="191547" x="3786188" y="3411538"/>
          <p14:tracePt t="191556" x="3776663" y="3429000"/>
          <p14:tracePt t="191571" x="3741738" y="3473450"/>
          <p14:tracePt t="191589" x="3687763" y="3536950"/>
          <p14:tracePt t="191605" x="3643313" y="3571875"/>
          <p14:tracePt t="191622" x="3616325" y="3608388"/>
          <p14:tracePt t="191640" x="3598863" y="3625850"/>
          <p14:tracePt t="191657" x="3536950" y="3652838"/>
          <p14:tracePt t="191672" x="3473450" y="3679825"/>
          <p14:tracePt t="191689" x="3357563" y="3733800"/>
          <p14:tracePt t="191705" x="3224213" y="3813175"/>
          <p14:tracePt t="191722" x="3133725" y="3857625"/>
          <p14:tracePt t="191741" x="2965450" y="3911600"/>
          <p14:tracePt t="191756" x="2874963" y="3956050"/>
          <p14:tracePt t="191772" x="2813050" y="3965575"/>
          <p14:tracePt t="191789" x="2751138" y="3973513"/>
          <p14:tracePt t="191806" x="2705100" y="4000500"/>
          <p14:tracePt t="191822" x="2616200" y="4044950"/>
          <p14:tracePt t="191838" x="2554288" y="4071938"/>
          <p14:tracePt t="191856" x="2482850" y="4108450"/>
          <p14:tracePt t="191871" x="2446338" y="4135438"/>
          <p14:tracePt t="191889" x="2401888" y="4162425"/>
          <p14:tracePt t="191905" x="2347913" y="4170363"/>
          <p14:tracePt t="191922" x="2322513" y="4197350"/>
          <p14:tracePt t="191941" x="2241550" y="4251325"/>
          <p14:tracePt t="191957" x="2205038" y="4268788"/>
          <p14:tracePt t="191972" x="2179638" y="4286250"/>
          <p14:tracePt t="191989" x="2125663" y="4295775"/>
          <p14:tracePt t="192005" x="2116138" y="4305300"/>
          <p14:tracePt t="192022" x="2071688" y="4340225"/>
          <p14:tracePt t="192040" x="2027238" y="4367213"/>
          <p14:tracePt t="192056" x="2017713" y="4367213"/>
          <p14:tracePt t="192072" x="1965325" y="4384675"/>
          <p14:tracePt t="192089" x="1946275" y="4394200"/>
          <p14:tracePt t="192105" x="1901825" y="4429125"/>
          <p14:tracePt t="192122" x="1874838" y="4456113"/>
          <p14:tracePt t="192141" x="1822450" y="4483100"/>
          <p14:tracePt t="192157" x="1758950" y="4510088"/>
          <p14:tracePt t="192172" x="1704975" y="4537075"/>
          <p14:tracePt t="192189" x="1687513" y="4545013"/>
          <p14:tracePt t="192206" x="1660525" y="4572000"/>
          <p14:tracePt t="192222" x="1625600" y="4572000"/>
          <p14:tracePt t="192239" x="1544638" y="4581525"/>
          <p14:tracePt t="192257" x="1482725" y="4581525"/>
          <p14:tracePt t="192272" x="1438275" y="4591050"/>
          <p14:tracePt t="192289" x="1419225" y="4591050"/>
          <p14:tracePt t="192306" x="1366838" y="4598988"/>
          <p14:tracePt t="192324" x="1347788" y="4608513"/>
          <p14:tracePt t="192341" x="1339850" y="4608513"/>
          <p14:tracePt t="192372" x="1330325" y="4608513"/>
          <p14:tracePt t="192417" x="1322388" y="4608513"/>
          <p14:tracePt t="192462" x="1322388" y="4625975"/>
          <p14:tracePt t="192509" x="1312863" y="4625975"/>
          <p14:tracePt t="192516" x="1285875" y="4616450"/>
          <p14:tracePt t="192525" x="1258888" y="4616450"/>
          <p14:tracePt t="192541" x="1214438" y="4625975"/>
          <p14:tracePt t="192556" x="1196975" y="4625975"/>
          <p14:tracePt t="192679" x="1204913" y="4635500"/>
          <p14:tracePt t="192687" x="1241425" y="4635500"/>
          <p14:tracePt t="192694" x="1276350" y="4643438"/>
          <p14:tracePt t="192706" x="1312863" y="4643438"/>
          <p14:tracePt t="192722" x="1428750" y="4643438"/>
          <p14:tracePt t="192740" x="1616075" y="4643438"/>
          <p14:tracePt t="192755" x="1768475" y="4643438"/>
          <p14:tracePt t="192772" x="1928813" y="4643438"/>
          <p14:tracePt t="192789" x="2108200" y="4670425"/>
          <p14:tracePt t="192806" x="2303463" y="4662488"/>
          <p14:tracePt t="192824" x="2589213" y="4662488"/>
          <p14:tracePt t="192841" x="3017838" y="4687888"/>
          <p14:tracePt t="192856" x="3394075" y="4706938"/>
          <p14:tracePt t="192872" x="3776663" y="4706938"/>
          <p14:tracePt t="192889" x="4276725" y="4706938"/>
          <p14:tracePt t="192906" x="4679950" y="4724400"/>
          <p14:tracePt t="192922" x="5108575" y="4741863"/>
          <p14:tracePt t="192940" x="5500688" y="4778375"/>
          <p14:tracePt t="192956" x="5741988" y="4795838"/>
          <p14:tracePt t="192972" x="5884863" y="4795838"/>
          <p14:tracePt t="192989" x="6064250" y="4830763"/>
          <p14:tracePt t="193006" x="6180138" y="4876800"/>
          <p14:tracePt t="193022" x="6350000" y="4921250"/>
          <p14:tracePt t="193040" x="6465888" y="4938713"/>
          <p14:tracePt t="193056" x="6545263" y="4948238"/>
          <p14:tracePt t="193072" x="6653213" y="4956175"/>
          <p14:tracePt t="193089" x="6796088" y="4956175"/>
          <p14:tracePt t="193106" x="6921500" y="4956175"/>
          <p14:tracePt t="193122" x="7045325" y="4956175"/>
          <p14:tracePt t="193141" x="7278688" y="4956175"/>
          <p14:tracePt t="193155" x="7473950" y="4938713"/>
          <p14:tracePt t="193172" x="7715250" y="4948238"/>
          <p14:tracePt t="193189" x="7840663" y="4948238"/>
          <p14:tracePt t="193206" x="8064500" y="4983163"/>
          <p14:tracePt t="193222" x="8269288" y="5010150"/>
          <p14:tracePt t="193239" x="8439150" y="5027613"/>
          <p14:tracePt t="193256" x="8616950" y="5045075"/>
          <p14:tracePt t="193272" x="8715375" y="5054600"/>
          <p14:tracePt t="193289" x="8804275" y="5081588"/>
          <p14:tracePt t="193306" x="8858250" y="5091113"/>
          <p14:tracePt t="193322" x="8885238" y="5091113"/>
          <p14:tracePt t="193341" x="8921750" y="5091113"/>
          <p14:tracePt t="193355" x="8966200" y="5091113"/>
          <p14:tracePt t="193455" x="8939213" y="5091113"/>
          <p14:tracePt t="193463" x="8921750" y="5091113"/>
          <p14:tracePt t="193472" x="8875713" y="5099050"/>
          <p14:tracePt t="193489" x="8769350" y="5099050"/>
          <p14:tracePt t="193506" x="8653463" y="5108575"/>
          <p14:tracePt t="193522" x="8564563" y="5108575"/>
          <p14:tracePt t="193540" x="8340725" y="5108575"/>
          <p14:tracePt t="193556" x="8108950" y="5054600"/>
          <p14:tracePt t="193572" x="7796213" y="5010150"/>
          <p14:tracePt t="193589" x="7554913" y="4992688"/>
          <p14:tracePt t="193606" x="7358063" y="4973638"/>
          <p14:tracePt t="193622" x="7064375" y="4938713"/>
          <p14:tracePt t="193640" x="6715125" y="4857750"/>
          <p14:tracePt t="193656" x="6492875" y="4805363"/>
          <p14:tracePt t="193672" x="6278563" y="4714875"/>
          <p14:tracePt t="193689" x="6099175" y="4652963"/>
          <p14:tracePt t="193706" x="5715000" y="4635500"/>
          <p14:tracePt t="193724" x="5170488" y="4635500"/>
          <p14:tracePt t="193740" x="4830763" y="4608513"/>
          <p14:tracePt t="193756" x="4589463" y="4608513"/>
          <p14:tracePt t="193772" x="4394200" y="4616450"/>
          <p14:tracePt t="193789" x="4197350" y="4662488"/>
          <p14:tracePt t="193805" x="3990975" y="4662488"/>
          <p14:tracePt t="193822" x="3776663" y="4616450"/>
          <p14:tracePt t="193841" x="3527425" y="4598988"/>
          <p14:tracePt t="193856" x="3490913" y="4598988"/>
          <p14:tracePt t="193872" x="3438525" y="4598988"/>
          <p14:tracePt t="193889" x="3340100" y="4608513"/>
          <p14:tracePt t="193906" x="3214688" y="4608513"/>
          <p14:tracePt t="193922" x="3071813" y="4608513"/>
          <p14:tracePt t="193939" x="2894013" y="4598988"/>
          <p14:tracePt t="193956" x="2776538" y="4554538"/>
          <p14:tracePt t="193972" x="2652713" y="4537075"/>
          <p14:tracePt t="193989" x="2473325" y="4527550"/>
          <p14:tracePt t="194006" x="2312988" y="4465638"/>
          <p14:tracePt t="194022" x="2152650" y="4376738"/>
          <p14:tracePt t="194039" x="1990725" y="4305300"/>
          <p14:tracePt t="194056" x="1893888" y="4268788"/>
          <p14:tracePt t="194073" x="1795463" y="4241800"/>
          <p14:tracePt t="194089" x="1731963" y="4224338"/>
          <p14:tracePt t="194106" x="1679575" y="4224338"/>
          <p14:tracePt t="194122" x="1633538" y="4214813"/>
          <p14:tracePt t="194140" x="1608138" y="4214813"/>
          <p14:tracePt t="194156" x="1571625" y="4214813"/>
          <p14:tracePt t="194172" x="1536700" y="4214813"/>
          <p14:tracePt t="194189" x="1509713" y="4241800"/>
          <p14:tracePt t="194206" x="1473200" y="4251325"/>
          <p14:tracePt t="194222" x="1438275" y="4268788"/>
          <p14:tracePt t="194239" x="1401763" y="4322763"/>
          <p14:tracePt t="194256" x="1401763" y="4340225"/>
          <p14:tracePt t="194273" x="1401763" y="4357688"/>
          <p14:tracePt t="194290" x="1401763" y="4394200"/>
          <p14:tracePt t="194306" x="1411288" y="4402138"/>
          <p14:tracePt t="194322" x="1438275" y="4421188"/>
          <p14:tracePt t="194339" x="1465263" y="4448175"/>
          <p14:tracePt t="194355" x="1571625" y="4456113"/>
          <p14:tracePt t="194372" x="1633538" y="4473575"/>
          <p14:tracePt t="194389" x="1724025" y="4473575"/>
          <p14:tracePt t="194405" x="1847850" y="4465638"/>
          <p14:tracePt t="194422" x="1928813" y="4465638"/>
          <p14:tracePt t="194439" x="2027238" y="4456113"/>
          <p14:tracePt t="194456" x="2071688" y="4456113"/>
          <p14:tracePt t="194472" x="2116138" y="4438650"/>
          <p14:tracePt t="194490" x="2133600" y="4438650"/>
          <p14:tracePt t="194506" x="2143125" y="4438650"/>
          <p14:tracePt t="194522" x="2170113" y="4411663"/>
          <p14:tracePt t="194539" x="2179638" y="4367213"/>
          <p14:tracePt t="194556" x="2214563" y="4305300"/>
          <p14:tracePt t="194572" x="2214563" y="4259263"/>
          <p14:tracePt t="194589" x="2214563" y="4233863"/>
          <p14:tracePt t="194606" x="2214563" y="4197350"/>
          <p14:tracePt t="194623" x="2214563" y="4187825"/>
          <p14:tracePt t="194639" x="2214563" y="4152900"/>
          <p14:tracePt t="194656" x="2214563" y="4143375"/>
          <p14:tracePt t="194672" x="2214563" y="4125913"/>
          <p14:tracePt t="194689" x="2224088" y="4116388"/>
          <p14:tracePt t="194706" x="2259013" y="4081463"/>
          <p14:tracePt t="194722" x="2295525" y="4054475"/>
          <p14:tracePt t="194739" x="2322513" y="4054475"/>
          <p14:tracePt t="194756" x="2330450" y="4054475"/>
          <p14:tracePt t="194816" x="2347913" y="4054475"/>
          <p14:tracePt t="194838" x="2357438" y="4054475"/>
          <p14:tracePt t="194847" x="2393950" y="4064000"/>
          <p14:tracePt t="194856" x="2401888" y="4081463"/>
          <p14:tracePt t="194873" x="2438400" y="4152900"/>
          <p14:tracePt t="194889" x="2465388" y="4179888"/>
          <p14:tracePt t="194906" x="2473325" y="4214813"/>
          <p14:tracePt t="194923" x="2500313" y="4278313"/>
          <p14:tracePt t="194939" x="2517775" y="4349750"/>
          <p14:tracePt t="194956" x="2527300" y="4411663"/>
          <p14:tracePt t="194972" x="2554288" y="4456113"/>
          <p14:tracePt t="194989" x="2554288" y="4510088"/>
          <p14:tracePt t="195006" x="2554288" y="4537075"/>
          <p14:tracePt t="195023" x="2562225" y="4545013"/>
          <p14:tracePt t="195039" x="2571750" y="4564063"/>
          <p14:tracePt t="195056" x="2608263" y="4572000"/>
          <p14:tracePt t="195073" x="2679700" y="4572000"/>
          <p14:tracePt t="195089" x="2751138" y="4572000"/>
          <p14:tracePt t="195106" x="2867025" y="4572000"/>
          <p14:tracePt t="195123" x="3009900" y="4572000"/>
          <p14:tracePt t="195139" x="3214688" y="4564063"/>
          <p14:tracePt t="195156" x="3384550" y="4564063"/>
          <p14:tracePt t="195173" x="3438525" y="4564063"/>
          <p14:tracePt t="195189" x="3536950" y="4564063"/>
          <p14:tracePt t="195206" x="3660775" y="4572000"/>
          <p14:tracePt t="195223" x="3875088" y="4572000"/>
          <p14:tracePt t="195239" x="4108450" y="4608513"/>
          <p14:tracePt t="195256" x="4214813" y="4608513"/>
          <p14:tracePt t="195273" x="4251325" y="4608513"/>
          <p14:tracePt t="195290" x="4268788" y="4598988"/>
          <p14:tracePt t="195306" x="4276725" y="4591050"/>
          <p14:tracePt t="195323" x="4276725" y="4510088"/>
          <p14:tracePt t="195339" x="4276725" y="4429125"/>
          <p14:tracePt t="195356" x="4276725" y="4357688"/>
          <p14:tracePt t="195372" x="4268788" y="4251325"/>
          <p14:tracePt t="195389" x="4232275" y="4135438"/>
          <p14:tracePt t="195406" x="4205288" y="4037013"/>
          <p14:tracePt t="195423" x="4179888" y="3992563"/>
          <p14:tracePt t="195456" x="4179888" y="3983038"/>
          <p14:tracePt t="195473" x="4179888" y="3973513"/>
          <p14:tracePt t="195489" x="4205288" y="3921125"/>
          <p14:tracePt t="195506" x="4224338" y="3902075"/>
          <p14:tracePt t="195523" x="4268788" y="3894138"/>
          <p14:tracePt t="195540" x="4286250" y="3894138"/>
          <p14:tracePt t="195573" x="4322763" y="3902075"/>
          <p14:tracePt t="195590" x="4330700" y="3938588"/>
          <p14:tracePt t="195606" x="4367213" y="3983038"/>
          <p14:tracePt t="195623" x="4411663" y="4090988"/>
          <p14:tracePt t="195639" x="4438650" y="4170363"/>
          <p14:tracePt t="195656" x="4456113" y="4187825"/>
          <p14:tracePt t="195672" x="4491038" y="4224338"/>
          <p14:tracePt t="195689" x="4500563" y="4241800"/>
          <p14:tracePt t="195706" x="4500563" y="4278313"/>
          <p14:tracePt t="195723" x="4500563" y="4349750"/>
          <p14:tracePt t="195739" x="4500563" y="4402138"/>
          <p14:tracePt t="195756" x="4500563" y="4438650"/>
          <p14:tracePt t="195773" x="4500563" y="4465638"/>
          <p14:tracePt t="195790" x="4500563" y="4483100"/>
          <p14:tracePt t="195806" x="4500563" y="4510088"/>
          <p14:tracePt t="195823" x="4518025" y="4537075"/>
          <p14:tracePt t="195839" x="4572000" y="4554538"/>
          <p14:tracePt t="195856" x="4598988" y="4554538"/>
          <p14:tracePt t="195873" x="4643438" y="4554538"/>
          <p14:tracePt t="195889" x="4776788" y="4545013"/>
          <p14:tracePt t="195906" x="4902200" y="4519613"/>
          <p14:tracePt t="195923" x="5081588" y="4483100"/>
          <p14:tracePt t="195939" x="5187950" y="4429125"/>
          <p14:tracePt t="195956" x="5268913" y="4411663"/>
          <p14:tracePt t="195972" x="5330825" y="4411663"/>
          <p14:tracePt t="195989" x="5349875" y="4402138"/>
          <p14:tracePt t="196031" x="5313363" y="4411663"/>
          <p14:tracePt t="196040" x="5303838" y="4421188"/>
          <p14:tracePt t="196056" x="5224463" y="4429125"/>
          <p14:tracePt t="196073" x="5089525" y="4448175"/>
          <p14:tracePt t="196089" x="4902200" y="4448175"/>
          <p14:tracePt t="196106" x="4697413" y="4448175"/>
          <p14:tracePt t="196123" x="4330700" y="4456113"/>
          <p14:tracePt t="196139" x="4044950" y="4456113"/>
          <p14:tracePt t="196156" x="3687763" y="4456113"/>
          <p14:tracePt t="196172" x="3357563" y="4456113"/>
          <p14:tracePt t="196189" x="3098800" y="4456113"/>
          <p14:tracePt t="196206" x="2874963" y="4456113"/>
          <p14:tracePt t="196223" x="2732088" y="4438650"/>
          <p14:tracePt t="196239" x="2724150" y="4438650"/>
          <p14:tracePt t="196256" x="2687638" y="4438650"/>
          <p14:tracePt t="196273" x="2679700" y="4429125"/>
          <p14:tracePt t="196290" x="2670175" y="4421188"/>
          <p14:tracePt t="196307" x="2652713" y="4402138"/>
          <p14:tracePt t="196322" x="2616200" y="4313238"/>
          <p14:tracePt t="196339" x="2571750" y="4233863"/>
          <p14:tracePt t="196355" x="2544763" y="4125913"/>
          <p14:tracePt t="196372" x="2527300" y="4010025"/>
          <p14:tracePt t="196389" x="2500313" y="3876675"/>
          <p14:tracePt t="196405" x="2500313" y="3805238"/>
          <p14:tracePt t="196422" x="2500313" y="3768725"/>
          <p14:tracePt t="196439" x="2500313" y="3759200"/>
          <p14:tracePt t="196472" x="2509838" y="3751263"/>
          <p14:tracePt t="196488" x="2517775" y="3741738"/>
          <p14:tracePt t="196505" x="2554288" y="3714750"/>
          <p14:tracePt t="196522" x="2608263" y="3706813"/>
          <p14:tracePt t="196538" x="2652713" y="3697288"/>
          <p14:tracePt t="196555" x="2660650" y="3697288"/>
          <p14:tracePt t="196573" x="2687638" y="3687763"/>
          <p14:tracePt t="196632" x="2687638" y="3697288"/>
          <p14:tracePt t="196639" x="2687638" y="3706813"/>
          <p14:tracePt t="196648" x="2697163" y="3706813"/>
          <p14:tracePt t="196656" x="2697163" y="3714750"/>
          <p14:tracePt t="196673" x="2697163" y="3741738"/>
          <p14:tracePt t="196689" x="2705100" y="3786188"/>
          <p14:tracePt t="196706" x="2705100" y="3813175"/>
          <p14:tracePt t="196723" x="2714625" y="3849688"/>
          <p14:tracePt t="196739" x="2714625" y="3867150"/>
          <p14:tracePt t="196756" x="2714625" y="3876675"/>
          <p14:tracePt t="196773" x="2714625" y="3902075"/>
          <p14:tracePt t="196790" x="2732088" y="3911600"/>
          <p14:tracePt t="196823" x="2732088" y="3921125"/>
          <p14:tracePt t="196839" x="2732088" y="3929063"/>
          <p14:tracePt t="196856" x="2751138" y="4000500"/>
          <p14:tracePt t="196873" x="2768600" y="4037013"/>
          <p14:tracePt t="196889" x="2768600" y="4064000"/>
          <p14:tracePt t="196906" x="2768600" y="4090988"/>
          <p14:tracePt t="196923" x="2776538" y="4098925"/>
          <p14:tracePt t="197015" x="2786063" y="4098925"/>
          <p14:tracePt t="197056" x="2786063" y="4071938"/>
          <p14:tracePt t="197062" x="2786063" y="4064000"/>
          <p14:tracePt t="197073" x="2786063" y="4027488"/>
          <p14:tracePt t="197089" x="2786063" y="3973513"/>
          <p14:tracePt t="197108" x="2786063" y="3902075"/>
          <p14:tracePt t="197123" x="2786063" y="3894138"/>
          <p14:tracePt t="197315" x="2786063" y="3902075"/>
          <p14:tracePt t="197324" x="2786063" y="3911600"/>
          <p14:tracePt t="197340" x="2786063" y="3938588"/>
          <p14:tracePt t="197357" x="2786063" y="3983038"/>
          <p14:tracePt t="197373" x="2786063" y="4019550"/>
          <p14:tracePt t="197389" x="2786063" y="4027488"/>
          <p14:tracePt t="197407" x="2786063" y="4071938"/>
          <p14:tracePt t="197423" x="2786063" y="4081463"/>
          <p14:tracePt t="197440" x="2786063" y="4090988"/>
          <p14:tracePt t="197456" x="2786063" y="4098925"/>
          <p14:tracePt t="197473" x="2786063" y="4108450"/>
          <p14:tracePt t="197600" x="2786063" y="4098925"/>
          <p14:tracePt t="197608" x="2786063" y="4090988"/>
          <p14:tracePt t="197623" x="2776538" y="4071938"/>
          <p14:tracePt t="197640" x="2776538" y="4054475"/>
          <p14:tracePt t="197656" x="2776538" y="4027488"/>
          <p14:tracePt t="197673" x="2776538" y="3992563"/>
          <p14:tracePt t="197690" x="2776538" y="3965575"/>
          <p14:tracePt t="197706" x="2776538" y="3929063"/>
          <p14:tracePt t="197723" x="2776538" y="3921125"/>
          <p14:tracePt t="197740" x="2786063" y="3911600"/>
          <p14:tracePt t="197878" x="2786063" y="3938588"/>
          <p14:tracePt t="197886" x="2786063" y="3973513"/>
          <p14:tracePt t="197893" x="2786063" y="3992563"/>
          <p14:tracePt t="197906" x="2786063" y="4010025"/>
          <p14:tracePt t="197923" x="2795588" y="4064000"/>
          <p14:tracePt t="197940" x="2795588" y="4081463"/>
          <p14:tracePt t="197956" x="2795588" y="4090988"/>
          <p14:tracePt t="198093" x="2795588" y="4071938"/>
          <p14:tracePt t="198102" x="2795588" y="4044950"/>
          <p14:tracePt t="198108" x="2795588" y="4027488"/>
          <p14:tracePt t="198124" x="2795588" y="3973513"/>
          <p14:tracePt t="198140" x="2795588" y="3956050"/>
          <p14:tracePt t="198156" x="2795588" y="3911600"/>
          <p14:tracePt t="198173" x="2795588" y="3902075"/>
          <p14:tracePt t="198189" x="2795588" y="3884613"/>
          <p14:tracePt t="198301" x="2795588" y="3894138"/>
          <p14:tracePt t="198308" x="2795588" y="3921125"/>
          <p14:tracePt t="198324" x="2795588" y="3973513"/>
          <p14:tracePt t="198339" x="2795588" y="4000500"/>
          <p14:tracePt t="198355" x="2795588" y="4019550"/>
          <p14:tracePt t="198373" x="2795588" y="4027488"/>
          <p14:tracePt t="198486" x="2803525" y="4027488"/>
          <p14:tracePt t="198508" x="2803525" y="4000500"/>
          <p14:tracePt t="198515" x="2803525" y="3992563"/>
          <p14:tracePt t="198525" x="2803525" y="3983038"/>
          <p14:tracePt t="198540" x="2803525" y="3948113"/>
          <p14:tracePt t="198556" x="2803525" y="3938588"/>
          <p14:tracePt t="198594" x="2803525" y="3929063"/>
          <p14:tracePt t="198608" x="2803525" y="3921125"/>
          <p14:tracePt t="198716" x="2803525" y="3948113"/>
          <p14:tracePt t="198724" x="2822575" y="3983038"/>
          <p14:tracePt t="198740" x="2822575" y="4044950"/>
          <p14:tracePt t="198756" x="2822575" y="4135438"/>
          <p14:tracePt t="198773" x="2822575" y="4214813"/>
          <p14:tracePt t="198791" x="2822575" y="4268788"/>
          <p14:tracePt t="198807" x="2822575" y="4295775"/>
          <p14:tracePt t="198823" x="2803525" y="4295775"/>
          <p14:tracePt t="198870" x="2803525" y="4305300"/>
          <p14:tracePt t="198894" x="2803525" y="4313238"/>
          <p14:tracePt t="198908" x="2803525" y="4322763"/>
          <p14:tracePt t="199046" x="2803525" y="4313238"/>
          <p14:tracePt t="199054" x="2803525" y="4295775"/>
          <p14:tracePt t="199116" x="2795588" y="4295775"/>
          <p14:tracePt t="199140" x="2795588" y="4305300"/>
          <p14:tracePt t="199146" x="2795588" y="4313238"/>
          <p14:tracePt t="199156" x="2786063" y="4313238"/>
          <p14:tracePt t="199173" x="2776538" y="4340225"/>
          <p14:tracePt t="199190" x="2776538" y="4357688"/>
          <p14:tracePt t="199208" x="2776538" y="4367213"/>
          <p14:tracePt t="199232" x="2776538" y="4376738"/>
          <p14:tracePt t="199246" x="2768600" y="4384675"/>
          <p14:tracePt t="199371" x="2768600" y="4376738"/>
          <p14:tracePt t="199378" x="2768600" y="4330700"/>
          <p14:tracePt t="199390" x="2768600" y="4313238"/>
          <p14:tracePt t="199408" x="2768600" y="4224338"/>
          <p14:tracePt t="199424" x="2768600" y="4197350"/>
          <p14:tracePt t="199440" x="2768600" y="4143375"/>
          <p14:tracePt t="199456" x="2768600" y="4135438"/>
          <p14:tracePt t="199473" x="2768600" y="4125913"/>
          <p14:tracePt t="199490" x="2768600" y="4116388"/>
          <p14:tracePt t="199532" x="2768600" y="4108450"/>
          <p14:tracePt t="199541" x="2768600" y="4098925"/>
          <p14:tracePt t="199546" x="2768600" y="4090988"/>
          <p14:tracePt t="199556" x="2768600" y="4081463"/>
          <p14:tracePt t="199573" x="2768600" y="4054475"/>
          <p14:tracePt t="199716" x="2768600" y="4108450"/>
          <p14:tracePt t="199724" x="2768600" y="4143375"/>
          <p14:tracePt t="199740" x="2768600" y="4251325"/>
          <p14:tracePt t="199756" x="2768600" y="4313238"/>
          <p14:tracePt t="199773" x="2759075" y="4357688"/>
          <p14:tracePt t="199791" x="2759075" y="4429125"/>
          <p14:tracePt t="199808" x="2759075" y="4448175"/>
          <p14:tracePt t="199878" x="2759075" y="4456113"/>
          <p14:tracePt t="199908" x="2759075" y="4465638"/>
          <p14:tracePt t="200038" x="2759075" y="4429125"/>
          <p14:tracePt t="200046" x="2759075" y="4357688"/>
          <p14:tracePt t="200056" x="2759075" y="4322763"/>
          <p14:tracePt t="200073" x="2776538" y="4241800"/>
          <p14:tracePt t="200090" x="2776538" y="4135438"/>
          <p14:tracePt t="200106" x="2776538" y="4108450"/>
          <p14:tracePt t="200124" x="2776538" y="4064000"/>
          <p14:tracePt t="200140" x="2776538" y="4044950"/>
          <p14:tracePt t="200156" x="2776538" y="4027488"/>
          <p14:tracePt t="200173" x="2776538" y="4019550"/>
          <p14:tracePt t="200417" x="2759075" y="4019550"/>
          <p14:tracePt t="200424" x="2759075" y="4037013"/>
          <p14:tracePt t="200440" x="2759075" y="4108450"/>
          <p14:tracePt t="200457" x="2759075" y="4170363"/>
          <p14:tracePt t="200473" x="2759075" y="4251325"/>
          <p14:tracePt t="200490" x="2759075" y="4305300"/>
          <p14:tracePt t="200508" x="2751138" y="4349750"/>
          <p14:tracePt t="200524" x="2751138" y="4357688"/>
          <p14:tracePt t="200540" x="2751138" y="4394200"/>
          <p14:tracePt t="200557" x="2751138" y="4402138"/>
          <p14:tracePt t="200573" x="2751138" y="4411663"/>
          <p14:tracePt t="200853" x="2751138" y="4402138"/>
          <p14:tracePt t="200861" x="2751138" y="4394200"/>
          <p14:tracePt t="200872" x="2768600" y="4384675"/>
          <p14:tracePt t="200890" x="2776538" y="4357688"/>
          <p14:tracePt t="200908" x="2776538" y="4305300"/>
          <p14:tracePt t="200925" x="2776538" y="4278313"/>
          <p14:tracePt t="200940" x="2776538" y="4251325"/>
          <p14:tracePt t="200956" x="2786063" y="4233863"/>
          <p14:tracePt t="200973" x="2786063" y="4187825"/>
          <p14:tracePt t="200990" x="2786063" y="4170363"/>
          <p14:tracePt t="201006" x="2786063" y="4143375"/>
          <p14:tracePt t="201024" x="2786063" y="4125913"/>
          <p14:tracePt t="201041" x="2786063" y="4108450"/>
          <p14:tracePt t="201057" x="2786063" y="4081463"/>
          <p14:tracePt t="201073" x="2786063" y="4064000"/>
          <p14:tracePt t="201090" x="2776538" y="4054475"/>
          <p14:tracePt t="201262" x="2776538" y="4090988"/>
          <p14:tracePt t="201270" x="2776538" y="4116388"/>
          <p14:tracePt t="201278" x="2776538" y="4152900"/>
          <p14:tracePt t="201290" x="2776538" y="4162425"/>
          <p14:tracePt t="201308" x="2776538" y="4187825"/>
          <p14:tracePt t="201323" x="2776538" y="4214813"/>
          <p14:tracePt t="203361" x="2776538" y="4224338"/>
          <p14:tracePt t="203384" x="2776538" y="4233863"/>
          <p14:tracePt t="203523" x="2776538" y="4241800"/>
          <p14:tracePt t="203530" x="2776538" y="4251325"/>
          <p14:tracePt t="203546" x="2776538" y="4259263"/>
          <p14:tracePt t="203562" x="2786063" y="4278313"/>
          <p14:tracePt t="203600" x="2786063" y="4286250"/>
          <p14:tracePt t="203631" x="2786063" y="4295775"/>
          <p14:tracePt t="203639" x="2786063" y="4330700"/>
          <p14:tracePt t="203646" x="2795588" y="4340225"/>
          <p14:tracePt t="203663" x="2795588" y="4349750"/>
          <p14:tracePt t="203708" x="2795588" y="4357688"/>
          <p14:tracePt t="203723" x="2795588" y="4384675"/>
          <p14:tracePt t="203931" x="2803525" y="4384675"/>
          <p14:tracePt t="203977" x="2803525" y="4394200"/>
          <p14:tracePt t="204039" x="2803525" y="4402138"/>
          <p14:tracePt t="204201" x="2803525" y="4394200"/>
          <p14:tracePt t="204209" x="2803525" y="4357688"/>
          <p14:tracePt t="204224" x="2803525" y="4313238"/>
          <p14:tracePt t="204240" x="2803525" y="4278313"/>
          <p14:tracePt t="204257" x="2803525" y="4206875"/>
          <p14:tracePt t="204274" x="2803525" y="4125913"/>
          <p14:tracePt t="204291" x="2822575" y="4081463"/>
          <p14:tracePt t="204307" x="2822575" y="4071938"/>
          <p14:tracePt t="204409" x="2822575" y="4098925"/>
          <p14:tracePt t="204417" x="2822575" y="4152900"/>
          <p14:tracePt t="204424" x="2822575" y="4187825"/>
          <p14:tracePt t="204441" x="2822575" y="4313238"/>
          <p14:tracePt t="204456" x="2822575" y="4376738"/>
          <p14:tracePt t="204473" x="2830513" y="4402138"/>
          <p14:tracePt t="204489" x="2830513" y="4429125"/>
          <p14:tracePt t="204506" x="2830513" y="4438650"/>
          <p14:tracePt t="204609" x="2830513" y="4421188"/>
          <p14:tracePt t="204617" x="2830513" y="4384675"/>
          <p14:tracePt t="204624" x="2830513" y="4349750"/>
          <p14:tracePt t="204640" x="2822575" y="4251325"/>
          <p14:tracePt t="204657" x="2813050" y="4206875"/>
          <p14:tracePt t="204674" x="2813050" y="4162425"/>
          <p14:tracePt t="204690" x="2795588" y="4116388"/>
          <p14:tracePt t="204855" x="2795588" y="4135438"/>
          <p14:tracePt t="204863" x="2795588" y="4162425"/>
          <p14:tracePt t="204874" x="2786063" y="4162425"/>
          <p14:tracePt t="204890" x="2786063" y="4170363"/>
          <p14:tracePt t="205512" x="2786063" y="4187825"/>
          <p14:tracePt t="205544" x="2776538" y="4224338"/>
          <p14:tracePt t="205561" x="2741613" y="4295775"/>
          <p14:tracePt t="205578" x="2732088" y="4330700"/>
          <p14:tracePt t="205596" x="2724150" y="4367213"/>
          <p14:tracePt t="205611" x="2697163" y="4411663"/>
          <p14:tracePt t="205626" x="2687638" y="4456113"/>
          <p14:tracePt t="205642" x="2679700" y="4483100"/>
          <p14:tracePt t="205659" x="2679700" y="4537075"/>
          <p14:tracePt t="205676" x="2652713" y="4670425"/>
          <p14:tracePt t="205694" x="2633663" y="4706938"/>
          <p14:tracePt t="205711" x="2625725" y="4751388"/>
          <p14:tracePt t="205727" x="2608263" y="4813300"/>
          <p14:tracePt t="205746" x="2589213" y="4857750"/>
          <p14:tracePt t="205761" x="2589213" y="4884738"/>
          <p14:tracePt t="205793" x="2581275" y="4894263"/>
          <p14:tracePt t="205909" x="2527300" y="4894263"/>
          <p14:tracePt t="205926" x="2473325" y="4894263"/>
          <p14:tracePt t="205942" x="2419350" y="4884738"/>
          <p14:tracePt t="205959" x="2357438" y="4876800"/>
          <p14:tracePt t="205976" x="2322513" y="4849813"/>
          <p14:tracePt t="205993" x="2295525" y="4830763"/>
          <p14:tracePt t="206009" x="2241550" y="4795838"/>
          <p14:tracePt t="206026" x="2179638" y="4768850"/>
          <p14:tracePt t="206042" x="2125663" y="4759325"/>
          <p14:tracePt t="206059" x="2071688" y="4724400"/>
          <p14:tracePt t="206076" x="2054225" y="4714875"/>
          <p14:tracePt t="206093" x="2027238" y="4714875"/>
          <p14:tracePt t="206109" x="2000250" y="4714875"/>
          <p14:tracePt t="206126" x="1973263" y="4714875"/>
          <p14:tracePt t="206142" x="1965325" y="4714875"/>
          <p14:tracePt t="206160" x="1893888" y="4714875"/>
          <p14:tracePt t="206176" x="1866900" y="4724400"/>
          <p14:tracePt t="206194" x="1830388" y="4724400"/>
          <p14:tracePt t="206211" x="1795463" y="4733925"/>
          <p14:tracePt t="206228" x="1785938" y="4733925"/>
          <p14:tracePt t="206244" x="1758950" y="4733925"/>
          <p14:tracePt t="206261" x="1751013" y="4751388"/>
          <p14:tracePt t="206278" x="1687513" y="4751388"/>
          <p14:tracePt t="206294" x="1670050" y="4759325"/>
          <p14:tracePt t="206311" x="1608138" y="4768850"/>
          <p14:tracePt t="206328" x="1544638" y="4786313"/>
          <p14:tracePt t="206344" x="1517650" y="4795838"/>
          <p14:tracePt t="206361" x="1500188" y="4795838"/>
          <p14:tracePt t="206393" x="1490663" y="4805363"/>
          <p14:tracePt t="206409" x="1490663" y="4813300"/>
          <p14:tracePt t="206426" x="1482725" y="4813300"/>
          <p14:tracePt t="206443" x="1473200" y="4822825"/>
          <p14:tracePt t="206460" x="1446213" y="4849813"/>
          <p14:tracePt t="206476" x="1438275" y="4867275"/>
          <p14:tracePt t="206493" x="1428750" y="4894263"/>
          <p14:tracePt t="206510" x="1419225" y="4911725"/>
          <p14:tracePt t="206523" x="1401763" y="4938713"/>
          <p14:tracePt t="206541" x="1384300" y="4965700"/>
          <p14:tracePt t="206557" x="1374775" y="4983163"/>
          <p14:tracePt t="206573" x="1366838" y="5010150"/>
          <p14:tracePt t="206590" x="1357313" y="5037138"/>
          <p14:tracePt t="206607" x="1357313" y="5054600"/>
          <p14:tracePt t="206623" x="1357313" y="5072063"/>
          <p14:tracePt t="206640" x="1357313" y="5081588"/>
          <p14:tracePt t="206657" x="1357313" y="5108575"/>
          <p14:tracePt t="206673" x="1357313" y="5126038"/>
          <p14:tracePt t="206690" x="1347788" y="5143500"/>
          <p14:tracePt t="206707" x="1347788" y="5180013"/>
          <p14:tracePt t="206724" x="1347788" y="5187950"/>
          <p14:tracePt t="206740" x="1347788" y="5207000"/>
          <p14:tracePt t="206773" x="1347788" y="5214938"/>
          <p14:tracePt t="206839" x="1347788" y="5233988"/>
          <p14:tracePt t="207008" x="1357313" y="5224463"/>
          <p14:tracePt t="207015" x="1357313" y="5180013"/>
          <p14:tracePt t="207024" x="1357313" y="5153025"/>
          <p14:tracePt t="207041" x="1357313" y="5135563"/>
          <p14:tracePt t="207377" x="1366838" y="5135563"/>
          <p14:tracePt t="207477" x="1366838" y="5126038"/>
          <p14:tracePt t="207569" x="1366838" y="5116513"/>
          <p14:tracePt t="207577" x="1374775" y="5116513"/>
          <p14:tracePt t="207599" x="1384300" y="5116513"/>
          <p14:tracePt t="207608" x="1384300" y="5108575"/>
          <p14:tracePt t="207624" x="1384300" y="5091113"/>
          <p14:tracePt t="207641" x="1393825" y="5081588"/>
          <p14:tracePt t="207657" x="1419225" y="5081588"/>
          <p14:tracePt t="207691" x="1428750" y="5072063"/>
          <p14:tracePt t="207707" x="1428750" y="5045075"/>
          <p14:tracePt t="207724" x="1446213" y="5010150"/>
          <p14:tracePt t="207741" x="1446213" y="4929188"/>
          <p14:tracePt t="207757" x="1446213" y="4884738"/>
          <p14:tracePt t="207774" x="1446213" y="4857750"/>
          <p14:tracePt t="207791" x="1438275" y="4822825"/>
          <p14:tracePt t="207808" x="1438275" y="4813300"/>
          <p14:tracePt t="207824" x="1438275" y="4805363"/>
          <p14:tracePt t="207840" x="1438275" y="4795838"/>
          <p14:tracePt t="207873" x="1428750" y="4786313"/>
          <p14:tracePt t="207916" x="1428750" y="4768850"/>
          <p14:tracePt t="207946" x="1419225" y="4768850"/>
          <p14:tracePt t="207969" x="1411288" y="4768850"/>
          <p14:tracePt t="207977" x="1393825" y="4768850"/>
          <p14:tracePt t="207991" x="1384300" y="4768850"/>
          <p14:tracePt t="208007" x="1366838" y="4768850"/>
          <p14:tracePt t="208024" x="1357313" y="4768850"/>
          <p14:tracePt t="208041" x="1347788" y="4768850"/>
          <p14:tracePt t="208057" x="1339850" y="4795838"/>
          <p14:tracePt t="208075" x="1339850" y="4813300"/>
          <p14:tracePt t="208091" x="1330325" y="4840288"/>
          <p14:tracePt t="208107" x="1330325" y="4884738"/>
          <p14:tracePt t="208124" x="1330325" y="4921250"/>
          <p14:tracePt t="208141" x="1330325" y="4965700"/>
          <p14:tracePt t="208158" x="1330325" y="5000625"/>
          <p14:tracePt t="208174" x="1339850" y="5045075"/>
          <p14:tracePt t="208191" x="1347788" y="5091113"/>
          <p14:tracePt t="208207" x="1357313" y="5099050"/>
          <p14:tracePt t="208224" x="1357313" y="5108575"/>
          <p14:tracePt t="208240" x="1366838" y="5116513"/>
          <p14:tracePt t="208274" x="1374775" y="5126038"/>
          <p14:tracePt t="208292" x="1401763" y="5153025"/>
          <p14:tracePt t="208308" x="1411288" y="5162550"/>
          <p14:tracePt t="208324" x="1428750" y="5170488"/>
          <p14:tracePt t="208341" x="1465263" y="5170488"/>
          <p14:tracePt t="208358" x="1490663" y="5187950"/>
          <p14:tracePt t="208374" x="1527175" y="5207000"/>
          <p14:tracePt t="208377" x="1536700" y="5207000"/>
          <p14:tracePt t="208392" x="1571625" y="5207000"/>
          <p14:tracePt t="208407" x="1581150" y="5207000"/>
          <p14:tracePt t="208424" x="1598613" y="5207000"/>
          <p14:tracePt t="208441" x="1633538" y="5214938"/>
          <p14:tracePt t="208458" x="1652588" y="5214938"/>
          <p14:tracePt t="208474" x="1714500" y="5224463"/>
          <p14:tracePt t="208491" x="1822450" y="5224463"/>
          <p14:tracePt t="208508" x="1911350" y="5224463"/>
          <p14:tracePt t="208524" x="1990725" y="5224463"/>
          <p14:tracePt t="208541" x="2009775" y="5214938"/>
          <p14:tracePt t="208558" x="2027238" y="5214938"/>
          <p14:tracePt t="208592" x="2054225" y="5214938"/>
          <p14:tracePt t="208608" x="2071688" y="5214938"/>
          <p14:tracePt t="208624" x="2108200" y="5214938"/>
          <p14:tracePt t="208641" x="2133600" y="5214938"/>
          <p14:tracePt t="208657" x="2143125" y="5214938"/>
          <p14:tracePt t="208674" x="2187575" y="5214938"/>
          <p14:tracePt t="208692" x="2214563" y="5214938"/>
          <p14:tracePt t="208708" x="2224088" y="5214938"/>
          <p14:tracePt t="208724" x="2268538" y="5214938"/>
          <p14:tracePt t="208741" x="2295525" y="5214938"/>
          <p14:tracePt t="208757" x="2322513" y="5197475"/>
          <p14:tracePt t="208774" x="2347913" y="5180013"/>
          <p14:tracePt t="208791" x="2366963" y="5162550"/>
          <p14:tracePt t="208808" x="2374900" y="5126038"/>
          <p14:tracePt t="208824" x="2384425" y="5108575"/>
          <p14:tracePt t="208840" x="2393950" y="5081588"/>
          <p14:tracePt t="208857" x="2393950" y="5072063"/>
          <p14:tracePt t="208873" x="2393950" y="5045075"/>
          <p14:tracePt t="208875" x="2401888" y="5037138"/>
          <p14:tracePt t="208891" x="2401888" y="5010150"/>
          <p14:tracePt t="208908" x="2401888" y="4992688"/>
          <p14:tracePt t="208924" x="2401888" y="4956175"/>
          <p14:tracePt t="208941" x="2401888" y="4938713"/>
          <p14:tracePt t="208957" x="2401888" y="4921250"/>
          <p14:tracePt t="208974" x="2401888" y="4911725"/>
          <p14:tracePt t="208991" x="2401888" y="4884738"/>
          <p14:tracePt t="209008" x="2393950" y="4867275"/>
          <p14:tracePt t="209024" x="2393950" y="4857750"/>
          <p14:tracePt t="209041" x="2374900" y="4849813"/>
          <p14:tracePt t="209058" x="2366963" y="4840288"/>
          <p14:tracePt t="209076" x="2312988" y="4840288"/>
          <p14:tracePt t="209092" x="2286000" y="4822825"/>
          <p14:tracePt t="209108" x="2268538" y="4813300"/>
          <p14:tracePt t="209124" x="2251075" y="4813300"/>
          <p14:tracePt t="209141" x="2205038" y="4813300"/>
          <p14:tracePt t="209158" x="2143125" y="4805363"/>
          <p14:tracePt t="209174" x="2108200" y="4805363"/>
          <p14:tracePt t="209192" x="2027238" y="4805363"/>
          <p14:tracePt t="209208" x="1990725" y="4805363"/>
          <p14:tracePt t="209224" x="1973263" y="4805363"/>
          <p14:tracePt t="209241" x="1965325" y="4805363"/>
          <p14:tracePt t="209257" x="1955800" y="4805363"/>
          <p14:tracePt t="209277" x="1938338" y="4805363"/>
          <p14:tracePt t="209293" x="1928813" y="4805363"/>
          <p14:tracePt t="209308" x="1901825" y="4805363"/>
          <p14:tracePt t="209324" x="1884363" y="4805363"/>
          <p14:tracePt t="209341" x="1874838" y="4805363"/>
          <p14:tracePt t="209358" x="1866900" y="4805363"/>
          <p14:tracePt t="209376" x="1839913" y="4813300"/>
          <p14:tracePt t="209392" x="1803400" y="4822825"/>
          <p14:tracePt t="209408" x="1776413" y="4822825"/>
          <p14:tracePt t="209424" x="1751013" y="4840288"/>
          <p14:tracePt t="209441" x="1731963" y="4849813"/>
          <p14:tracePt t="209458" x="1714500" y="4849813"/>
          <p14:tracePt t="209476" x="1704975" y="4857750"/>
          <p14:tracePt t="209492" x="1697038" y="4867275"/>
          <p14:tracePt t="209508" x="1687513" y="4876800"/>
          <p14:tracePt t="209525" x="1687513" y="4894263"/>
          <p14:tracePt t="209541" x="1679575" y="4902200"/>
          <p14:tracePt t="209558" x="1679575" y="4911725"/>
          <p14:tracePt t="209576" x="1660525" y="4938713"/>
          <p14:tracePt t="209592" x="1652588" y="4948238"/>
          <p14:tracePt t="209609" x="1652588" y="4965700"/>
          <p14:tracePt t="209624" x="1652588" y="4973638"/>
          <p14:tracePt t="209641" x="1652588" y="4983163"/>
          <p14:tracePt t="209662" x="1652588" y="4992688"/>
          <p14:tracePt t="209677" x="1643063" y="4992688"/>
          <p14:tracePt t="216777" x="1697038" y="4992688"/>
          <p14:tracePt t="216785" x="1751013" y="4973638"/>
          <p14:tracePt t="216794" x="1785938" y="4965700"/>
          <p14:tracePt t="216809" x="1893888" y="4965700"/>
          <p14:tracePt t="216825" x="1973263" y="4948238"/>
          <p14:tracePt t="216841" x="2044700" y="4948238"/>
          <p14:tracePt t="216858" x="2081213" y="4938713"/>
          <p14:tracePt t="216875" x="2170113" y="4938713"/>
          <p14:tracePt t="216877" x="2214563" y="4938713"/>
          <p14:tracePt t="216891" x="2241550" y="4938713"/>
          <p14:tracePt t="216908" x="2312988" y="4938713"/>
          <p14:tracePt t="216925" x="2374900" y="4938713"/>
          <p14:tracePt t="216942" x="2438400" y="4938713"/>
          <p14:tracePt t="216959" x="2500313" y="4911725"/>
          <p14:tracePt t="216977" x="2554288" y="4911725"/>
          <p14:tracePt t="216993" x="2589213" y="4902200"/>
          <p14:tracePt t="217008" x="2616200" y="4902200"/>
          <p14:tracePt t="217025" x="2633663" y="4894263"/>
          <p14:tracePt t="217093" x="2643188" y="4894263"/>
          <p14:tracePt t="217299" x="2652713" y="4894263"/>
          <p14:tracePt t="217307" x="2670175" y="4894263"/>
          <p14:tracePt t="217315" x="2714625" y="4894263"/>
          <p14:tracePt t="217325" x="2732088" y="4911725"/>
          <p14:tracePt t="217342" x="2795588" y="4921250"/>
          <p14:tracePt t="217358" x="2857500" y="4921250"/>
          <p14:tracePt t="217377" x="2901950" y="4921250"/>
          <p14:tracePt t="217531" x="2874963" y="4921250"/>
          <p14:tracePt t="217545" x="2840038" y="4921250"/>
          <p14:tracePt t="217553" x="2786063" y="4921250"/>
          <p14:tracePt t="217561" x="2759075" y="4921250"/>
          <p14:tracePt t="217577" x="2714625" y="4921250"/>
          <p14:tracePt t="217594" x="2670175" y="4921250"/>
          <p14:tracePt t="217610" x="2625725" y="4921250"/>
          <p14:tracePt t="217625" x="2544763" y="4894263"/>
          <p14:tracePt t="217642" x="2465388" y="4867275"/>
          <p14:tracePt t="217658" x="2393950" y="4849813"/>
          <p14:tracePt t="217677" x="2276475" y="4849813"/>
          <p14:tracePt t="217692" x="2224088" y="4849813"/>
          <p14:tracePt t="217708" x="2125663" y="4849813"/>
          <p14:tracePt t="217725" x="2062163" y="4849813"/>
          <p14:tracePt t="217742" x="2009775" y="4857750"/>
          <p14:tracePt t="217758" x="1928813" y="4857750"/>
          <p14:tracePt t="217777" x="1830388" y="4857750"/>
          <p14:tracePt t="217792" x="1785938" y="4857750"/>
          <p14:tracePt t="217809" x="1751013" y="4857750"/>
          <p14:tracePt t="217825" x="1704975" y="4840288"/>
          <p14:tracePt t="217841" x="1625600" y="4840288"/>
          <p14:tracePt t="217858" x="1554163" y="4840288"/>
          <p14:tracePt t="217875" x="1473200" y="4840288"/>
          <p14:tracePt t="217877" x="1438275" y="4840288"/>
          <p14:tracePt t="217891" x="1393825" y="4840288"/>
          <p14:tracePt t="217908" x="1374775" y="4840288"/>
          <p14:tracePt t="217925" x="1357313" y="4840288"/>
          <p14:tracePt t="217942" x="1339850" y="4840288"/>
          <p14:tracePt t="218023" x="1347788" y="4840288"/>
          <p14:tracePt t="218037" x="1374775" y="4840288"/>
          <p14:tracePt t="218045" x="1384300" y="4840288"/>
          <p14:tracePt t="218058" x="1428750" y="4840288"/>
          <p14:tracePt t="218076" x="1500188" y="4840288"/>
          <p14:tracePt t="218092" x="1608138" y="4840288"/>
          <p14:tracePt t="218109" x="1714500" y="4840288"/>
          <p14:tracePt t="218125" x="1795463" y="4849813"/>
          <p14:tracePt t="218142" x="1938338" y="4849813"/>
          <p14:tracePt t="218159" x="2179638" y="4849813"/>
          <p14:tracePt t="218177" x="2419350" y="4849813"/>
          <p14:tracePt t="218192" x="2509838" y="4849813"/>
          <p14:tracePt t="218209" x="2589213" y="4840288"/>
          <p14:tracePt t="218226" x="2625725" y="4840288"/>
          <p14:tracePt t="218242" x="2633663" y="4840288"/>
          <p14:tracePt t="218258" x="2643188" y="4840288"/>
          <p14:tracePt t="218275" x="2652713" y="4840288"/>
          <p14:tracePt t="218292" x="2660650" y="4840288"/>
          <p14:tracePt t="218337" x="2670175" y="4840288"/>
          <p14:tracePt t="218345" x="2687638" y="4840288"/>
          <p14:tracePt t="218359" x="2705100" y="4840288"/>
          <p14:tracePt t="218376" x="2759075" y="4840288"/>
          <p14:tracePt t="218392" x="2776538" y="4840288"/>
          <p14:tracePt t="218409" x="2803525" y="4840288"/>
          <p14:tracePt t="218469" x="2786063" y="4840288"/>
          <p14:tracePt t="218477" x="2776538" y="4840288"/>
          <p14:tracePt t="218492" x="2751138" y="4840288"/>
          <p14:tracePt t="218509" x="2687638" y="4840288"/>
          <p14:tracePt t="218525" x="2633663" y="4822825"/>
          <p14:tracePt t="218542" x="2589213" y="4822825"/>
          <p14:tracePt t="218559" x="2500313" y="4813300"/>
          <p14:tracePt t="218577" x="2401888" y="4813300"/>
          <p14:tracePt t="218592" x="2312988" y="4813300"/>
          <p14:tracePt t="218609" x="2197100" y="4813300"/>
          <p14:tracePt t="218625" x="2152650" y="4813300"/>
          <p14:tracePt t="218642" x="2089150" y="4795838"/>
          <p14:tracePt t="218659" x="2054225" y="4786313"/>
          <p14:tracePt t="218677" x="1973263" y="4786313"/>
          <p14:tracePt t="218692" x="1928813" y="4786313"/>
          <p14:tracePt t="218708" x="1847850" y="4786313"/>
          <p14:tracePt t="218726" x="1785938" y="4786313"/>
          <p14:tracePt t="218742" x="1741488" y="4778375"/>
          <p14:tracePt t="218759" x="1714500" y="4778375"/>
          <p14:tracePt t="218777" x="1633538" y="4778375"/>
          <p14:tracePt t="218793" x="1571625" y="4778375"/>
          <p14:tracePt t="218809" x="1473200" y="4778375"/>
          <p14:tracePt t="218825" x="1384300" y="4778375"/>
          <p14:tracePt t="218841" x="1303338" y="4778375"/>
          <p14:tracePt t="218859" x="1258888" y="4778375"/>
          <p14:tracePt t="218875" x="1196975" y="4778375"/>
          <p14:tracePt t="218892" x="1169988" y="4778375"/>
          <p14:tracePt t="218909" x="1160463" y="4778375"/>
          <p14:tracePt t="219076" x="1179513" y="4778375"/>
          <p14:tracePt t="219084" x="1196975" y="4778375"/>
          <p14:tracePt t="219092" x="1250950" y="4778375"/>
          <p14:tracePt t="219109" x="1312863" y="4778375"/>
          <p14:tracePt t="219126" x="1374775" y="4778375"/>
          <p14:tracePt t="219142" x="1438275" y="4778375"/>
          <p14:tracePt t="219159" x="1482725" y="4778375"/>
          <p14:tracePt t="219175" x="1554163" y="4786313"/>
          <p14:tracePt t="219192" x="1616075" y="4786313"/>
          <p14:tracePt t="219209" x="1652588" y="4786313"/>
          <p14:tracePt t="219225" x="1660525" y="4786313"/>
          <p14:tracePt t="219270" x="1660525" y="4778375"/>
          <p14:tracePt t="219292" x="1670050" y="4751388"/>
          <p14:tracePt t="219299" x="1679575" y="4714875"/>
          <p14:tracePt t="219309" x="1679575" y="4687888"/>
          <p14:tracePt t="219325" x="1697038" y="4662488"/>
          <p14:tracePt t="219342" x="1697038" y="4643438"/>
          <p14:tracePt t="219358" x="1697038" y="4625975"/>
          <p14:tracePt t="219375" x="1687513" y="4608513"/>
          <p14:tracePt t="219392" x="1687513" y="4598988"/>
          <p14:tracePt t="219408" x="1660525" y="4598988"/>
          <p14:tracePt t="219425" x="1625600" y="4598988"/>
          <p14:tracePt t="219442" x="1562100" y="4608513"/>
          <p14:tracePt t="219459" x="1536700" y="4608513"/>
          <p14:tracePt t="219475" x="1465263" y="4616450"/>
          <p14:tracePt t="219492" x="1419225" y="4625975"/>
          <p14:tracePt t="219509" x="1384300" y="4625975"/>
          <p14:tracePt t="219526" x="1366838" y="4643438"/>
          <p14:tracePt t="219543" x="1330325" y="4670425"/>
          <p14:tracePt t="219559" x="1312863" y="4706938"/>
          <p14:tracePt t="219576" x="1285875" y="4751388"/>
          <p14:tracePt t="219592" x="1285875" y="4768850"/>
          <p14:tracePt t="219610" x="1285875" y="4795838"/>
          <p14:tracePt t="219625" x="1285875" y="4830763"/>
          <p14:tracePt t="219642" x="1285875" y="4840288"/>
          <p14:tracePt t="219659" x="1285875" y="4884738"/>
          <p14:tracePt t="219675" x="1285875" y="4948238"/>
          <p14:tracePt t="219692" x="1285875" y="4965700"/>
          <p14:tracePt t="219709" x="1303338" y="5010150"/>
          <p14:tracePt t="219726" x="1312863" y="5045075"/>
          <p14:tracePt t="219742" x="1339850" y="5081588"/>
          <p14:tracePt t="219759" x="1374775" y="5143500"/>
          <p14:tracePt t="219776" x="1411288" y="5162550"/>
          <p14:tracePt t="219793" x="1438275" y="5170488"/>
          <p14:tracePt t="219809" x="1517650" y="5187950"/>
          <p14:tracePt t="219825" x="1598613" y="5197475"/>
          <p14:tracePt t="219842" x="1670050" y="5197475"/>
          <p14:tracePt t="219859" x="1751013" y="5197475"/>
          <p14:tracePt t="219875" x="1830388" y="5214938"/>
          <p14:tracePt t="219892" x="1901825" y="5224463"/>
          <p14:tracePt t="219909" x="2000250" y="5224463"/>
          <p14:tracePt t="219925" x="2044700" y="5207000"/>
          <p14:tracePt t="219942" x="2108200" y="5187950"/>
          <p14:tracePt t="219959" x="2179638" y="5135563"/>
          <p14:tracePt t="219976" x="2214563" y="5054600"/>
          <p14:tracePt t="219992" x="2241550" y="4992688"/>
          <p14:tracePt t="220009" x="2241550" y="4956175"/>
          <p14:tracePt t="220025" x="2241550" y="4911725"/>
          <p14:tracePt t="220042" x="2241550" y="4894263"/>
          <p14:tracePt t="220059" x="2241550" y="4867275"/>
          <p14:tracePt t="220076" x="2241550" y="4813300"/>
          <p14:tracePt t="220092" x="2241550" y="4751388"/>
          <p14:tracePt t="220109" x="2232025" y="4724400"/>
          <p14:tracePt t="220126" x="2224088" y="4697413"/>
          <p14:tracePt t="220142" x="2205038" y="4687888"/>
          <p14:tracePt t="220159" x="2170113" y="4679950"/>
          <p14:tracePt t="220176" x="2152650" y="4670425"/>
          <p14:tracePt t="220192" x="2089150" y="4652963"/>
          <p14:tracePt t="220209" x="2027238" y="4643438"/>
          <p14:tracePt t="220226" x="1955800" y="4643438"/>
          <p14:tracePt t="220242" x="1874838" y="4643438"/>
          <p14:tracePt t="220259" x="1812925" y="4625975"/>
          <p14:tracePt t="220276" x="1714500" y="4625975"/>
          <p14:tracePt t="220292" x="1679575" y="4625975"/>
          <p14:tracePt t="220309" x="1608138" y="4635500"/>
          <p14:tracePt t="220326" x="1517650" y="4643438"/>
          <p14:tracePt t="220342" x="1411288" y="4662488"/>
          <p14:tracePt t="220359" x="1330325" y="4662488"/>
          <p14:tracePt t="220375" x="1285875" y="4662488"/>
          <p14:tracePt t="220392" x="1268413" y="4679950"/>
          <p14:tracePt t="220408" x="1241425" y="4706938"/>
          <p14:tracePt t="220425" x="1231900" y="4724400"/>
          <p14:tracePt t="220442" x="1223963" y="4751388"/>
          <p14:tracePt t="220459" x="1223963" y="4786313"/>
          <p14:tracePt t="220476" x="1223963" y="4795838"/>
          <p14:tracePt t="220513" x="1223963" y="4805363"/>
          <p14:tracePt t="220562" x="1241425" y="4805363"/>
          <p14:tracePt t="220580" x="1303338" y="4830763"/>
          <p14:tracePt t="220596" x="1384300" y="4857750"/>
          <p14:tracePt t="220613" x="1500188" y="4867275"/>
          <p14:tracePt t="220629" x="1625600" y="4867275"/>
          <p14:tracePt t="220646" x="1822450" y="4867275"/>
          <p14:tracePt t="220663" x="2036763" y="4867275"/>
          <p14:tracePt t="220679" x="2232025" y="4884738"/>
          <p14:tracePt t="220696" x="2544763" y="4884738"/>
          <p14:tracePt t="220713" x="2874963" y="4884738"/>
          <p14:tracePt t="220730" x="3009900" y="4884738"/>
          <p14:tracePt t="220747" x="3062288" y="4884738"/>
          <p14:tracePt t="220763" x="3116263" y="4884738"/>
          <p14:tracePt t="220779" x="3179763" y="4884738"/>
          <p14:tracePt t="220797" x="3187700" y="4884738"/>
          <p14:tracePt t="220846" x="3205163" y="4884738"/>
          <p14:tracePt t="220946" x="3214688" y="4884738"/>
          <p14:tracePt t="220979" x="3214688" y="4867275"/>
          <p14:tracePt t="220996" x="3214688" y="4830763"/>
          <p14:tracePt t="221014" x="3197225" y="4795838"/>
          <p14:tracePt t="221030" x="3170238" y="4778375"/>
          <p14:tracePt t="221046" x="3160713" y="4759325"/>
          <p14:tracePt t="221063" x="3133725" y="4751388"/>
          <p14:tracePt t="221080" x="3133725" y="4741863"/>
          <p14:tracePt t="221099" x="3108325" y="4714875"/>
          <p14:tracePt t="221114" x="3098800" y="4706938"/>
          <p14:tracePt t="221130" x="3089275" y="4706938"/>
          <p14:tracePt t="221147" x="3062288" y="4697413"/>
          <p14:tracePt t="221163" x="3017838" y="4697413"/>
          <p14:tracePt t="221180" x="3000375" y="4697413"/>
          <p14:tracePt t="221196" x="2938463" y="4697413"/>
          <p14:tracePt t="221213" x="2857500" y="4714875"/>
          <p14:tracePt t="221230" x="2803525" y="4724400"/>
          <p14:tracePt t="221246" x="2759075" y="4741863"/>
          <p14:tracePt t="221263" x="2751138" y="4759325"/>
          <p14:tracePt t="221280" x="2751138" y="4768850"/>
          <p14:tracePt t="221297" x="2732088" y="4805363"/>
          <p14:tracePt t="221313" x="2732088" y="4867275"/>
          <p14:tracePt t="221330" x="2751138" y="4911725"/>
          <p14:tracePt t="221346" x="2751138" y="4956175"/>
          <p14:tracePt t="221363" x="2759075" y="5019675"/>
          <p14:tracePt t="221380" x="2776538" y="5054600"/>
          <p14:tracePt t="221383" x="2776538" y="5081588"/>
          <p14:tracePt t="221396" x="2776538" y="5099050"/>
          <p14:tracePt t="221411" x="2786063" y="5143500"/>
          <p14:tracePt t="221427" x="2803525" y="5170488"/>
          <p14:tracePt t="221444" x="2894013" y="5187950"/>
          <p14:tracePt t="221462" x="2965450" y="5187950"/>
          <p14:tracePt t="221480" x="3108325" y="5187950"/>
          <p14:tracePt t="221497" x="3241675" y="5187950"/>
          <p14:tracePt t="221514" x="3286125" y="5170488"/>
          <p14:tracePt t="221528" x="3330575" y="5162550"/>
          <p14:tracePt t="221545" x="3367088" y="5153025"/>
          <p14:tracePt t="221562" x="3394075" y="5091113"/>
          <p14:tracePt t="221578" x="3419475" y="5027613"/>
          <p14:tracePt t="221595" x="3419475" y="4956175"/>
          <p14:tracePt t="221612" x="3419475" y="4876800"/>
          <p14:tracePt t="221628" x="3419475" y="4805363"/>
          <p14:tracePt t="221645" x="3419475" y="4778375"/>
          <p14:tracePt t="221662" x="3411538" y="4751388"/>
          <p14:tracePt t="221678" x="3411538" y="4741863"/>
          <p14:tracePt t="221695" x="3402013" y="4733925"/>
          <p14:tracePt t="221711" x="3367088" y="4724400"/>
          <p14:tracePt t="221728" x="3348038" y="4714875"/>
          <p14:tracePt t="221745" x="3313113" y="4687888"/>
          <p14:tracePt t="221762" x="3276600" y="4670425"/>
          <p14:tracePt t="221778" x="3232150" y="4670425"/>
          <p14:tracePt t="221792" x="3187700" y="4652963"/>
          <p14:tracePt t="221809" x="3152775" y="4652963"/>
          <p14:tracePt t="221825" x="3143250" y="4652963"/>
          <p14:tracePt t="221843" x="3089275" y="4652963"/>
          <p14:tracePt t="221860" x="3027363" y="4652963"/>
          <p14:tracePt t="221876" x="2982913" y="4679950"/>
          <p14:tracePt t="221893" x="2901950" y="4697413"/>
          <p14:tracePt t="221909" x="2840038" y="4697413"/>
          <p14:tracePt t="221926" x="2795588" y="4706938"/>
          <p14:tracePt t="221944" x="2751138" y="4714875"/>
          <p14:tracePt t="221960" x="2741613" y="4724400"/>
          <p14:tracePt t="221976" x="2724150" y="4751388"/>
          <p14:tracePt t="221993" x="2705100" y="4805363"/>
          <p14:tracePt t="222009" x="2705100" y="4876800"/>
          <p14:tracePt t="222026" x="2697163" y="4921250"/>
          <p14:tracePt t="222043" x="2697163" y="4948238"/>
          <p14:tracePt t="222060" x="2697163" y="5000625"/>
          <p14:tracePt t="222077" x="2697163" y="5010150"/>
          <p14:tracePt t="222093" x="2697163" y="5037138"/>
          <p14:tracePt t="222110" x="2697163" y="5064125"/>
          <p14:tracePt t="222126" x="2697163" y="5099050"/>
          <p14:tracePt t="222144" x="2697163" y="5143500"/>
          <p14:tracePt t="222159" x="2724150" y="5162550"/>
          <p14:tracePt t="222176" x="2741613" y="5180013"/>
          <p14:tracePt t="222193" x="2759075" y="5180013"/>
          <p14:tracePt t="222209" x="2822575" y="5180013"/>
          <p14:tracePt t="222226" x="2847975" y="5180013"/>
          <p14:tracePt t="222244" x="2884488" y="5180013"/>
          <p14:tracePt t="222260" x="2911475" y="5170488"/>
          <p14:tracePt t="222276" x="2955925" y="5143500"/>
          <p14:tracePt t="222293" x="2990850" y="5126038"/>
          <p14:tracePt t="222310" x="3027363" y="5072063"/>
          <p14:tracePt t="222326" x="3071813" y="5027613"/>
          <p14:tracePt t="222344" x="3081338" y="4956175"/>
          <p14:tracePt t="222360" x="3089275" y="4929188"/>
          <p14:tracePt t="222376" x="3089275" y="4902200"/>
          <p14:tracePt t="222393" x="3089275" y="4867275"/>
          <p14:tracePt t="222409" x="3089275" y="4840288"/>
          <p14:tracePt t="222426" x="3081338" y="4778375"/>
          <p14:tracePt t="222444" x="3054350" y="4706938"/>
          <p14:tracePt t="222460" x="3054350" y="4662488"/>
          <p14:tracePt t="222476" x="3054350" y="4608513"/>
          <p14:tracePt t="222493" x="3054350" y="4598988"/>
          <p14:tracePt t="222509" x="3054350" y="4591050"/>
          <p14:tracePt t="222526" x="3044825" y="4581525"/>
          <p14:tracePt t="222606" x="3017838" y="4581525"/>
          <p14:tracePt t="222614" x="3009900" y="4572000"/>
          <p14:tracePt t="222626" x="3000375" y="4572000"/>
          <p14:tracePt t="222644" x="2955925" y="4572000"/>
          <p14:tracePt t="222660" x="2946400" y="4572000"/>
          <p14:tracePt t="222676" x="2901950" y="4581525"/>
          <p14:tracePt t="222693" x="2884488" y="4598988"/>
          <p14:tracePt t="222709" x="2847975" y="4635500"/>
          <p14:tracePt t="222726" x="2813050" y="4687888"/>
          <p14:tracePt t="222744" x="2786063" y="4724400"/>
          <p14:tracePt t="222760" x="2776538" y="4759325"/>
          <p14:tracePt t="222776" x="2759075" y="4795838"/>
          <p14:tracePt t="222794" x="2751138" y="4822825"/>
          <p14:tracePt t="222809" x="2732088" y="4894263"/>
          <p14:tracePt t="222826" x="2732088" y="4921250"/>
          <p14:tracePt t="222844" x="2724150" y="4956175"/>
          <p14:tracePt t="222860" x="2724150" y="5037138"/>
          <p14:tracePt t="222876" x="2724150" y="5126038"/>
          <p14:tracePt t="222893" x="2732088" y="5187950"/>
          <p14:tracePt t="222909" x="2741613" y="5224463"/>
          <p14:tracePt t="222926" x="2751138" y="5241925"/>
          <p14:tracePt t="222943" x="2759075" y="5268913"/>
          <p14:tracePt t="222960" x="2795588" y="5268913"/>
          <p14:tracePt t="222976" x="2840038" y="5278438"/>
          <p14:tracePt t="222993" x="2884488" y="5286375"/>
          <p14:tracePt t="223009" x="2946400" y="5295900"/>
          <p14:tracePt t="223026" x="3000375" y="5313363"/>
          <p14:tracePt t="223044" x="3098800" y="5322888"/>
          <p14:tracePt t="223060" x="3170238" y="5322888"/>
          <p14:tracePt t="223076" x="3205163" y="5322888"/>
          <p14:tracePt t="223093" x="3224213" y="5322888"/>
          <p14:tracePt t="223109" x="3241675" y="5313363"/>
          <p14:tracePt t="223126" x="3268663" y="5278438"/>
          <p14:tracePt t="223144" x="3276600" y="5233988"/>
          <p14:tracePt t="223160" x="3295650" y="5207000"/>
          <p14:tracePt t="223176" x="3295650" y="5126038"/>
          <p14:tracePt t="223193" x="3295650" y="5064125"/>
          <p14:tracePt t="223210" x="3295650" y="5019675"/>
          <p14:tracePt t="223226" x="3295650" y="4983163"/>
          <p14:tracePt t="223244" x="3295650" y="4956175"/>
          <p14:tracePt t="223260" x="3286125" y="4921250"/>
          <p14:tracePt t="223276" x="3259138" y="4876800"/>
          <p14:tracePt t="223293" x="3251200" y="4822825"/>
          <p14:tracePt t="223310" x="3224213" y="4768850"/>
          <p14:tracePt t="223326" x="3205163" y="4741863"/>
          <p14:tracePt t="223344" x="3179763" y="4724400"/>
          <p14:tracePt t="223360" x="3160713" y="4714875"/>
          <p14:tracePt t="223375" x="3133725" y="4706938"/>
          <p14:tracePt t="223393" x="3098800" y="4697413"/>
          <p14:tracePt t="223409" x="3089275" y="4670425"/>
          <p14:tracePt t="223426" x="3044825" y="4670425"/>
          <p14:tracePt t="223444" x="2965450" y="4670425"/>
          <p14:tracePt t="223460" x="2919413" y="4670425"/>
          <p14:tracePt t="223476" x="2857500" y="4670425"/>
          <p14:tracePt t="223493" x="2822575" y="4670425"/>
          <p14:tracePt t="223509" x="2795588" y="4670425"/>
          <p14:tracePt t="223526" x="2786063" y="4679950"/>
          <p14:tracePt t="223545" x="2751138" y="4687888"/>
          <p14:tracePt t="223560" x="2741613" y="4733925"/>
          <p14:tracePt t="223577" x="2732088" y="4768850"/>
          <p14:tracePt t="223593" x="2714625" y="4795838"/>
          <p14:tracePt t="223609" x="2705100" y="4857750"/>
          <p14:tracePt t="223626" x="2687638" y="4902200"/>
          <p14:tracePt t="223644" x="2687638" y="4948238"/>
          <p14:tracePt t="223660" x="2697163" y="4973638"/>
          <p14:tracePt t="223676" x="2705100" y="4992688"/>
          <p14:tracePt t="223693" x="2714625" y="5037138"/>
          <p14:tracePt t="223709" x="2741613" y="5054600"/>
          <p14:tracePt t="223727" x="2786063" y="5081588"/>
          <p14:tracePt t="223745" x="2813050" y="5091113"/>
          <p14:tracePt t="223761" x="2857500" y="5091113"/>
          <p14:tracePt t="223776" x="2884488" y="5099050"/>
          <p14:tracePt t="223793" x="2955925" y="5099050"/>
          <p14:tracePt t="223810" x="3044825" y="5099050"/>
          <p14:tracePt t="223827" x="3108325" y="5099050"/>
          <p14:tracePt t="223844" x="3241675" y="5108575"/>
          <p14:tracePt t="223860" x="3357563" y="5108575"/>
          <p14:tracePt t="223876" x="3465513" y="5143500"/>
          <p14:tracePt t="223893" x="3571875" y="5153025"/>
          <p14:tracePt t="223909" x="3652838" y="5153025"/>
          <p14:tracePt t="223926" x="3724275" y="5153025"/>
          <p14:tracePt t="223944" x="3875088" y="5170488"/>
          <p14:tracePt t="223960" x="3956050" y="5170488"/>
          <p14:tracePt t="223976" x="4044950" y="5162550"/>
          <p14:tracePt t="223993" x="4108450" y="5162550"/>
          <p14:tracePt t="224009" x="4152900" y="5153025"/>
          <p14:tracePt t="224026" x="4187825" y="5153025"/>
          <p14:tracePt t="224045" x="4232275" y="5153025"/>
          <p14:tracePt t="224060" x="4251325" y="5153025"/>
          <p14:tracePt t="224076" x="4295775" y="5153025"/>
          <p14:tracePt t="224093" x="4367213" y="5153025"/>
          <p14:tracePt t="224110" x="4429125" y="5153025"/>
          <p14:tracePt t="224127" x="4456113" y="5153025"/>
          <p14:tracePt t="224190" x="4446588" y="5153025"/>
          <p14:tracePt t="224198" x="4419600" y="5153025"/>
          <p14:tracePt t="224209" x="4375150" y="5153025"/>
          <p14:tracePt t="224226" x="4268788" y="5153025"/>
          <p14:tracePt t="224244" x="4133850" y="5153025"/>
          <p14:tracePt t="224261" x="3990975" y="5135563"/>
          <p14:tracePt t="224276" x="3867150" y="5135563"/>
          <p14:tracePt t="224293" x="3724275" y="5126038"/>
          <p14:tracePt t="224309" x="3554413" y="5091113"/>
          <p14:tracePt t="224326" x="3429000" y="5091113"/>
          <p14:tracePt t="224344" x="3259138" y="5081588"/>
          <p14:tracePt t="224361" x="3152775" y="5081588"/>
          <p14:tracePt t="224376" x="3108325" y="5064125"/>
          <p14:tracePt t="224392" x="3062288" y="5064125"/>
          <p14:tracePt t="224409" x="3017838" y="5064125"/>
          <p14:tracePt t="224426" x="2919413" y="5064125"/>
          <p14:tracePt t="224443" x="2857500" y="5064125"/>
          <p14:tracePt t="224459" x="2830513" y="5064125"/>
          <p14:tracePt t="224552" x="2840038" y="5064125"/>
          <p14:tracePt t="224560" x="2857500" y="5064125"/>
          <p14:tracePt t="224576" x="2938463" y="5064125"/>
          <p14:tracePt t="224592" x="3027363" y="5064125"/>
          <p14:tracePt t="224609" x="3116263" y="5064125"/>
          <p14:tracePt t="224626" x="3232150" y="5064125"/>
          <p14:tracePt t="224642" x="3527425" y="5045075"/>
          <p14:tracePt t="224660" x="3741738" y="5045075"/>
          <p14:tracePt t="224677" x="3965575" y="5045075"/>
          <p14:tracePt t="224693" x="4108450" y="5045075"/>
          <p14:tracePt t="224710" x="4303713" y="5045075"/>
          <p14:tracePt t="224726" x="4348163" y="5045075"/>
          <p14:tracePt t="224743" x="4394200" y="5064125"/>
          <p14:tracePt t="224852" x="4384675" y="5064125"/>
          <p14:tracePt t="224860" x="4357688" y="5064125"/>
          <p14:tracePt t="224876" x="4268788" y="5054600"/>
          <p14:tracePt t="224893" x="4160838" y="5045075"/>
          <p14:tracePt t="224910" x="4000500" y="5045075"/>
          <p14:tracePt t="224926" x="3786188" y="5045075"/>
          <p14:tracePt t="224944" x="3536950" y="5027613"/>
          <p14:tracePt t="224959" x="3367088" y="5027613"/>
          <p14:tracePt t="224976" x="3241675" y="5027613"/>
          <p14:tracePt t="224993" x="3081338" y="5027613"/>
          <p14:tracePt t="225010" x="2990850" y="5010150"/>
          <p14:tracePt t="225026" x="2965450" y="5010150"/>
          <p14:tracePt t="225043" x="2955925" y="5010150"/>
          <p14:tracePt t="225128" x="2965450" y="5010150"/>
          <p14:tracePt t="225136" x="2973388" y="5010150"/>
          <p14:tracePt t="225145" x="3000375" y="5027613"/>
          <p14:tracePt t="225159" x="3027363" y="5027613"/>
          <p14:tracePt t="225176" x="3125788" y="5027613"/>
          <p14:tracePt t="225193" x="3232150" y="5019675"/>
          <p14:tracePt t="225209" x="3446463" y="5019675"/>
          <p14:tracePt t="225226" x="3625850" y="5019675"/>
          <p14:tracePt t="225245" x="3990975" y="4965700"/>
          <p14:tracePt t="225259" x="4143375" y="4973638"/>
          <p14:tracePt t="225276" x="4286250" y="4973638"/>
          <p14:tracePt t="225293" x="4367213" y="4973638"/>
          <p14:tracePt t="225310" x="4384675" y="4973638"/>
          <p14:tracePt t="225391" x="4330700" y="4973638"/>
          <p14:tracePt t="225397" x="4259263" y="4973638"/>
          <p14:tracePt t="225409" x="4179888" y="4973638"/>
          <p14:tracePt t="225426" x="4054475" y="4973638"/>
          <p14:tracePt t="225444" x="3768725" y="4973638"/>
          <p14:tracePt t="225459" x="3616325" y="4938713"/>
          <p14:tracePt t="225476" x="3402013" y="4938713"/>
          <p14:tracePt t="225493" x="3205163" y="4921250"/>
          <p14:tracePt t="225509" x="3027363" y="4911725"/>
          <p14:tracePt t="225526" x="2982913" y="4911725"/>
          <p14:tracePt t="225543" x="2973388" y="4911725"/>
          <p14:tracePt t="225575" x="2982913" y="4911725"/>
          <p14:tracePt t="225583" x="2990850" y="4911725"/>
          <p14:tracePt t="225593" x="3017838" y="4911725"/>
          <p14:tracePt t="225610" x="3071813" y="4911725"/>
          <p14:tracePt t="225626" x="3187700" y="4911725"/>
          <p14:tracePt t="225644" x="3303588" y="4884738"/>
          <p14:tracePt t="225660" x="3527425" y="4884738"/>
          <p14:tracePt t="225676" x="3857625" y="4884738"/>
          <p14:tracePt t="225693" x="4108450" y="4894263"/>
          <p14:tracePt t="225710" x="4276725" y="4884738"/>
          <p14:tracePt t="225726" x="4303713" y="4884738"/>
          <p14:tracePt t="225745" x="4303713" y="4894263"/>
          <p14:tracePt t="225760" x="4224338" y="4894263"/>
          <p14:tracePt t="225776" x="4010025" y="4929188"/>
          <p14:tracePt t="225793" x="3741738" y="4929188"/>
          <p14:tracePt t="225810" x="3429000" y="4948238"/>
          <p14:tracePt t="225826" x="3071813" y="4965700"/>
          <p14:tracePt t="225845" x="2803525" y="4983163"/>
          <p14:tracePt t="225860" x="2705100" y="4983163"/>
          <p14:tracePt t="225905" x="2714625" y="4983163"/>
          <p14:tracePt t="225913" x="2741613" y="4983163"/>
          <p14:tracePt t="225926" x="2795588" y="4983163"/>
          <p14:tracePt t="225945" x="2894013" y="4965700"/>
          <p14:tracePt t="225960" x="3009900" y="4948238"/>
          <p14:tracePt t="225976" x="3179763" y="4948238"/>
          <p14:tracePt t="225993" x="3419475" y="4948238"/>
          <p14:tracePt t="226010" x="3633788" y="4948238"/>
          <p14:tracePt t="226026" x="3857625" y="4929188"/>
          <p14:tracePt t="226043" x="3919538" y="4921250"/>
          <p14:tracePt t="226059" x="3929063" y="4921250"/>
          <p14:tracePt t="226097" x="3911600" y="4921250"/>
          <p14:tracePt t="226112" x="3894138" y="4921250"/>
          <p14:tracePt t="226126" x="3884613" y="4938713"/>
          <p14:tracePt t="226144" x="3705225" y="4938713"/>
          <p14:tracePt t="226160" x="3562350" y="4929188"/>
          <p14:tracePt t="226176" x="3394075" y="4929188"/>
          <p14:tracePt t="226193" x="3197225" y="4929188"/>
          <p14:tracePt t="226210" x="3098800" y="4929188"/>
          <p14:tracePt t="226226" x="3036888" y="4929188"/>
          <p14:tracePt t="226243" x="3027363" y="4929188"/>
          <p14:tracePt t="226304" x="3081338" y="4929188"/>
          <p14:tracePt t="226313" x="3125788" y="4921250"/>
          <p14:tracePt t="226326" x="3232150" y="4921250"/>
          <p14:tracePt t="226343" x="3598863" y="4938713"/>
          <p14:tracePt t="226360" x="3724275" y="4938713"/>
          <p14:tracePt t="226376" x="3776663" y="4938713"/>
          <p14:tracePt t="226405" x="3768725" y="4938713"/>
          <p14:tracePt t="226413" x="3751263" y="4938713"/>
          <p14:tracePt t="226426" x="3724275" y="4938713"/>
          <p14:tracePt t="226445" x="3625850" y="4938713"/>
          <p14:tracePt t="226460" x="3490913" y="4938713"/>
          <p14:tracePt t="226476" x="3322638" y="4921250"/>
          <p14:tracePt t="226494" x="3098800" y="4929188"/>
          <p14:tracePt t="226509" x="2830513" y="4921250"/>
          <p14:tracePt t="226526" x="2633663" y="4902200"/>
          <p14:tracePt t="226542" x="2554288" y="4902200"/>
          <p14:tracePt t="226559" x="2562225" y="4911725"/>
          <p14:tracePt t="226576" x="2608263" y="4921250"/>
          <p14:tracePt t="226593" x="2786063" y="4911725"/>
          <p14:tracePt t="226610" x="3071813" y="4911725"/>
          <p14:tracePt t="226626" x="3438525" y="4876800"/>
          <p14:tracePt t="226643" x="3867150" y="4876800"/>
          <p14:tracePt t="226660" x="4081463" y="4876800"/>
          <p14:tracePt t="226676" x="4251325" y="4876800"/>
          <p14:tracePt t="226693" x="4330700" y="4849813"/>
          <p14:tracePt t="226710" x="4348163" y="4849813"/>
          <p14:tracePt t="226726" x="4357688" y="4849813"/>
          <p14:tracePt t="226775" x="4322763" y="4849813"/>
          <p14:tracePt t="226783" x="4286250" y="4830763"/>
          <p14:tracePt t="226793" x="4251325" y="4830763"/>
          <p14:tracePt t="226810" x="4170363" y="4822825"/>
          <p14:tracePt t="226826" x="4125913" y="4813300"/>
          <p14:tracePt t="226843" x="4081463" y="4813300"/>
          <p14:tracePt t="226860" x="4071938" y="4813300"/>
          <p14:tracePt t="226893" x="4062413" y="4813300"/>
          <p14:tracePt t="226913" x="4054475" y="4813300"/>
          <p14:tracePt t="226929" x="4044950" y="4813300"/>
          <p14:tracePt t="227081" x="4017963" y="4813300"/>
          <p14:tracePt t="227089" x="4000500" y="4813300"/>
          <p14:tracePt t="227097" x="3973513" y="4813300"/>
          <p14:tracePt t="227111" x="3938588" y="4813300"/>
          <p14:tracePt t="227126" x="3741738" y="4822825"/>
          <p14:tracePt t="227143" x="3375025" y="4840288"/>
          <p14:tracePt t="227160" x="3224213" y="4840288"/>
          <p14:tracePt t="227177" x="3152775" y="4840288"/>
          <p14:tracePt t="227193" x="3125788" y="4840288"/>
          <p14:tracePt t="227314" x="3251200" y="4840288"/>
          <p14:tracePt t="227328" x="3322638" y="4840288"/>
          <p14:tracePt t="227345" x="3419475" y="4840288"/>
          <p14:tracePt t="227361" x="3482975" y="4840288"/>
          <p14:tracePt t="227380" x="3554413" y="4840288"/>
          <p14:tracePt t="227383" x="3562350" y="4840288"/>
          <p14:tracePt t="227397" x="3652838" y="4840288"/>
          <p14:tracePt t="227414" x="3732213" y="4849813"/>
          <p14:tracePt t="227430" x="3803650" y="4849813"/>
          <p14:tracePt t="227447" x="3902075" y="4849813"/>
          <p14:tracePt t="227464" x="3990975" y="4849813"/>
          <p14:tracePt t="227480" x="4044950" y="4849813"/>
          <p14:tracePt t="227497" x="4108450" y="4849813"/>
          <p14:tracePt t="227514" x="4125913" y="4849813"/>
          <p14:tracePt t="227530" x="4179888" y="4857750"/>
          <p14:tracePt t="227547" x="4224338" y="4857750"/>
          <p14:tracePt t="227564" x="4232275" y="4857750"/>
          <p14:tracePt t="227580" x="4241800" y="4857750"/>
          <p14:tracePt t="227597" x="4251325" y="4857750"/>
          <p14:tracePt t="227615" x="4286250" y="4876800"/>
          <p14:tracePt t="227632" x="4313238" y="4876800"/>
          <p14:tracePt t="227647" x="4394200" y="4902200"/>
          <p14:tracePt t="227664" x="4456113" y="4911725"/>
          <p14:tracePt t="227680" x="4473575" y="4911725"/>
          <p14:tracePt t="227697" x="4500563" y="4911725"/>
          <p14:tracePt t="227714" x="4527550" y="4911725"/>
          <p14:tracePt t="227730" x="4572000" y="4921250"/>
          <p14:tracePt t="227747" x="4625975" y="4938713"/>
          <p14:tracePt t="227764" x="4670425" y="4948238"/>
          <p14:tracePt t="227781" x="4697413" y="4956175"/>
          <p14:tracePt t="227799" x="4714875" y="4965700"/>
          <p14:tracePt t="227814" x="4724400" y="4965700"/>
          <p14:tracePt t="227828" x="4751388" y="4992688"/>
          <p14:tracePt t="227845" x="4786313" y="4992688"/>
          <p14:tracePt t="227863" x="4857750" y="5000625"/>
          <p14:tracePt t="227881" x="4946650" y="5000625"/>
          <p14:tracePt t="227897" x="4983163" y="5019675"/>
          <p14:tracePt t="227914" x="5000625" y="5019675"/>
          <p14:tracePt t="227930" x="5018088" y="5019675"/>
          <p14:tracePt t="227947" x="5045075" y="5027613"/>
          <p14:tracePt t="227964" x="5064125" y="5027613"/>
          <p14:tracePt t="227980" x="5116513" y="5027613"/>
          <p14:tracePt t="227997" x="5197475" y="5027613"/>
          <p14:tracePt t="228014" x="5303838" y="5019675"/>
          <p14:tracePt t="228030" x="5429250" y="5010150"/>
          <p14:tracePt t="228047" x="5537200" y="5010150"/>
          <p14:tracePt t="228063" x="5635625" y="4992688"/>
          <p14:tracePt t="228080" x="5707063" y="4992688"/>
          <p14:tracePt t="228097" x="5715000" y="4992688"/>
          <p14:tracePt t="228180" x="5732463" y="4938713"/>
          <p14:tracePt t="228197" x="5732463" y="4921250"/>
          <p14:tracePt t="228214" x="5741988" y="4911725"/>
          <p14:tracePt t="228230" x="5741988" y="4902200"/>
          <p14:tracePt t="228247" x="5759450" y="4867275"/>
          <p14:tracePt t="228264" x="5759450" y="4830763"/>
          <p14:tracePt t="228280" x="5759450" y="4813300"/>
          <p14:tracePt t="228298" x="5741988" y="4795838"/>
          <p14:tracePt t="228314" x="5741988" y="4778375"/>
          <p14:tracePt t="228331" x="5732463" y="4768850"/>
          <p14:tracePt t="228347" x="5724525" y="4759325"/>
          <p14:tracePt t="228364" x="5724525" y="4741863"/>
          <p14:tracePt t="228381" x="5670550" y="4687888"/>
          <p14:tracePt t="228399" x="5626100" y="4670425"/>
          <p14:tracePt t="228414" x="5581650" y="4643438"/>
          <p14:tracePt t="228430" x="5537200" y="4616450"/>
          <p14:tracePt t="228447" x="5492750" y="4616450"/>
          <p14:tracePt t="228464" x="5429250" y="4608513"/>
          <p14:tracePt t="228480" x="5394325" y="4598988"/>
          <p14:tracePt t="228514" x="5384800" y="4581525"/>
          <p14:tracePt t="228530" x="5375275" y="4581525"/>
          <p14:tracePt t="228581" x="5313363" y="4564063"/>
          <p14:tracePt t="228597" x="5251450" y="4545013"/>
          <p14:tracePt t="228610" x="5197475" y="4545013"/>
          <p14:tracePt t="228627" x="5018088" y="4554538"/>
          <p14:tracePt t="228643" x="4921250" y="4572000"/>
          <p14:tracePt t="228660" x="4875213" y="4572000"/>
          <p14:tracePt t="228677" x="4848225" y="4581525"/>
          <p14:tracePt t="228693" x="4822825" y="4581525"/>
          <p14:tracePt t="228710" x="4795838" y="4581525"/>
          <p14:tracePt t="228727" x="4759325" y="4581525"/>
          <p14:tracePt t="228744" x="4724400" y="4591050"/>
          <p14:tracePt t="228760" x="4697413" y="4591050"/>
          <p14:tracePt t="228777" x="4660900" y="4591050"/>
          <p14:tracePt t="228793" x="4616450" y="4598988"/>
          <p14:tracePt t="228810" x="4554538" y="4598988"/>
          <p14:tracePt t="228827" x="4473575" y="4616450"/>
          <p14:tracePt t="228843" x="4411663" y="4625975"/>
          <p14:tracePt t="228861" x="4348163" y="4625975"/>
          <p14:tracePt t="228877" x="4322763" y="4635500"/>
          <p14:tracePt t="228893" x="4295775" y="4635500"/>
          <p14:tracePt t="228910" x="4268788" y="4635500"/>
          <p14:tracePt t="228927" x="4205288" y="4652963"/>
          <p14:tracePt t="228943" x="4160838" y="4652963"/>
          <p14:tracePt t="228960" x="4125913" y="4662488"/>
          <p14:tracePt t="228977" x="4116388" y="4662488"/>
          <p14:tracePt t="228993" x="4098925" y="4662488"/>
          <p14:tracePt t="229010" x="4062413" y="4662488"/>
          <p14:tracePt t="229027" x="4027488" y="4662488"/>
          <p14:tracePt t="229043" x="4010025" y="4662488"/>
          <p14:tracePt t="229060" x="3990975" y="4662488"/>
          <p14:tracePt t="229077" x="3973513" y="4670425"/>
          <p14:tracePt t="229094" x="3965575" y="4679950"/>
          <p14:tracePt t="229110" x="3965575" y="4706938"/>
          <p14:tracePt t="229127" x="3946525" y="4724400"/>
          <p14:tracePt t="229143" x="3938588" y="4741863"/>
          <p14:tracePt t="229160" x="3938588" y="4768850"/>
          <p14:tracePt t="229177" x="3929063" y="4822825"/>
          <p14:tracePt t="229193" x="3929063" y="4867275"/>
          <p14:tracePt t="229212" x="3911600" y="4956175"/>
          <p14:tracePt t="229227" x="3911600" y="4983163"/>
          <p14:tracePt t="229243" x="3911600" y="5027613"/>
          <p14:tracePt t="229260" x="3911600" y="5054600"/>
          <p14:tracePt t="229277" x="3911600" y="5072063"/>
          <p14:tracePt t="229294" x="3919538" y="5108575"/>
          <p14:tracePt t="229310" x="3938588" y="5135563"/>
          <p14:tracePt t="229326" x="3973513" y="5197475"/>
          <p14:tracePt t="229343" x="4010025" y="5214938"/>
          <p14:tracePt t="229360" x="4017963" y="5241925"/>
          <p14:tracePt t="229376" x="4027488" y="5251450"/>
          <p14:tracePt t="229393" x="4037013" y="5259388"/>
          <p14:tracePt t="229410" x="4054475" y="5268913"/>
          <p14:tracePt t="229427" x="4081463" y="5278438"/>
          <p14:tracePt t="229443" x="4098925" y="5286375"/>
          <p14:tracePt t="229460" x="4125913" y="5286375"/>
          <p14:tracePt t="229477" x="4170363" y="5305425"/>
          <p14:tracePt t="229493" x="4232275" y="5313363"/>
          <p14:tracePt t="229512" x="4348163" y="5313363"/>
          <p14:tracePt t="229527" x="4429125" y="5313363"/>
          <p14:tracePt t="229543" x="4500563" y="5313363"/>
          <p14:tracePt t="229560" x="4554538" y="5322888"/>
          <p14:tracePt t="229577" x="4598988" y="5322888"/>
          <p14:tracePt t="229593" x="4625975" y="5330825"/>
          <p14:tracePt t="229612" x="4660900" y="5330825"/>
          <p14:tracePt t="229627" x="4724400" y="5330825"/>
          <p14:tracePt t="229643" x="4795838" y="5330825"/>
          <p14:tracePt t="229660" x="4857750" y="5330825"/>
          <p14:tracePt t="229677" x="4894263" y="5330825"/>
          <p14:tracePt t="229693" x="4911725" y="5330825"/>
          <p14:tracePt t="229712" x="4983163" y="5330825"/>
          <p14:tracePt t="229727" x="5027613" y="5330825"/>
          <p14:tracePt t="229743" x="5064125" y="5330825"/>
          <p14:tracePt t="229760" x="5108575" y="5330825"/>
          <p14:tracePt t="229776" x="5143500" y="5330825"/>
          <p14:tracePt t="229794" x="5214938" y="5340350"/>
          <p14:tracePt t="229812" x="5268913" y="5357813"/>
          <p14:tracePt t="229827" x="5313363" y="5357813"/>
          <p14:tracePt t="229843" x="5375275" y="5349875"/>
          <p14:tracePt t="229860" x="5429250" y="5349875"/>
          <p14:tracePt t="229877" x="5456238" y="5330825"/>
          <p14:tracePt t="229893" x="5510213" y="5322888"/>
          <p14:tracePt t="229911" x="5545138" y="5295900"/>
          <p14:tracePt t="229927" x="5564188" y="5295900"/>
          <p14:tracePt t="229944" x="5599113" y="5278438"/>
          <p14:tracePt t="229960" x="5616575" y="5259388"/>
          <p14:tracePt t="229977" x="5643563" y="5251450"/>
          <p14:tracePt t="229994" x="5643563" y="5241925"/>
          <p14:tracePt t="230012" x="5643563" y="5224463"/>
          <p14:tracePt t="230027" x="5643563" y="5207000"/>
          <p14:tracePt t="230044" x="5653088" y="5180013"/>
          <p14:tracePt t="230060" x="5661025" y="5135563"/>
          <p14:tracePt t="230077" x="5661025" y="5116513"/>
          <p14:tracePt t="230093" x="5670550" y="5108575"/>
          <p14:tracePt t="230111" x="5670550" y="5064125"/>
          <p14:tracePt t="230127" x="5670550" y="5054600"/>
          <p14:tracePt t="230143" x="5680075" y="5037138"/>
          <p14:tracePt t="230160" x="5680075" y="5000625"/>
          <p14:tracePt t="230177" x="5680075" y="4983163"/>
          <p14:tracePt t="230195" x="5688013" y="4938713"/>
          <p14:tracePt t="230210" x="5688013" y="4929188"/>
          <p14:tracePt t="230227" x="5688013" y="4894263"/>
          <p14:tracePt t="230243" x="5707063" y="4876800"/>
          <p14:tracePt t="230260" x="5715000" y="4857750"/>
          <p14:tracePt t="230277" x="5715000" y="4822825"/>
          <p14:tracePt t="230294" x="5724525" y="4778375"/>
          <p14:tracePt t="230312" x="5724525" y="4768850"/>
          <p14:tracePt t="230327" x="5724525" y="4759325"/>
          <p14:tracePt t="230374" x="5724525" y="4751388"/>
          <p14:tracePt t="230397" x="5724525" y="4741863"/>
          <p14:tracePt t="230412" x="5715000" y="4733925"/>
          <p14:tracePt t="230428" x="5707063" y="4733925"/>
          <p14:tracePt t="230436" x="5680075" y="4714875"/>
          <p14:tracePt t="230444" x="5680075" y="4706938"/>
          <p14:tracePt t="230460" x="5635625" y="4687888"/>
          <p14:tracePt t="230477" x="5616575" y="4687888"/>
          <p14:tracePt t="230494" x="5599113" y="4687888"/>
          <p14:tracePt t="230512" x="5564188" y="4662488"/>
          <p14:tracePt t="230527" x="5527675" y="4652963"/>
          <p14:tracePt t="230544" x="5500688" y="4652963"/>
          <p14:tracePt t="230560" x="5473700" y="4652963"/>
          <p14:tracePt t="230577" x="5456238" y="4652963"/>
          <p14:tracePt t="230595" x="5411788" y="4643438"/>
          <p14:tracePt t="230612" x="5394325" y="4635500"/>
          <p14:tracePt t="230627" x="5384800" y="4635500"/>
          <p14:tracePt t="230644" x="5349875" y="4625975"/>
          <p14:tracePt t="230660" x="5330825" y="4625975"/>
          <p14:tracePt t="230677" x="5278438" y="4625975"/>
          <p14:tracePt t="230693" x="5241925" y="4625975"/>
          <p14:tracePt t="230712" x="5197475" y="4625975"/>
          <p14:tracePt t="230727" x="5153025" y="4616450"/>
          <p14:tracePt t="230743" x="5143500" y="4598988"/>
          <p14:tracePt t="230760" x="5089525" y="4598988"/>
          <p14:tracePt t="230777" x="5037138" y="4591050"/>
          <p14:tracePt t="230795" x="4983163" y="4591050"/>
          <p14:tracePt t="230811" x="4965700" y="4591050"/>
          <p14:tracePt t="230826" x="4956175" y="4591050"/>
          <p14:tracePt t="230843" x="4921250" y="4591050"/>
          <p14:tracePt t="230860" x="4875213" y="4591050"/>
          <p14:tracePt t="230876" x="4813300" y="4591050"/>
          <p14:tracePt t="230893" x="4786313" y="4591050"/>
          <p14:tracePt t="230911" x="4724400" y="4591050"/>
          <p14:tracePt t="230927" x="4697413" y="4591050"/>
          <p14:tracePt t="230944" x="4660900" y="4591050"/>
          <p14:tracePt t="230960" x="4633913" y="4591050"/>
          <p14:tracePt t="230977" x="4625975" y="4591050"/>
          <p14:tracePt t="230995" x="4589463" y="4591050"/>
          <p14:tracePt t="231012" x="4572000" y="4591050"/>
          <p14:tracePt t="231043" x="4537075" y="4591050"/>
          <p14:tracePt t="231060" x="4518025" y="4591050"/>
          <p14:tracePt t="231077" x="4483100" y="4591050"/>
          <p14:tracePt t="231095" x="4456113" y="4591050"/>
          <p14:tracePt t="231111" x="4446588" y="4591050"/>
          <p14:tracePt t="231127" x="4429125" y="4591050"/>
          <p14:tracePt t="231160" x="4411663" y="4591050"/>
          <p14:tracePt t="231177" x="4402138" y="4591050"/>
          <p14:tracePt t="231195" x="4375150" y="4608513"/>
          <p14:tracePt t="231212" x="4348163" y="4608513"/>
          <p14:tracePt t="231227" x="4322763" y="4616450"/>
          <p14:tracePt t="231244" x="4295775" y="4616450"/>
          <p14:tracePt t="231260" x="4286250" y="4616450"/>
          <p14:tracePt t="231277" x="4268788" y="4616450"/>
          <p14:tracePt t="231295" x="4232275" y="4616450"/>
          <p14:tracePt t="231312" x="4224338" y="4616450"/>
          <p14:tracePt t="231328" x="4214813" y="4616450"/>
          <p14:tracePt t="231343" x="4205288" y="4625975"/>
          <p14:tracePt t="231360" x="4197350" y="4635500"/>
          <p14:tracePt t="231376" x="4160838" y="4635500"/>
          <p14:tracePt t="231393" x="4152900" y="4643438"/>
          <p14:tracePt t="231411" x="4133850" y="4652963"/>
          <p14:tracePt t="231426" x="4133850" y="4670425"/>
          <p14:tracePt t="231443" x="4125913" y="4670425"/>
          <p14:tracePt t="231460" x="4125913" y="4679950"/>
          <p14:tracePt t="231476" x="4116388" y="4679950"/>
          <p14:tracePt t="231519" x="4116388" y="4687888"/>
          <p14:tracePt t="231542" x="4108450" y="4697413"/>
          <p14:tracePt t="231557" x="4108450" y="4706938"/>
          <p14:tracePt t="231566" x="4089400" y="4733925"/>
          <p14:tracePt t="231577" x="4089400" y="4751388"/>
          <p14:tracePt t="231595" x="4081463" y="4822825"/>
          <p14:tracePt t="231613" x="4081463" y="4857750"/>
          <p14:tracePt t="231627" x="4081463" y="4902200"/>
          <p14:tracePt t="231644" x="4081463" y="4929188"/>
          <p14:tracePt t="231660" x="4081463" y="4956175"/>
          <p14:tracePt t="231677" x="4081463" y="4965700"/>
          <p14:tracePt t="231695" x="4081463" y="4992688"/>
          <p14:tracePt t="231712" x="4081463" y="5000625"/>
          <p14:tracePt t="231727" x="4081463" y="5019675"/>
          <p14:tracePt t="231744" x="4081463" y="5037138"/>
          <p14:tracePt t="231796" x="4081463" y="5045075"/>
          <p14:tracePt t="231812" x="4081463" y="5064125"/>
          <p14:tracePt t="231819" x="4081463" y="5081588"/>
          <p14:tracePt t="231828" x="4081463" y="5091113"/>
          <p14:tracePt t="231844" x="4089400" y="5126038"/>
          <p14:tracePt t="231861" x="4108450" y="5143500"/>
          <p14:tracePt t="231877" x="4116388" y="5170488"/>
          <p14:tracePt t="231894" x="4116388" y="5180013"/>
          <p14:tracePt t="231913" x="4125913" y="5180013"/>
          <p14:tracePt t="231927" x="4125913" y="5187950"/>
          <p14:tracePt t="231944" x="4133850" y="5187950"/>
          <p14:tracePt t="231960" x="4143375" y="5187950"/>
          <p14:tracePt t="231977" x="4170363" y="5187950"/>
          <p14:tracePt t="231996" x="4224338" y="5187950"/>
          <p14:tracePt t="232012" x="4241800" y="5187950"/>
          <p14:tracePt t="232027" x="4303713" y="5187950"/>
          <p14:tracePt t="232044" x="4367213" y="5187950"/>
          <p14:tracePt t="232060" x="4394200" y="5187950"/>
          <p14:tracePt t="232077" x="4419600" y="5187950"/>
          <p14:tracePt t="232095" x="4473575" y="5187950"/>
          <p14:tracePt t="232111" x="4537075" y="5214938"/>
          <p14:tracePt t="232127" x="4598988" y="5214938"/>
          <p14:tracePt t="232144" x="4687888" y="5214938"/>
          <p14:tracePt t="232160" x="4751388" y="5197475"/>
          <p14:tracePt t="232177" x="4795838" y="5197475"/>
          <p14:tracePt t="232195" x="4822825" y="5197475"/>
          <p14:tracePt t="232212" x="4830763" y="5187950"/>
          <p14:tracePt t="232227" x="4848225" y="5187950"/>
          <p14:tracePt t="232244" x="4884738" y="5187950"/>
          <p14:tracePt t="232260" x="4894263" y="5187950"/>
          <p14:tracePt t="232277" x="4921250" y="5187950"/>
          <p14:tracePt t="232295" x="4965700" y="5187950"/>
          <p14:tracePt t="232312" x="4983163" y="5187950"/>
          <p14:tracePt t="232326" x="4992688" y="5187950"/>
          <p14:tracePt t="232343" x="5027613" y="5187950"/>
          <p14:tracePt t="232361" x="5064125" y="5187950"/>
          <p14:tracePt t="232377" x="5108575" y="5197475"/>
          <p14:tracePt t="232380" x="5143500" y="5197475"/>
          <p14:tracePt t="232396" x="5207000" y="5197475"/>
          <p14:tracePt t="232412" x="5268913" y="5197475"/>
          <p14:tracePt t="232427" x="5330825" y="5187950"/>
          <p14:tracePt t="232444" x="5375275" y="5170488"/>
          <p14:tracePt t="232460" x="5411788" y="5162550"/>
          <p14:tracePt t="232477" x="5429250" y="5162550"/>
          <p14:tracePt t="232495" x="5473700" y="5153025"/>
          <p14:tracePt t="232512" x="5500688" y="5135563"/>
          <p14:tracePt t="232527" x="5545138" y="5135563"/>
          <p14:tracePt t="232544" x="5572125" y="5135563"/>
          <p14:tracePt t="232560" x="5581650" y="5135563"/>
          <p14:tracePt t="232650" x="5589588" y="5135563"/>
          <p14:tracePt t="232758" x="5599113" y="5135563"/>
          <p14:tracePt t="232780" x="5608638" y="5135563"/>
          <p14:tracePt t="232788" x="5608638" y="5126038"/>
          <p14:tracePt t="232797" x="5608638" y="5116513"/>
          <p14:tracePt t="232810" x="5626100" y="5108575"/>
          <p14:tracePt t="232826" x="5626100" y="5091113"/>
          <p14:tracePt t="232843" x="5643563" y="5081588"/>
          <p14:tracePt t="232860" x="5653088" y="5081588"/>
          <p14:tracePt t="232877" x="5653088" y="5054600"/>
          <p14:tracePt t="232879" x="5653088" y="5045075"/>
          <p14:tracePt t="232911" x="5653088" y="5037138"/>
          <p14:tracePt t="232927" x="5653088" y="5027613"/>
          <p14:tracePt t="232964" x="5653088" y="5019675"/>
          <p14:tracePt t="233011" x="5653088" y="5010150"/>
          <p14:tracePt t="233034" x="5653088" y="5000625"/>
          <p14:tracePt t="233042" x="5653088" y="4983163"/>
          <p14:tracePt t="233058" x="5653088" y="4973638"/>
          <p14:tracePt t="233072" x="5653088" y="4965700"/>
          <p14:tracePt t="233080" x="5653088" y="4956175"/>
          <p14:tracePt t="233096" x="5653088" y="4948238"/>
          <p14:tracePt t="233111" x="5653088" y="4938713"/>
          <p14:tracePt t="233127" x="5653088" y="4929188"/>
          <p14:tracePt t="233144" x="5635625" y="4911725"/>
          <p14:tracePt t="233160" x="5635625" y="4902200"/>
          <p14:tracePt t="233177" x="5635625" y="4894263"/>
          <p14:tracePt t="233218" x="5635625" y="4884738"/>
          <p14:tracePt t="233227" x="5635625" y="4876800"/>
          <p14:tracePt t="233244" x="5635625" y="4867275"/>
          <p14:tracePt t="233260" x="5635625" y="4857750"/>
          <p14:tracePt t="233288" x="5635625" y="4840288"/>
          <p14:tracePt t="233318" x="5635625" y="4830763"/>
          <p14:tracePt t="233334" x="5635625" y="4822825"/>
          <p14:tracePt t="233410" x="5635625" y="4813300"/>
          <p14:tracePt t="233450" x="5635625" y="4805363"/>
          <p14:tracePt t="233456" x="5635625" y="4795838"/>
          <p14:tracePt t="233464" x="5635625" y="4786313"/>
          <p14:tracePt t="233477" x="5635625" y="4778375"/>
          <p14:tracePt t="233504" x="5626100" y="4759325"/>
          <p14:tracePt t="233511" x="5626100" y="4751388"/>
          <p14:tracePt t="233534" x="5626100" y="4741863"/>
          <p14:tracePt t="233550" x="5616575" y="4741863"/>
          <p14:tracePt t="233596" x="5608638" y="4733925"/>
          <p14:tracePt t="233604" x="5599113" y="4733925"/>
          <p14:tracePt t="233612" x="5599113" y="4724400"/>
          <p14:tracePt t="233627" x="5581650" y="4714875"/>
          <p14:tracePt t="233644" x="5554663" y="4714875"/>
          <p14:tracePt t="233660" x="5545138" y="4714875"/>
          <p14:tracePt t="233677" x="5537200" y="4714875"/>
          <p14:tracePt t="233694" x="5518150" y="4706938"/>
          <p14:tracePt t="233711" x="5483225" y="4706938"/>
          <p14:tracePt t="233727" x="5456238" y="4706938"/>
          <p14:tracePt t="233744" x="5421313" y="4714875"/>
          <p14:tracePt t="233761" x="5402263" y="4714875"/>
          <p14:tracePt t="233777" x="5330825" y="4714875"/>
          <p14:tracePt t="233795" x="5259388" y="4706938"/>
          <p14:tracePt t="233811" x="5214938" y="4706938"/>
          <p14:tracePt t="233827" x="5180013" y="4697413"/>
          <p14:tracePt t="233843" x="5160963" y="4697413"/>
          <p14:tracePt t="233860" x="5135563" y="4697413"/>
          <p14:tracePt t="233877" x="5116513" y="4687888"/>
          <p14:tracePt t="233897" x="5108575" y="4679950"/>
          <p14:tracePt t="233910" x="5099050" y="4679950"/>
          <p14:tracePt t="233927" x="5072063" y="4679950"/>
          <p14:tracePt t="233944" x="5045075" y="4679950"/>
          <p14:tracePt t="233961" x="5037138" y="4679950"/>
          <p14:tracePt t="233977" x="5010150" y="4670425"/>
          <p14:tracePt t="233994" x="4992688" y="4670425"/>
          <p14:tracePt t="234011" x="4956175" y="4670425"/>
          <p14:tracePt t="234027" x="4929188" y="4670425"/>
          <p14:tracePt t="234044" x="4894263" y="4670425"/>
          <p14:tracePt t="234060" x="4867275" y="4670425"/>
          <p14:tracePt t="234077" x="4803775" y="4670425"/>
          <p14:tracePt t="234094" x="4795838" y="4670425"/>
          <p14:tracePt t="234111" x="4697413" y="4670425"/>
          <p14:tracePt t="234127" x="4652963" y="4670425"/>
          <p14:tracePt t="234144" x="4625975" y="4679950"/>
          <p14:tracePt t="234161" x="4589463" y="4679950"/>
          <p14:tracePt t="234256" x="4589463" y="4697413"/>
          <p14:tracePt t="234264" x="4581525" y="4697413"/>
          <p14:tracePt t="234281" x="4572000" y="4697413"/>
          <p14:tracePt t="234297" x="4562475" y="4697413"/>
          <p14:tracePt t="234311" x="4527550" y="4697413"/>
          <p14:tracePt t="234327" x="4510088" y="4697413"/>
          <p14:tracePt t="234364" x="4500563" y="4697413"/>
          <p14:tracePt t="234388" x="4491038" y="4697413"/>
          <p14:tracePt t="234396" x="4473575" y="4697413"/>
          <p14:tracePt t="234411" x="4456113" y="4697413"/>
          <p14:tracePt t="234427" x="4438650" y="4697413"/>
          <p14:tracePt t="234444" x="4429125" y="4697413"/>
          <p14:tracePt t="234461" x="4411663" y="4697413"/>
          <p14:tracePt t="234477" x="4394200" y="4697413"/>
          <p14:tracePt t="234510" x="4384675" y="4687888"/>
          <p14:tracePt t="234527" x="4367213" y="4687888"/>
          <p14:tracePt t="234544" x="4340225" y="4679950"/>
          <p14:tracePt t="234560" x="4322763" y="4679950"/>
          <p14:tracePt t="234578" x="4313238" y="4679950"/>
          <p14:tracePt t="234594" x="4303713" y="4679950"/>
          <p14:tracePt t="234611" x="4295775" y="4679950"/>
          <p14:tracePt t="234627" x="4276725" y="4679950"/>
          <p14:tracePt t="234648" x="4268788" y="4679950"/>
          <p14:tracePt t="234661" x="4259263" y="4679950"/>
          <p14:tracePt t="234735" x="4251325" y="4679950"/>
          <p14:tracePt t="234764" x="4241800" y="4679950"/>
          <p14:tracePt t="234802" x="4232275" y="4679950"/>
          <p14:tracePt t="234826" x="4224338" y="4679950"/>
          <p14:tracePt t="234847" x="4214813" y="4679950"/>
          <p14:tracePt t="234988" x="4197350" y="4679950"/>
          <p14:tracePt t="235010" x="4197350" y="4697413"/>
          <p14:tracePt t="235018" x="4187825" y="4697413"/>
          <p14:tracePt t="235027" x="4187825" y="4706938"/>
          <p14:tracePt t="235044" x="4187825" y="4751388"/>
          <p14:tracePt t="235061" x="4187825" y="4778375"/>
          <p14:tracePt t="235077" x="4187825" y="4840288"/>
          <p14:tracePt t="235096" x="4187825" y="4867275"/>
          <p14:tracePt t="235111" x="4187825" y="4884738"/>
          <p14:tracePt t="235127" x="4187825" y="4902200"/>
          <p14:tracePt t="235144" x="4187825" y="4921250"/>
          <p14:tracePt t="235161" x="4187825" y="4938713"/>
          <p14:tracePt t="235177" x="4187825" y="4948238"/>
          <p14:tracePt t="235203" x="4187825" y="4973638"/>
          <p14:tracePt t="235211" x="4187825" y="4983163"/>
          <p14:tracePt t="235227" x="4187825" y="4992688"/>
          <p14:tracePt t="235244" x="4187825" y="5000625"/>
          <p14:tracePt t="235261" x="4187825" y="5010150"/>
          <p14:tracePt t="235277" x="4187825" y="5019675"/>
          <p14:tracePt t="235295" x="4187825" y="5045075"/>
          <p14:tracePt t="235312" x="4187825" y="5054600"/>
          <p14:tracePt t="235327" x="4187825" y="5064125"/>
          <p14:tracePt t="235343" x="4187825" y="5072063"/>
          <p14:tracePt t="235361" x="4187825" y="5081588"/>
          <p14:tracePt t="235472" x="4187825" y="5091113"/>
          <p14:tracePt t="235502" x="4187825" y="5099050"/>
          <p14:tracePt t="235773" x="4205288" y="5099050"/>
          <p14:tracePt t="235781" x="4214813" y="5116513"/>
          <p14:tracePt t="235794" x="4268788" y="5116513"/>
          <p14:tracePt t="235811" x="4313238" y="5116513"/>
          <p14:tracePt t="235827" x="4348163" y="5116513"/>
          <p14:tracePt t="235844" x="4402138" y="5126038"/>
          <p14:tracePt t="235861" x="4429125" y="5126038"/>
          <p14:tracePt t="235877" x="4456113" y="5126038"/>
          <p14:tracePt t="235895" x="4510088" y="5126038"/>
          <p14:tracePt t="235911" x="4537075" y="5126038"/>
          <p14:tracePt t="235927" x="4545013" y="5126038"/>
          <p14:tracePt t="235944" x="4581525" y="5126038"/>
          <p14:tracePt t="235961" x="4608513" y="5126038"/>
          <p14:tracePt t="235977" x="4660900" y="5126038"/>
          <p14:tracePt t="235994" x="4705350" y="5126038"/>
          <p14:tracePt t="236011" x="4714875" y="5126038"/>
          <p14:tracePt t="236027" x="4751388" y="5126038"/>
          <p14:tracePt t="236044" x="4759325" y="5126038"/>
          <p14:tracePt t="236061" x="4768850" y="5126038"/>
          <p14:tracePt t="236079" x="4786313" y="5126038"/>
          <p14:tracePt t="236095" x="4803775" y="5126038"/>
          <p14:tracePt t="236111" x="4822825" y="5126038"/>
          <p14:tracePt t="236127" x="4822825" y="5108575"/>
          <p14:tracePt t="236144" x="4840288" y="5108575"/>
          <p14:tracePt t="236161" x="4848225" y="5108575"/>
          <p14:tracePt t="236179" x="4884738" y="5108575"/>
          <p14:tracePt t="236211" x="4902200" y="5108575"/>
          <p14:tracePt t="236228" x="4911725" y="5116513"/>
          <p14:tracePt t="236244" x="4938713" y="5116513"/>
          <p14:tracePt t="236261" x="4946650" y="5116513"/>
          <p14:tracePt t="236278" x="4965700" y="5116513"/>
          <p14:tracePt t="236294" x="4973638" y="5116513"/>
          <p14:tracePt t="236312" x="4983163" y="5116513"/>
          <p14:tracePt t="236332" x="5000625" y="5116513"/>
          <p14:tracePt t="236349" x="5010150" y="5116513"/>
          <p14:tracePt t="236361" x="5027613" y="5116513"/>
          <p14:tracePt t="236379" x="5064125" y="5108575"/>
          <p14:tracePt t="236394" x="5081588" y="5108575"/>
          <p14:tracePt t="236411" x="5099050" y="5108575"/>
          <p14:tracePt t="236444" x="5108575" y="5108575"/>
          <p14:tracePt t="236461" x="5116513" y="5108575"/>
          <p14:tracePt t="236478" x="5135563" y="5108575"/>
          <p14:tracePt t="236495" x="5153025" y="5108575"/>
          <p14:tracePt t="236511" x="5160963" y="5108575"/>
          <p14:tracePt t="236557" x="5170488" y="5108575"/>
          <p14:tracePt t="236612" x="5180013" y="5108575"/>
          <p14:tracePt t="236619" x="5187950" y="5108575"/>
          <p14:tracePt t="236632" x="5207000" y="5099050"/>
          <p14:tracePt t="236657" x="5214938" y="5099050"/>
          <p14:tracePt t="236748" x="5224463" y="5099050"/>
          <p14:tracePt t="236773" x="5232400" y="5099050"/>
          <p14:tracePt t="236819" x="5241925" y="5099050"/>
          <p14:tracePt t="236825" x="5251450" y="5091113"/>
          <p14:tracePt t="236832" x="5259388" y="5091113"/>
          <p14:tracePt t="236848" x="5278438" y="5091113"/>
          <p14:tracePt t="236860" x="5286375" y="5091113"/>
          <p14:tracePt t="236877" x="5303838" y="5091113"/>
          <p14:tracePt t="237017" x="5313363" y="5091113"/>
          <p14:tracePt t="237065" x="5322888" y="5081588"/>
          <p14:tracePt t="237111" x="5330825" y="5081588"/>
          <p14:tracePt t="237125" x="5340350" y="5072063"/>
          <p14:tracePt t="237132" x="5357813" y="5072063"/>
          <p14:tracePt t="237144" x="5367338" y="5064125"/>
          <p14:tracePt t="237161" x="5384800" y="5064125"/>
          <p14:tracePt t="237179" x="5402263" y="5064125"/>
          <p14:tracePt t="237194" x="5429250" y="5064125"/>
          <p14:tracePt t="237211" x="5446713" y="5064125"/>
          <p14:tracePt t="237244" x="5456238" y="5064125"/>
          <p14:tracePt t="237261" x="5465763" y="5072063"/>
          <p14:tracePt t="237278" x="5483225" y="5072063"/>
          <p14:tracePt t="237441" x="5500688" y="5081588"/>
          <p14:tracePt t="237465" x="5510213" y="5081588"/>
          <p14:tracePt t="237598" x="5518150" y="5081588"/>
          <p14:tracePt t="237797" x="5527675" y="5081588"/>
          <p14:tracePt t="237862" x="5537200" y="5081588"/>
          <p14:tracePt t="237898" x="5545138" y="5081588"/>
          <p14:tracePt t="237948" x="5572125" y="5081588"/>
          <p14:tracePt t="237966" x="5589588" y="5081588"/>
          <p14:tracePt t="237982" x="5599113" y="5081588"/>
          <p14:tracePt t="237998" x="5608638" y="5081588"/>
          <p14:tracePt t="238015" x="5653088" y="5081588"/>
          <p14:tracePt t="238032" x="5661025" y="5081588"/>
          <p14:tracePt t="238048" x="5680075" y="5081588"/>
          <p14:tracePt t="238066" x="5707063" y="5081588"/>
          <p14:tracePt t="238098" x="5724525" y="5081588"/>
          <p14:tracePt t="238116" x="5741988" y="5081588"/>
          <p14:tracePt t="238148" x="5768975" y="5081588"/>
          <p14:tracePt t="238166" x="5786438" y="5091113"/>
          <p14:tracePt t="238182" x="5803900" y="5091113"/>
          <p14:tracePt t="238198" x="5813425" y="5091113"/>
          <p14:tracePt t="238215" x="5849938" y="5091113"/>
          <p14:tracePt t="238232" x="5867400" y="5091113"/>
          <p14:tracePt t="238248" x="5894388" y="5091113"/>
          <p14:tracePt t="238266" x="5921375" y="5091113"/>
          <p14:tracePt t="238283" x="5956300" y="5091113"/>
          <p14:tracePt t="238299" x="5973763" y="5091113"/>
          <p14:tracePt t="238315" x="6000750" y="5091113"/>
          <p14:tracePt t="238332" x="6010275" y="5091113"/>
          <p14:tracePt t="238367" x="6027738" y="5091113"/>
          <p14:tracePt t="238383" x="6054725" y="5091113"/>
          <p14:tracePt t="238397" x="6081713" y="5091113"/>
          <p14:tracePt t="238413" x="6108700" y="5091113"/>
          <p14:tracePt t="238430" x="6153150" y="5091113"/>
          <p14:tracePt t="238448" x="6215063" y="5072063"/>
          <p14:tracePt t="238466" x="6259513" y="5072063"/>
          <p14:tracePt t="238482" x="6303963" y="5072063"/>
          <p14:tracePt t="238498" x="6367463" y="5072063"/>
          <p14:tracePt t="238515" x="6465888" y="5072063"/>
          <p14:tracePt t="238532" x="6518275" y="5072063"/>
          <p14:tracePt t="238549" x="6545263" y="5054600"/>
          <p14:tracePt t="238566" x="6581775" y="5054600"/>
          <p14:tracePt t="238582" x="6599238" y="5054600"/>
          <p14:tracePt t="238598" x="6635750" y="5045075"/>
          <p14:tracePt t="238616" x="6688138" y="5045075"/>
          <p14:tracePt t="238632" x="6707188" y="5045075"/>
          <p14:tracePt t="238649" x="6732588" y="5045075"/>
          <p14:tracePt t="238663" x="6742113" y="5045075"/>
          <p14:tracePt t="238765" x="6751638" y="5045075"/>
          <p14:tracePt t="238782" x="6769100" y="5045075"/>
          <p14:tracePt t="238798" x="6804025" y="5037138"/>
          <p14:tracePt t="238815" x="6823075" y="5037138"/>
          <p14:tracePt t="238832" x="6858000" y="5037138"/>
          <p14:tracePt t="238848" x="6867525" y="5027613"/>
          <p14:tracePt t="238917" x="6875463" y="5027613"/>
          <p14:tracePt t="238947" x="6894513" y="5027613"/>
          <p14:tracePt t="238955" x="6902450" y="5027613"/>
          <p14:tracePt t="238971" x="6911975" y="5027613"/>
          <p14:tracePt t="239017" x="6921500" y="5027613"/>
          <p14:tracePt t="239116" x="6929438" y="5027613"/>
          <p14:tracePt t="239149" x="6946900" y="5027613"/>
          <p14:tracePt t="239165" x="6965950" y="5027613"/>
          <p14:tracePt t="239182" x="6973888" y="5027613"/>
          <p14:tracePt t="239199" x="6983413" y="5027613"/>
          <p14:tracePt t="239247" x="6992938" y="5027613"/>
          <p14:tracePt t="239263" x="7000875" y="5027613"/>
          <p14:tracePt t="239280" x="7018338" y="5027613"/>
          <p14:tracePt t="239299" x="7045325" y="5027613"/>
          <p14:tracePt t="239315" x="7054850" y="5027613"/>
          <p14:tracePt t="239347" x="7064375" y="5027613"/>
          <p14:tracePt t="239364" x="7081838" y="5027613"/>
          <p14:tracePt t="239382" x="7108825" y="5027613"/>
          <p14:tracePt t="239398" x="7116763" y="5027613"/>
          <p14:tracePt t="239416" x="7170738" y="5027613"/>
          <p14:tracePt t="239432" x="7197725" y="5027613"/>
          <p14:tracePt t="239449" x="7224713" y="5027613"/>
          <p14:tracePt t="239466" x="7242175" y="5037138"/>
          <p14:tracePt t="239483" x="7269163" y="5037138"/>
          <p14:tracePt t="239498" x="7278688" y="5037138"/>
          <p14:tracePt t="239516" x="7331075" y="5037138"/>
          <p14:tracePt t="239532" x="7350125" y="5037138"/>
          <p14:tracePt t="239549" x="7394575" y="5037138"/>
          <p14:tracePt t="239566" x="7429500" y="5037138"/>
          <p14:tracePt t="239582" x="7473950" y="5037138"/>
          <p14:tracePt t="239599" x="7518400" y="5037138"/>
          <p14:tracePt t="239615" x="7545388" y="5045075"/>
          <p14:tracePt t="239648" x="7564438" y="5045075"/>
          <p14:tracePt t="239667" x="7572375" y="5045075"/>
          <p14:tracePt t="239683" x="7581900" y="5045075"/>
          <p14:tracePt t="239698" x="7608888" y="5045075"/>
          <p14:tracePt t="239715" x="7616825" y="5045075"/>
          <p14:tracePt t="239732" x="7635875" y="5045075"/>
          <p14:tracePt t="239765" x="7643813" y="5045075"/>
          <p14:tracePt t="239783" x="7670800" y="5045075"/>
          <p14:tracePt t="239801" x="7688263" y="5045075"/>
          <p14:tracePt t="239816" x="7707313" y="5037138"/>
          <p14:tracePt t="239847" x="7751763" y="5037138"/>
          <p14:tracePt t="239864" x="7769225" y="5037138"/>
          <p14:tracePt t="239880" x="7778750" y="5037138"/>
          <p14:tracePt t="239897" x="7786688" y="5037138"/>
          <p14:tracePt t="239913" x="7813675" y="5037138"/>
          <p14:tracePt t="239930" x="7840663" y="5037138"/>
          <p14:tracePt t="239947" x="7850188" y="5027613"/>
          <p14:tracePt t="239963" x="7867650" y="5027613"/>
          <p14:tracePt t="239999" x="7875588" y="5027613"/>
          <p14:tracePt t="240015" x="7902575" y="5019675"/>
          <p14:tracePt t="240032" x="7939088" y="5019675"/>
          <p14:tracePt t="240049" x="7956550" y="5019675"/>
          <p14:tracePt t="240066" x="7983538" y="5019675"/>
          <p14:tracePt t="240082" x="8027988" y="5019675"/>
          <p14:tracePt t="240099" x="8027988" y="5010150"/>
          <p14:tracePt t="240116" x="8045450" y="5010150"/>
          <p14:tracePt t="240132" x="8064500" y="5010150"/>
          <p14:tracePt t="240149" x="8081963" y="5010150"/>
          <p14:tracePt t="240166" x="8143875" y="4992688"/>
          <p14:tracePt t="240184" x="8215313" y="4983163"/>
          <p14:tracePt t="240198" x="8224838" y="4983163"/>
          <p14:tracePt t="240215" x="8242300" y="4973638"/>
          <p14:tracePt t="240232" x="8242300" y="4965700"/>
          <p14:tracePt t="240249" x="8251825" y="4965700"/>
          <p14:tracePt t="240266" x="8278813" y="4965700"/>
          <p14:tracePt t="240282" x="8296275" y="4956175"/>
          <p14:tracePt t="240299" x="8304213" y="4956175"/>
          <p14:tracePt t="240313" x="8313738" y="4938713"/>
          <p14:tracePt t="240330" x="8331200" y="4938713"/>
          <p14:tracePt t="240370" x="8331200" y="4929188"/>
          <p14:tracePt t="240384" x="8331200" y="4921250"/>
          <p14:tracePt t="240400" x="8331200" y="4911725"/>
          <p14:tracePt t="240411" x="8350250" y="4902200"/>
          <p14:tracePt t="240428" x="8350250" y="4894263"/>
          <p14:tracePt t="240445" x="8358188" y="4867275"/>
          <p14:tracePt t="240463" x="8367713" y="4840288"/>
          <p14:tracePt t="240478" x="8367713" y="4830763"/>
          <p14:tracePt t="240495" x="8367713" y="4805363"/>
          <p14:tracePt t="240511" x="8375650" y="4778375"/>
          <p14:tracePt t="240528" x="8375650" y="4751388"/>
          <p14:tracePt t="240545" x="8385175" y="4733925"/>
          <p14:tracePt t="240561" x="8385175" y="4714875"/>
          <p14:tracePt t="240580" x="8385175" y="4679950"/>
          <p14:tracePt t="240595" x="8394700" y="4670425"/>
          <p14:tracePt t="240628" x="8394700" y="4662488"/>
          <p14:tracePt t="240793" x="8412163" y="4662488"/>
          <p14:tracePt t="240801" x="8412163" y="4670425"/>
          <p14:tracePt t="240811" x="8412163" y="4679950"/>
          <p14:tracePt t="240827" x="8429625" y="4714875"/>
          <p14:tracePt t="240844" x="8429625" y="4751388"/>
          <p14:tracePt t="240885" x="8429625" y="4759325"/>
          <p14:tracePt t="240917" x="8429625" y="4768850"/>
          <p14:tracePt t="240977" x="8429625" y="4778375"/>
          <p14:tracePt t="241032" x="8429625" y="4786313"/>
          <p14:tracePt t="241040" x="8429625" y="4795838"/>
          <p14:tracePt t="241048" x="8429625" y="4805363"/>
          <p14:tracePt t="241062" x="8429625" y="4830763"/>
          <p14:tracePt t="241078" x="8429625" y="4840288"/>
          <p14:tracePt t="241095" x="8429625" y="4849813"/>
          <p14:tracePt t="241112" x="8429625" y="4857750"/>
          <p14:tracePt t="241128" x="8439150" y="4857750"/>
          <p14:tracePt t="241145" x="8439150" y="4867275"/>
          <p14:tracePt t="241180" x="8439150" y="4876800"/>
          <p14:tracePt t="241940" x="8402638" y="4902200"/>
          <p14:tracePt t="241948" x="8323263" y="4948238"/>
          <p14:tracePt t="241962" x="8153400" y="5126038"/>
          <p14:tracePt t="241978" x="7778750" y="5367338"/>
          <p14:tracePt t="241995" x="7429500" y="5591175"/>
          <p14:tracePt t="242012" x="7394575" y="5599113"/>
          <p14:tracePt t="242085" x="7385050" y="5599113"/>
          <p14:tracePt t="242102" x="7367588" y="5599113"/>
          <p14:tracePt t="242109" x="7323138" y="5599113"/>
          <p14:tracePt t="242115" x="7313613" y="5599113"/>
          <p14:tracePt t="242128" x="7259638" y="5572125"/>
          <p14:tracePt t="242144" x="7161213" y="5537200"/>
          <p14:tracePt t="242161" x="7135813" y="5537200"/>
          <p14:tracePt t="242178" x="7099300" y="5519738"/>
          <p14:tracePt t="242195" x="7010400" y="5510213"/>
          <p14:tracePt t="242211" x="6911975" y="5492750"/>
          <p14:tracePt t="242228" x="6804025" y="5456238"/>
          <p14:tracePt t="242245" x="6688138" y="5394325"/>
          <p14:tracePt t="242262" x="6564313" y="5313363"/>
          <p14:tracePt t="242278" x="6438900" y="5207000"/>
          <p14:tracePt t="242295" x="6340475" y="5180013"/>
          <p14:tracePt t="242311" x="6188075" y="5126038"/>
          <p14:tracePt t="242328" x="5938838" y="5072063"/>
          <p14:tracePt t="242345" x="5707063" y="5010150"/>
          <p14:tracePt t="242363" x="5313363" y="4894263"/>
          <p14:tracePt t="242378" x="5135563" y="4884738"/>
          <p14:tracePt t="242395" x="5000625" y="4849813"/>
          <p14:tracePt t="242412" x="4875213" y="4822825"/>
          <p14:tracePt t="242428" x="4759325" y="4778375"/>
          <p14:tracePt t="242445" x="4679950" y="4759325"/>
          <p14:tracePt t="242462" x="4581525" y="4751388"/>
          <p14:tracePt t="242478" x="4510088" y="4733925"/>
          <p14:tracePt t="242495" x="4465638" y="4733925"/>
          <p14:tracePt t="242511" x="4402138" y="4724400"/>
          <p14:tracePt t="242528" x="4340225" y="4724400"/>
          <p14:tracePt t="242545" x="4197350" y="4724400"/>
          <p14:tracePt t="242562" x="3990975" y="4724400"/>
          <p14:tracePt t="242578" x="3705225" y="4724400"/>
          <p14:tracePt t="242595" x="3438525" y="4724400"/>
          <p14:tracePt t="242612" x="3214688" y="4687888"/>
          <p14:tracePt t="242628" x="3089275" y="4670425"/>
          <p14:tracePt t="242645" x="2946400" y="4670425"/>
          <p14:tracePt t="242662" x="2813050" y="4670425"/>
          <p14:tracePt t="242678" x="2724150" y="4670425"/>
          <p14:tracePt t="242695" x="2660650" y="4670425"/>
          <p14:tracePt t="242712" x="2562225" y="4670425"/>
          <p14:tracePt t="242728" x="2490788" y="4670425"/>
          <p14:tracePt t="242745" x="2446338" y="4670425"/>
          <p14:tracePt t="242763" x="2347913" y="4670425"/>
          <p14:tracePt t="242778" x="2322513" y="4670425"/>
          <p14:tracePt t="242795" x="2303463" y="4670425"/>
          <p14:tracePt t="242812" x="2295525" y="4670425"/>
          <p14:tracePt t="242831" x="2286000" y="4670425"/>
          <p14:tracePt t="242947" x="2276475" y="4679950"/>
          <p14:tracePt t="242970" x="2268538" y="4679950"/>
          <p14:tracePt t="242978" x="2268538" y="4697413"/>
          <p14:tracePt t="242986" x="2251075" y="4697413"/>
          <p14:tracePt t="242995" x="2241550" y="4697413"/>
          <p14:tracePt t="243016" x="2224088" y="4697413"/>
          <p14:tracePt t="243028" x="2197100" y="4706938"/>
          <p14:tracePt t="243045" x="2152650" y="4706938"/>
          <p14:tracePt t="243062" x="2143125" y="4714875"/>
          <p14:tracePt t="243078" x="2108200" y="4714875"/>
          <p14:tracePt t="243095" x="2098675" y="4733925"/>
          <p14:tracePt t="243156" x="2089150" y="4733925"/>
          <p14:tracePt t="243208" x="2089150" y="4724400"/>
          <p14:tracePt t="243216" x="2081213" y="4706938"/>
          <p14:tracePt t="243228" x="2071688" y="4687888"/>
          <p14:tracePt t="243247" x="2062163" y="4670425"/>
          <p14:tracePt t="243347" x="2062163" y="4662488"/>
          <p14:tracePt t="243369" x="2062163" y="4687888"/>
          <p14:tracePt t="243378" x="2062163" y="4741863"/>
          <p14:tracePt t="243385" x="2062163" y="4759325"/>
          <p14:tracePt t="243395" x="2062163" y="4805363"/>
          <p14:tracePt t="243411" x="2062163" y="4813300"/>
          <p14:tracePt t="243428" x="2062163" y="4822825"/>
          <p14:tracePt t="243445" x="2062163" y="4840288"/>
          <p14:tracePt t="243576" x="2062163" y="4805363"/>
          <p14:tracePt t="243584" x="2062163" y="4733925"/>
          <p14:tracePt t="243594" x="2062163" y="4697413"/>
          <p14:tracePt t="243611" x="2062163" y="4616450"/>
          <p14:tracePt t="243627" x="2062163" y="4598988"/>
          <p14:tracePt t="243644" x="2044700" y="4591050"/>
          <p14:tracePt t="243777" x="2036763" y="4635500"/>
          <p14:tracePt t="243786" x="2036763" y="4687888"/>
          <p14:tracePt t="243795" x="2036763" y="4759325"/>
          <p14:tracePt t="243812" x="2017713" y="4876800"/>
          <p14:tracePt t="243828" x="2027238" y="4956175"/>
          <p14:tracePt t="243845" x="2027238" y="4992688"/>
          <p14:tracePt t="243861" x="2027238" y="5000625"/>
          <p14:tracePt t="243962" x="2027238" y="4973638"/>
          <p14:tracePt t="243970" x="2027238" y="4938713"/>
          <p14:tracePt t="243978" x="2027238" y="4911725"/>
          <p14:tracePt t="243995" x="2027238" y="4867275"/>
          <p14:tracePt t="244012" x="2027238" y="4849813"/>
          <p14:tracePt t="244028" x="2027238" y="4840288"/>
          <p14:tracePt t="244154" x="2027238" y="4867275"/>
          <p14:tracePt t="244162" x="2009775" y="4884738"/>
          <p14:tracePt t="244178" x="2009775" y="4948238"/>
          <p14:tracePt t="244195" x="2009775" y="4992688"/>
          <p14:tracePt t="244212" x="2009775" y="5010150"/>
          <p14:tracePt t="244324" x="2009775" y="5000625"/>
          <p14:tracePt t="244331" x="2009775" y="4992688"/>
          <p14:tracePt t="244345" x="2027238" y="4921250"/>
          <p14:tracePt t="244361" x="2027238" y="4857750"/>
          <p14:tracePt t="244377" x="2044700" y="4751388"/>
          <p14:tracePt t="244396" x="2044700" y="4643438"/>
          <p14:tracePt t="244412" x="2044700" y="4572000"/>
          <p14:tracePt t="244428" x="2044700" y="4537075"/>
          <p14:tracePt t="244445" x="2044700" y="4527550"/>
          <p14:tracePt t="244632" x="2044700" y="4572000"/>
          <p14:tracePt t="244640" x="2044700" y="4608513"/>
          <p14:tracePt t="244647" x="2044700" y="4652963"/>
          <p14:tracePt t="244662" x="2054225" y="4795838"/>
          <p14:tracePt t="244678" x="2071688" y="4857750"/>
          <p14:tracePt t="244695" x="2089150" y="4894263"/>
          <p14:tracePt t="244854" x="2098675" y="4857750"/>
          <p14:tracePt t="244862" x="2098675" y="4822825"/>
          <p14:tracePt t="244879" x="2125663" y="4741863"/>
          <p14:tracePt t="244895" x="2125663" y="4662488"/>
          <p14:tracePt t="244912" x="2125663" y="4598988"/>
          <p14:tracePt t="244928" x="2125663" y="4545013"/>
          <p14:tracePt t="244945" x="2125663" y="4527550"/>
          <p14:tracePt t="244962" x="2125663" y="4510088"/>
          <p14:tracePt t="245092" x="2125663" y="4554538"/>
          <p14:tracePt t="245100" x="2125663" y="4608513"/>
          <p14:tracePt t="245112" x="2125663" y="4662488"/>
          <p14:tracePt t="245129" x="2125663" y="4778375"/>
          <p14:tracePt t="245146" x="2108200" y="4894263"/>
          <p14:tracePt t="245162" x="2108200" y="4938713"/>
          <p14:tracePt t="245178" x="2108200" y="4956175"/>
          <p14:tracePt t="245195" x="2098675" y="4973638"/>
          <p14:tracePt t="245308" x="2098675" y="4948238"/>
          <p14:tracePt t="245316" x="2098675" y="4894263"/>
          <p14:tracePt t="245329" x="2098675" y="4867275"/>
          <p14:tracePt t="245346" x="2098675" y="4724400"/>
          <p14:tracePt t="245362" x="2098675" y="4635500"/>
          <p14:tracePt t="245379" x="2098675" y="4554538"/>
          <p14:tracePt t="245395" x="2098675" y="4527550"/>
          <p14:tracePt t="245412" x="2098675" y="4492625"/>
          <p14:tracePt t="245428" x="2089150" y="4473575"/>
          <p14:tracePt t="245446" x="2089150" y="4456113"/>
          <p14:tracePt t="245578" x="2089150" y="4473575"/>
          <p14:tracePt t="245586" x="2089150" y="4519613"/>
          <p14:tracePt t="245596" x="2071688" y="4591050"/>
          <p14:tracePt t="245612" x="2071688" y="4786313"/>
          <p14:tracePt t="245629" x="2071688" y="4956175"/>
          <p14:tracePt t="245646" x="2044700" y="5099050"/>
          <p14:tracePt t="245662" x="2044700" y="5153025"/>
          <p14:tracePt t="245678" x="2044700" y="5170488"/>
          <p14:tracePt t="245792" x="2044700" y="5153025"/>
          <p14:tracePt t="245800" x="2036763" y="5099050"/>
          <p14:tracePt t="245812" x="2036763" y="5064125"/>
          <p14:tracePt t="245829" x="2009775" y="4857750"/>
          <p14:tracePt t="245846" x="2009775" y="4768850"/>
          <p14:tracePt t="245863" x="1990725" y="4679950"/>
          <p14:tracePt t="245879" x="1990725" y="4598988"/>
          <p14:tracePt t="245895" x="1982788" y="4537075"/>
          <p14:tracePt t="245912" x="1982788" y="4519613"/>
          <p14:tracePt t="245928" x="1982788" y="4492625"/>
          <p14:tracePt t="246046" x="1965325" y="4519613"/>
          <p14:tracePt t="246054" x="1965325" y="4591050"/>
          <p14:tracePt t="246063" x="1965325" y="4706938"/>
          <p14:tracePt t="246079" x="1973263" y="4786313"/>
          <p14:tracePt t="246095" x="1973263" y="4911725"/>
          <p14:tracePt t="246112" x="1973263" y="4973638"/>
          <p14:tracePt t="246129" x="1973263" y="5010150"/>
          <p14:tracePt t="246262" x="1973263" y="4983163"/>
          <p14:tracePt t="246270" x="1973263" y="4948238"/>
          <p14:tracePt t="246279" x="1973263" y="4894263"/>
          <p14:tracePt t="246295" x="1973263" y="4849813"/>
          <p14:tracePt t="246312" x="1965325" y="4768850"/>
          <p14:tracePt t="246330" x="1955800" y="4670425"/>
          <p14:tracePt t="246347" x="1955800" y="4635500"/>
          <p14:tracePt t="246363" x="1955800" y="4625975"/>
          <p14:tracePt t="246379" x="1955800" y="4616450"/>
          <p14:tracePt t="246462" x="1955800" y="4679950"/>
          <p14:tracePt t="246469" x="1955800" y="4714875"/>
          <p14:tracePt t="246479" x="1955800" y="4759325"/>
          <p14:tracePt t="246496" x="1955800" y="4822825"/>
          <p14:tracePt t="246512" x="1955800" y="4911725"/>
          <p14:tracePt t="246530" x="1955800" y="4956175"/>
          <p14:tracePt t="246545" x="1955800" y="4965700"/>
          <p14:tracePt t="272951" x="1946275" y="4965700"/>
          <p14:tracePt t="272959" x="1919288" y="4992688"/>
          <p14:tracePt t="272968" x="1911350" y="4992688"/>
          <p14:tracePt t="272982" x="1830388" y="4992688"/>
          <p14:tracePt t="272998" x="1751013" y="4992688"/>
          <p14:tracePt t="273015" x="1697038" y="4992688"/>
          <p14:tracePt t="273032" x="1670050" y="4992688"/>
          <p14:tracePt t="273049" x="1670050" y="4973638"/>
          <p14:tracePt t="273082" x="1652588" y="4965700"/>
          <p14:tracePt t="273098" x="1633538" y="4956175"/>
          <p14:tracePt t="273115" x="1616075" y="4956175"/>
          <p14:tracePt t="273132" x="1589088" y="4948238"/>
          <p14:tracePt t="273149" x="1571625" y="4938713"/>
          <p14:tracePt t="273166" x="1554163" y="4929188"/>
          <p14:tracePt t="273182" x="1544638" y="4929188"/>
          <p14:tracePt t="273235" x="1536700" y="4929188"/>
          <p14:tracePt t="273281" x="1527175" y="4929188"/>
          <p14:tracePt t="273297" x="1509713" y="4929188"/>
          <p14:tracePt t="273305" x="1500188" y="4929188"/>
          <p14:tracePt t="273315" x="1490663" y="4929188"/>
          <p14:tracePt t="273332" x="1473200" y="4929188"/>
          <p14:tracePt t="273349" x="1438275" y="4929188"/>
          <p14:tracePt t="273366" x="1401763" y="4929188"/>
          <p14:tracePt t="273382" x="1393825" y="4929188"/>
          <p14:tracePt t="273597" x="1411288" y="4929188"/>
          <p14:tracePt t="273605" x="1428750" y="4929188"/>
          <p14:tracePt t="273615" x="1509713" y="4948238"/>
          <p14:tracePt t="273633" x="1652588" y="4948238"/>
          <p14:tracePt t="273648" x="1866900" y="4973638"/>
          <p14:tracePt t="273665" x="2187575" y="4992688"/>
          <p14:tracePt t="273681" x="2554288" y="5054600"/>
          <p14:tracePt t="273698" x="2867025" y="5091113"/>
          <p14:tracePt t="273715" x="3197225" y="5091113"/>
          <p14:tracePt t="273731" x="3438525" y="5108575"/>
          <p14:tracePt t="273748" x="3679825" y="5108575"/>
          <p14:tracePt t="273765" x="3875088" y="5108575"/>
          <p14:tracePt t="273781" x="4037013" y="5108575"/>
          <p14:tracePt t="273798" x="4133850" y="5099050"/>
          <p14:tracePt t="273814" x="4205288" y="5099050"/>
          <p14:tracePt t="273831" x="4259263" y="5099050"/>
          <p14:tracePt t="273848" x="4313238" y="5099050"/>
          <p14:tracePt t="273864" x="4500563" y="5108575"/>
          <p14:tracePt t="273881" x="4581525" y="5091113"/>
          <p14:tracePt t="273898" x="4660900" y="5064125"/>
          <p14:tracePt t="273914" x="4705350" y="5064125"/>
          <p14:tracePt t="273931" x="4741863" y="5064125"/>
          <p14:tracePt t="273949" x="4813300" y="5045075"/>
          <p14:tracePt t="273966" x="4929188" y="5027613"/>
          <p14:tracePt t="273982" x="5000625" y="5027613"/>
          <p14:tracePt t="273999" x="5054600" y="5010150"/>
          <p14:tracePt t="274728" x="5054600" y="5027613"/>
          <p14:tracePt t="274774" x="5054600" y="5037138"/>
          <p14:tracePt t="275158" x="5054600" y="5019675"/>
          <p14:tracePt t="275173" x="5037138" y="5010150"/>
          <p14:tracePt t="275198" x="5027613" y="5000625"/>
          <p14:tracePt t="275212" x="5027613" y="4992688"/>
          <p14:tracePt t="275536" x="5027613" y="4983163"/>
          <p14:tracePt t="275543" x="5027613" y="4973638"/>
          <p14:tracePt t="275552" x="5027613" y="4965700"/>
          <p14:tracePt t="275566" x="5027613" y="4929188"/>
          <p14:tracePt t="275582" x="5027613" y="4921250"/>
          <p14:tracePt t="275599" x="5027613" y="4902200"/>
          <p14:tracePt t="275615" x="5027613" y="4876800"/>
          <p14:tracePt t="275632" x="5027613" y="4849813"/>
          <p14:tracePt t="275649" x="5027613" y="4805363"/>
          <p14:tracePt t="275666" x="5027613" y="4786313"/>
          <p14:tracePt t="275682" x="5027613" y="4768850"/>
          <p14:tracePt t="275699" x="5027613" y="4751388"/>
          <p14:tracePt t="275790" x="5027613" y="4741863"/>
          <p14:tracePt t="275851" x="5018088" y="4741863"/>
          <p14:tracePt t="275880" x="5000625" y="4733925"/>
          <p14:tracePt t="275904" x="4992688" y="4733925"/>
          <p14:tracePt t="275928" x="4973638" y="4733925"/>
          <p14:tracePt t="275936" x="4965700" y="4733925"/>
          <p14:tracePt t="275974" x="4956175" y="4733925"/>
          <p14:tracePt t="275998" x="4946650" y="4733925"/>
          <p14:tracePt t="276058" x="4938713" y="4733925"/>
          <p14:tracePt t="276174" x="4929188" y="4733925"/>
          <p14:tracePt t="276266" x="4929188" y="4768850"/>
          <p14:tracePt t="276273" x="4929188" y="4822825"/>
          <p14:tracePt t="276282" x="4929188" y="4876800"/>
          <p14:tracePt t="276299" x="4911725" y="5027613"/>
          <p14:tracePt t="276315" x="4911725" y="5153025"/>
          <p14:tracePt t="276332" x="4911725" y="5224463"/>
          <p14:tracePt t="276350" x="4929188" y="5295900"/>
          <p14:tracePt t="276366" x="4929188" y="5330825"/>
          <p14:tracePt t="276444" x="4938713" y="5295900"/>
          <p14:tracePt t="276450" x="4938713" y="5259388"/>
          <p14:tracePt t="276466" x="4938713" y="5180013"/>
          <p14:tracePt t="276482" x="4956175" y="5027613"/>
          <p14:tracePt t="276499" x="4956175" y="4813300"/>
          <p14:tracePt t="276516" x="4956175" y="4662488"/>
          <p14:tracePt t="276532" x="4956175" y="4591050"/>
          <p14:tracePt t="276549" x="4946650" y="4519613"/>
          <p14:tracePt t="276566" x="4938713" y="4519613"/>
          <p14:tracePt t="276642" x="4938713" y="4510088"/>
          <p14:tracePt t="276666" x="4938713" y="4527550"/>
          <p14:tracePt t="276674" x="4946650" y="4572000"/>
          <p14:tracePt t="276683" x="4946650" y="4625975"/>
          <p14:tracePt t="276699" x="4946650" y="4768850"/>
          <p14:tracePt t="276716" x="4938713" y="4921250"/>
          <p14:tracePt t="276733" x="4929188" y="5054600"/>
          <p14:tracePt t="276749" x="4929188" y="5170488"/>
          <p14:tracePt t="276835" x="4911725" y="5170488"/>
          <p14:tracePt t="276841" x="4911725" y="5126038"/>
          <p14:tracePt t="276850" x="4902200" y="5081588"/>
          <p14:tracePt t="276866" x="4902200" y="4956175"/>
          <p14:tracePt t="276883" x="4884738" y="4741863"/>
          <p14:tracePt t="276899" x="4884738" y="4625975"/>
          <p14:tracePt t="276916" x="4857750" y="4510088"/>
          <p14:tracePt t="276934" x="4857750" y="4483100"/>
          <p14:tracePt t="277019" x="4857750" y="4510088"/>
          <p14:tracePt t="277028" x="4857750" y="4564063"/>
          <p14:tracePt t="277035" x="4857750" y="4670425"/>
          <p14:tracePt t="277050" x="4867275" y="4894263"/>
          <p14:tracePt t="277066" x="4911725" y="5072063"/>
          <p14:tracePt t="277082" x="4938713" y="5153025"/>
          <p14:tracePt t="277099" x="4956175" y="5170488"/>
          <p14:tracePt t="277116" x="4956175" y="5187950"/>
          <p14:tracePt t="277204" x="4956175" y="5170488"/>
          <p14:tracePt t="277212" x="4956175" y="5072063"/>
          <p14:tracePt t="277219" x="4956175" y="4956175"/>
          <p14:tracePt t="277234" x="4956175" y="4759325"/>
          <p14:tracePt t="277249" x="4956175" y="4670425"/>
          <p14:tracePt t="277266" x="4956175" y="4625975"/>
          <p14:tracePt t="277282" x="4956175" y="4598988"/>
          <p14:tracePt t="277382" x="4956175" y="4635500"/>
          <p14:tracePt t="277389" x="4956175" y="4706938"/>
          <p14:tracePt t="277399" x="4956175" y="4849813"/>
          <p14:tracePt t="277416" x="4956175" y="5045075"/>
          <p14:tracePt t="277434" x="4956175" y="5207000"/>
          <p14:tracePt t="277449" x="4965700" y="5268913"/>
          <p14:tracePt t="277466" x="4965700" y="5286375"/>
          <p14:tracePt t="277542" x="4965700" y="5278438"/>
          <p14:tracePt t="277550" x="4965700" y="5214938"/>
          <p14:tracePt t="277566" x="4965700" y="5045075"/>
          <p14:tracePt t="277582" x="4965700" y="4857750"/>
          <p14:tracePt t="277599" x="4956175" y="4751388"/>
          <p14:tracePt t="277616" x="4956175" y="4670425"/>
          <p14:tracePt t="277634" x="4956175" y="4616450"/>
          <p14:tracePt t="277743" x="4956175" y="4625975"/>
          <p14:tracePt t="277750" x="4956175" y="4679950"/>
          <p14:tracePt t="277766" x="4965700" y="4768850"/>
          <p14:tracePt t="277783" x="4965700" y="4849813"/>
          <p14:tracePt t="277799" x="4965700" y="4938713"/>
          <p14:tracePt t="277816" x="4965700" y="5037138"/>
          <p14:tracePt t="277835" x="4965700" y="5091113"/>
          <p14:tracePt t="277850" x="4965700" y="5108575"/>
          <p14:tracePt t="277942" x="4965700" y="5081588"/>
          <p14:tracePt t="277950" x="4965700" y="5010150"/>
          <p14:tracePt t="277966" x="4965700" y="4921250"/>
          <p14:tracePt t="277983" x="4965700" y="4840288"/>
          <p14:tracePt t="277999" x="4946650" y="4768850"/>
          <p14:tracePt t="278016" x="4938713" y="4706938"/>
          <p14:tracePt t="278034" x="4921250" y="4635500"/>
          <p14:tracePt t="278049" x="4921250" y="4616450"/>
          <p14:tracePt t="278212" x="4921250" y="4643438"/>
          <p14:tracePt t="278220" x="4921250" y="4687888"/>
          <p14:tracePt t="278234" x="4921250" y="4795838"/>
          <p14:tracePt t="278250" x="4921250" y="4822825"/>
          <p14:tracePt t="278342" x="4921250" y="4813300"/>
          <p14:tracePt t="278350" x="4921250" y="4805363"/>
          <p14:tracePt t="278365" x="4921250" y="4741863"/>
          <p14:tracePt t="278382" x="4929188" y="4670425"/>
          <p14:tracePt t="278399" x="4929188" y="4554538"/>
          <p14:tracePt t="278415" x="4929188" y="4465638"/>
          <p14:tracePt t="278433" x="4929188" y="4367213"/>
          <p14:tracePt t="278450" x="4921250" y="4322763"/>
          <p14:tracePt t="278466" x="4921250" y="4313238"/>
          <p14:tracePt t="278483" x="4921250" y="4295775"/>
          <p14:tracePt t="278574" x="4921250" y="4305300"/>
          <p14:tracePt t="278581" x="4921250" y="4349750"/>
          <p14:tracePt t="278588" x="4921250" y="4402138"/>
          <p14:tracePt t="278599" x="4921250" y="4438650"/>
          <p14:tracePt t="278616" x="4929188" y="4545013"/>
          <p14:tracePt t="278634" x="4938713" y="4643438"/>
          <p14:tracePt t="278650" x="4938713" y="4697413"/>
          <p14:tracePt t="278666" x="4938713" y="4741863"/>
          <p14:tracePt t="278683" x="4938713" y="4759325"/>
          <p14:tracePt t="278699" x="4938713" y="4840288"/>
          <p14:tracePt t="278716" x="4956175" y="4902200"/>
          <p14:tracePt t="278734" x="4973638" y="5010150"/>
          <p14:tracePt t="278750" x="4973638" y="5037138"/>
          <p14:tracePt t="278766" x="4973638" y="5054600"/>
          <p14:tracePt t="278783" x="4973638" y="5072063"/>
          <p14:tracePt t="278827" x="4973638" y="5081588"/>
          <p14:tracePt t="279004" x="4973638" y="5091113"/>
          <p14:tracePt t="279011" x="4973638" y="5126038"/>
          <p14:tracePt t="279018" x="4973638" y="5162550"/>
          <p14:tracePt t="279034" x="4973638" y="5207000"/>
          <p14:tracePt t="279050" x="4973638" y="5233988"/>
          <p14:tracePt t="279083" x="4973638" y="5241925"/>
          <p14:tracePt t="279157" x="4973638" y="5187950"/>
          <p14:tracePt t="279164" x="4973638" y="5135563"/>
          <p14:tracePt t="279172" x="4973638" y="5081588"/>
          <p14:tracePt t="279183" x="4973638" y="5010150"/>
          <p14:tracePt t="279199" x="4992688" y="4857750"/>
          <p14:tracePt t="279216" x="4992688" y="4714875"/>
          <p14:tracePt t="279234" x="4973638" y="4483100"/>
          <p14:tracePt t="279250" x="4973638" y="4384675"/>
          <p14:tracePt t="279266" x="4973638" y="4322763"/>
          <p14:tracePt t="279283" x="4973638" y="4295775"/>
          <p14:tracePt t="279580" x="4973638" y="4286250"/>
          <p14:tracePt t="279934" x="4973638" y="4305300"/>
          <p14:tracePt t="279942" x="4973638" y="4313238"/>
          <p14:tracePt t="279964" x="4973638" y="4322763"/>
          <p14:tracePt t="279972" x="4983163" y="4322763"/>
          <p14:tracePt t="279983" x="4983163" y="4330700"/>
          <p14:tracePt t="279999" x="4983163" y="4340225"/>
          <p14:tracePt t="280016" x="4983163" y="4349750"/>
          <p14:tracePt t="280033" x="4983163" y="4357688"/>
          <p14:tracePt t="280049" x="4983163" y="4376738"/>
          <p14:tracePt t="280350" x="4983163" y="4384675"/>
          <p14:tracePt t="280364" x="4983163" y="4394200"/>
          <p14:tracePt t="280380" x="4973638" y="4411663"/>
          <p14:tracePt t="280388" x="4973638" y="4421188"/>
          <p14:tracePt t="280411" x="4973638" y="4438650"/>
          <p14:tracePt t="280464" x="4973638" y="4448175"/>
          <p14:tracePt t="280481" x="4956175" y="4456113"/>
          <p14:tracePt t="280489" x="4956175" y="4465638"/>
          <p14:tracePt t="280499" x="4956175" y="4483100"/>
          <p14:tracePt t="280516" x="4946650" y="4510088"/>
          <p14:tracePt t="280535" x="4946650" y="4545013"/>
          <p14:tracePt t="280549" x="4938713" y="4572000"/>
          <p14:tracePt t="280566" x="4938713" y="4581525"/>
          <p14:tracePt t="280642" x="4938713" y="4591050"/>
          <p14:tracePt t="280656" x="4938713" y="4608513"/>
          <p14:tracePt t="280666" x="4938713" y="4616450"/>
          <p14:tracePt t="280826" x="4929188" y="4616450"/>
          <p14:tracePt t="280840" x="4929188" y="4643438"/>
          <p14:tracePt t="280852" x="4929188" y="4687888"/>
          <p14:tracePt t="280866" x="4911725" y="4795838"/>
          <p14:tracePt t="280883" x="4921250" y="4876800"/>
          <p14:tracePt t="280900" x="4921250" y="4948238"/>
          <p14:tracePt t="280916" x="4921250" y="4973638"/>
          <p14:tracePt t="280934" x="4921250" y="5027613"/>
          <p14:tracePt t="280949" x="4921250" y="5037138"/>
          <p14:tracePt t="280966" x="4921250" y="5064125"/>
          <p14:tracePt t="280983" x="4911725" y="5099050"/>
          <p14:tracePt t="281000" x="4911725" y="5116513"/>
          <p14:tracePt t="281016" x="4911725" y="5126038"/>
          <p14:tracePt t="283970" x="4911725" y="5135563"/>
          <p14:tracePt t="283987" x="4938713" y="5170488"/>
          <p14:tracePt t="284004" x="4946650" y="5214938"/>
          <p14:tracePt t="284023" x="4992688" y="5295900"/>
          <p14:tracePt t="284035" x="5010150" y="5376863"/>
          <p14:tracePt t="284052" x="5018088" y="5411788"/>
          <p14:tracePt t="284068" x="5027613" y="5448300"/>
          <p14:tracePt t="284087" x="5045075" y="5500688"/>
          <p14:tracePt t="284104" x="5054600" y="5527675"/>
          <p14:tracePt t="284121" x="5064125" y="5546725"/>
          <p14:tracePt t="284133" x="5064125" y="5564188"/>
          <p14:tracePt t="284150" x="5064125" y="5572125"/>
          <p14:tracePt t="284167" x="5072063" y="5572125"/>
          <p14:tracePt t="284324" x="5081588" y="5572125"/>
          <p14:tracePt t="284586" x="5081588" y="5564188"/>
          <p14:tracePt t="284603" x="5099050" y="5527675"/>
          <p14:tracePt t="284611" x="5099050" y="5510213"/>
          <p14:tracePt t="284617" x="5099050" y="5500688"/>
          <p14:tracePt t="284671" x="5099050" y="5492750"/>
          <p14:tracePt t="284888" x="5099050" y="5519738"/>
          <p14:tracePt t="284895" x="5089525" y="5537200"/>
          <p14:tracePt t="284909" x="5089525" y="5564188"/>
          <p14:tracePt t="284918" x="5089525" y="5572125"/>
          <p14:tracePt t="284933" x="5089525" y="5591175"/>
          <p14:tracePt t="284980" x="5089525" y="5608638"/>
          <p14:tracePt t="284988" x="5089525" y="5618163"/>
          <p14:tracePt t="285000" x="5089525" y="5626100"/>
          <p14:tracePt t="285017" x="5089525" y="5635625"/>
          <p14:tracePt t="285034" x="5089525" y="5643563"/>
          <p14:tracePt t="285057" x="5089525" y="5653088"/>
          <p14:tracePt t="285067" x="5081588" y="5653088"/>
          <p14:tracePt t="285133" x="5072063" y="5653088"/>
          <p14:tracePt t="285149" x="5064125" y="5653088"/>
          <p14:tracePt t="285163" x="5054600" y="5653088"/>
          <p14:tracePt t="285171" x="5045075" y="5653088"/>
          <p14:tracePt t="285195" x="5037138" y="5653088"/>
          <p14:tracePt t="285203" x="5018088" y="5643563"/>
          <p14:tracePt t="285218" x="5010150" y="5635625"/>
          <p14:tracePt t="285234" x="5000625" y="5626100"/>
          <p14:tracePt t="285250" x="4983163" y="5599113"/>
          <p14:tracePt t="285267" x="4956175" y="5564188"/>
          <p14:tracePt t="285283" x="4938713" y="5546725"/>
          <p14:tracePt t="285300" x="4929188" y="5537200"/>
          <p14:tracePt t="285317" x="4902200" y="5537200"/>
          <p14:tracePt t="285350" x="4894263" y="5527675"/>
          <p14:tracePt t="285372" x="4884738" y="5527675"/>
          <p14:tracePt t="285384" x="4884738" y="5519738"/>
          <p14:tracePt t="285400" x="4875213" y="5500688"/>
          <p14:tracePt t="285417" x="4857750" y="5483225"/>
          <p14:tracePt t="285434" x="4848225" y="5483225"/>
          <p14:tracePt t="285487" x="4830763" y="5483225"/>
          <p14:tracePt t="285509" x="4822825" y="5473700"/>
          <p14:tracePt t="285525" x="4822825" y="5465763"/>
          <p14:tracePt t="285534" x="4813300" y="5465763"/>
          <p14:tracePt t="285550" x="4803775" y="5438775"/>
          <p14:tracePt t="285567" x="4795838" y="5394325"/>
          <p14:tracePt t="285583" x="4795838" y="5367338"/>
          <p14:tracePt t="285600" x="4795838" y="5305425"/>
          <p14:tracePt t="285617" x="4768850" y="5259388"/>
          <p14:tracePt t="285634" x="4768850" y="5251450"/>
          <p14:tracePt t="285650" x="4768850" y="5224463"/>
          <p14:tracePt t="285667" x="4768850" y="5207000"/>
          <p14:tracePt t="285683" x="4768850" y="5180013"/>
          <p14:tracePt t="285701" x="4768850" y="5143500"/>
          <p14:tracePt t="285717" x="4759325" y="5116513"/>
          <p14:tracePt t="285733" x="4759325" y="5099050"/>
          <p14:tracePt t="285750" x="4751388" y="5081588"/>
          <p14:tracePt t="285767" x="4732338" y="5064125"/>
          <p14:tracePt t="285783" x="4724400" y="5027613"/>
          <p14:tracePt t="285800" x="4687888" y="5010150"/>
          <p14:tracePt t="285817" x="4625975" y="4983163"/>
          <p14:tracePt t="285833" x="4537075" y="4956175"/>
          <p14:tracePt t="285849" x="4483100" y="4948238"/>
          <p14:tracePt t="285866" x="4473575" y="4938713"/>
          <p14:tracePt t="285883" x="4465638" y="4938713"/>
          <p14:tracePt t="285902" x="4411663" y="4911725"/>
          <p14:tracePt t="285917" x="4375150" y="4902200"/>
          <p14:tracePt t="285934" x="4286250" y="4876800"/>
          <p14:tracePt t="285950" x="4224338" y="4867275"/>
          <p14:tracePt t="285967" x="4179888" y="4867275"/>
          <p14:tracePt t="285983" x="4143375" y="4857750"/>
          <p14:tracePt t="286001" x="4089400" y="4840288"/>
          <p14:tracePt t="286018" x="4054475" y="4840288"/>
          <p14:tracePt t="286034" x="4044950" y="4840288"/>
          <p14:tracePt t="286050" x="4037013" y="4840288"/>
          <p14:tracePt t="286147" x="4037013" y="4830763"/>
          <p14:tracePt t="286179" x="4044950" y="4830763"/>
          <p14:tracePt t="286188" x="4062413" y="4830763"/>
          <p14:tracePt t="286202" x="4108450" y="4830763"/>
          <p14:tracePt t="286217" x="4197350" y="4830763"/>
          <p14:tracePt t="286234" x="4259263" y="4830763"/>
          <p14:tracePt t="286250" x="4276725" y="4830763"/>
          <p14:tracePt t="286267" x="4313238" y="4830763"/>
          <p14:tracePt t="286284" x="4340225" y="4830763"/>
          <p14:tracePt t="286301" x="4394200" y="4830763"/>
          <p14:tracePt t="286317" x="4473575" y="4830763"/>
          <p14:tracePt t="286333" x="4545013" y="4830763"/>
          <p14:tracePt t="286350" x="4643438" y="4830763"/>
          <p14:tracePt t="286367" x="4714875" y="4830763"/>
          <p14:tracePt t="286383" x="4741863" y="4830763"/>
          <p14:tracePt t="286387" x="4751388" y="4830763"/>
          <p14:tracePt t="286401" x="4786313" y="4830763"/>
          <p14:tracePt t="286417" x="4803775" y="4830763"/>
          <p14:tracePt t="286434" x="4813300" y="4830763"/>
          <p14:tracePt t="286450" x="4830763" y="4822825"/>
          <p14:tracePt t="286467" x="4875213" y="4822825"/>
          <p14:tracePt t="286483" x="4983163" y="4822825"/>
          <p14:tracePt t="286501" x="5089525" y="4813300"/>
          <p14:tracePt t="286518" x="5153025" y="4813300"/>
          <p14:tracePt t="286534" x="5207000" y="4813300"/>
          <p14:tracePt t="286550" x="5322888" y="4813300"/>
          <p14:tracePt t="286567" x="5411788" y="4795838"/>
          <p14:tracePt t="286585" x="5465763" y="4795838"/>
          <p14:tracePt t="286601" x="5510213" y="4795838"/>
          <p14:tracePt t="286617" x="5537200" y="4795838"/>
          <p14:tracePt t="286633" x="5545138" y="4795838"/>
          <p14:tracePt t="286650" x="5554663" y="4795838"/>
          <p14:tracePt t="286683" x="5581650" y="4795838"/>
          <p14:tracePt t="286702" x="5589588" y="4795838"/>
          <p14:tracePt t="286717" x="5599113" y="4795838"/>
          <p14:tracePt t="286733" x="5608638" y="4795838"/>
          <p14:tracePt t="286926" x="5581650" y="4795838"/>
          <p14:tracePt t="286934" x="5564188" y="4813300"/>
          <p14:tracePt t="286951" x="5518150" y="4813300"/>
          <p14:tracePt t="286967" x="5465763" y="4805363"/>
          <p14:tracePt t="286984" x="5421313" y="4805363"/>
          <p14:tracePt t="287001" x="5349875" y="4805363"/>
          <p14:tracePt t="287018" x="5313363" y="4805363"/>
          <p14:tracePt t="287033" x="5295900" y="4805363"/>
          <p14:tracePt t="287050" x="5278438" y="4805363"/>
          <p14:tracePt t="287067" x="5232400" y="4805363"/>
          <p14:tracePt t="287084" x="5187950" y="4813300"/>
          <p14:tracePt t="287102" x="5116513" y="4822825"/>
          <p14:tracePt t="287118" x="5054600" y="4830763"/>
          <p14:tracePt t="287134" x="5010150" y="4830763"/>
          <p14:tracePt t="287150" x="4946650" y="4849813"/>
          <p14:tracePt t="287167" x="4884738" y="4849813"/>
          <p14:tracePt t="287185" x="4803775" y="4849813"/>
          <p14:tracePt t="287201" x="4724400" y="4840288"/>
          <p14:tracePt t="287217" x="4697413" y="4840288"/>
          <p14:tracePt t="287234" x="4670425" y="4840288"/>
          <p14:tracePt t="287250" x="4652963" y="4849813"/>
          <p14:tracePt t="287267" x="4625975" y="4849813"/>
          <p14:tracePt t="287285" x="4589463" y="4857750"/>
          <p14:tracePt t="287301" x="4562475" y="4876800"/>
          <p14:tracePt t="287318" x="4510088" y="4894263"/>
          <p14:tracePt t="287334" x="4446588" y="4894263"/>
          <p14:tracePt t="287350" x="4402138" y="4894263"/>
          <p14:tracePt t="287367" x="4384675" y="4894263"/>
          <p14:tracePt t="287386" x="4357688" y="4894263"/>
          <p14:tracePt t="287402" x="4295775" y="4894263"/>
          <p14:tracePt t="287418" x="4276725" y="4894263"/>
          <p14:tracePt t="287434" x="4268788" y="4894263"/>
          <p14:tracePt t="287450" x="4259263" y="4894263"/>
          <p14:tracePt t="287548" x="4241800" y="4894263"/>
          <p14:tracePt t="287686" x="4251325" y="4894263"/>
          <p14:tracePt t="287710" x="4259263" y="4894263"/>
          <p14:tracePt t="287717" x="4295775" y="4894263"/>
          <p14:tracePt t="287725" x="4313238" y="4894263"/>
          <p14:tracePt t="287733" x="4367213" y="4894263"/>
          <p14:tracePt t="287750" x="4429125" y="4894263"/>
          <p14:tracePt t="287766" x="4510088" y="4902200"/>
          <p14:tracePt t="287783" x="4598988" y="4929188"/>
          <p14:tracePt t="287800" x="4670425" y="4956175"/>
          <p14:tracePt t="287817" x="4751388" y="4965700"/>
          <p14:tracePt t="287833" x="4830763" y="4983163"/>
          <p14:tracePt t="287850" x="4894263" y="5000625"/>
          <p14:tracePt t="287866" x="4938713" y="5000625"/>
          <p14:tracePt t="287883" x="4983163" y="5019675"/>
          <p14:tracePt t="287900" x="5018088" y="5027613"/>
          <p14:tracePt t="287901" x="5045075" y="5037138"/>
          <p14:tracePt t="287917" x="5064125" y="5045075"/>
          <p14:tracePt t="287933" x="5089525" y="5045075"/>
          <p14:tracePt t="287950" x="5116513" y="5064125"/>
          <p14:tracePt t="287967" x="5135563" y="5064125"/>
          <p14:tracePt t="287984" x="5143500" y="5072063"/>
          <p14:tracePt t="288000" x="5153025" y="5072063"/>
          <p14:tracePt t="288018" x="5160963" y="5072063"/>
          <p14:tracePt t="288034" x="5170488" y="5072063"/>
          <p14:tracePt t="288050" x="5197475" y="5072063"/>
          <p14:tracePt t="288067" x="5241925" y="5072063"/>
          <p14:tracePt t="288084" x="5286375" y="5081588"/>
          <p14:tracePt t="288102" x="5357813" y="5081588"/>
          <p14:tracePt t="288117" x="5421313" y="5081588"/>
          <p14:tracePt t="288134" x="5473700" y="5081588"/>
          <p14:tracePt t="288150" x="5510213" y="5081588"/>
          <p14:tracePt t="288356" x="5500688" y="5081588"/>
          <p14:tracePt t="288362" x="5456238" y="5081588"/>
          <p14:tracePt t="288371" x="5421313" y="5081588"/>
          <p14:tracePt t="288384" x="5367338" y="5081588"/>
          <p14:tracePt t="288387" x="5313363" y="5081588"/>
          <p14:tracePt t="288402" x="5241925" y="5099050"/>
          <p14:tracePt t="288418" x="5160963" y="5108575"/>
          <p14:tracePt t="288434" x="5099050" y="5108575"/>
          <p14:tracePt t="288451" x="5018088" y="5108575"/>
          <p14:tracePt t="288467" x="4929188" y="5108575"/>
          <p14:tracePt t="288485" x="4813300" y="5108575"/>
          <p14:tracePt t="288502" x="4751388" y="5108575"/>
          <p14:tracePt t="288517" x="4660900" y="5108575"/>
          <p14:tracePt t="288534" x="4616450" y="5108575"/>
          <p14:tracePt t="288550" x="4581525" y="5108575"/>
          <p14:tracePt t="288567" x="4545013" y="5108575"/>
          <p14:tracePt t="288584" x="4527550" y="5108575"/>
          <p14:tracePt t="288602" x="4483100" y="5108575"/>
          <p14:tracePt t="288617" x="4465638" y="5091113"/>
          <p14:tracePt t="288634" x="4438650" y="5081588"/>
          <p14:tracePt t="288650" x="4394200" y="5081588"/>
          <p14:tracePt t="288667" x="4357688" y="5072063"/>
          <p14:tracePt t="288684" x="4303713" y="5072063"/>
          <p14:tracePt t="288702" x="4251325" y="5072063"/>
          <p14:tracePt t="288717" x="4214813" y="5081588"/>
          <p14:tracePt t="288734" x="4197350" y="5081588"/>
          <p14:tracePt t="288767" x="4187825" y="5081588"/>
          <p14:tracePt t="289054" x="4197350" y="5081588"/>
          <p14:tracePt t="289062" x="4214813" y="5081588"/>
          <p14:tracePt t="289078" x="4241800" y="5081588"/>
          <p14:tracePt t="289086" x="4251325" y="5081588"/>
          <p14:tracePt t="289100" x="4286250" y="5081588"/>
          <p14:tracePt t="289117" x="4340225" y="5081588"/>
          <p14:tracePt t="289134" x="4357688" y="5081588"/>
          <p14:tracePt t="289150" x="4384675" y="5081588"/>
          <p14:tracePt t="289167" x="4419600" y="5081588"/>
          <p14:tracePt t="289184" x="4438650" y="5081588"/>
          <p14:tracePt t="289202" x="4518025" y="5081588"/>
          <p14:tracePt t="289217" x="4581525" y="5081588"/>
          <p14:tracePt t="289234" x="4660900" y="5081588"/>
          <p14:tracePt t="289251" x="4705350" y="5081588"/>
          <p14:tracePt t="289267" x="4768850" y="5081588"/>
          <p14:tracePt t="289284" x="4830763" y="5072063"/>
          <p14:tracePt t="289302" x="4902200" y="5072063"/>
          <p14:tracePt t="289317" x="4929188" y="5064125"/>
          <p14:tracePt t="289334" x="4992688" y="5064125"/>
          <p14:tracePt t="289350" x="5064125" y="5064125"/>
          <p14:tracePt t="289367" x="5143500" y="5037138"/>
          <p14:tracePt t="289384" x="5214938" y="5037138"/>
          <p14:tracePt t="289401" x="5322888" y="5019675"/>
          <p14:tracePt t="289417" x="5367338" y="5019675"/>
          <p14:tracePt t="289434" x="5411788" y="5027613"/>
          <p14:tracePt t="289451" x="5446713" y="5027613"/>
          <p14:tracePt t="289468" x="5492750" y="5027613"/>
          <p14:tracePt t="289484" x="5537200" y="5027613"/>
          <p14:tracePt t="289500" x="5589588" y="5019675"/>
          <p14:tracePt t="289517" x="5626100" y="5019675"/>
          <p14:tracePt t="289534" x="5670550" y="5019675"/>
          <p14:tracePt t="289551" x="5741988" y="5019675"/>
          <p14:tracePt t="289567" x="5778500" y="5019675"/>
          <p14:tracePt t="289584" x="5822950" y="5019675"/>
          <p14:tracePt t="289601" x="5840413" y="5019675"/>
          <p14:tracePt t="289617" x="5857875" y="5019675"/>
          <p14:tracePt t="289708" x="5857875" y="5010150"/>
          <p14:tracePt t="289724" x="5840413" y="5000625"/>
          <p14:tracePt t="289732" x="5813425" y="5000625"/>
          <p14:tracePt t="289739" x="5803900" y="5000625"/>
          <p14:tracePt t="289750" x="5795963" y="5000625"/>
          <p14:tracePt t="289767" x="5768975" y="5000625"/>
          <p14:tracePt t="289783" x="5688013" y="5000625"/>
          <p14:tracePt t="289800" x="5589588" y="4992688"/>
          <p14:tracePt t="289817" x="5545138" y="4992688"/>
          <p14:tracePt t="289833" x="5518150" y="4992688"/>
          <p14:tracePt t="289851" x="5438775" y="4973638"/>
          <p14:tracePt t="289867" x="5357813" y="4973638"/>
          <p14:tracePt t="289884" x="5322888" y="4973638"/>
          <p14:tracePt t="289887" x="5286375" y="4973638"/>
          <p14:tracePt t="289901" x="5180013" y="4983163"/>
          <p14:tracePt t="289917" x="5108575" y="4983163"/>
          <p14:tracePt t="289934" x="5010150" y="4983163"/>
          <p14:tracePt t="289951" x="4938713" y="4983163"/>
          <p14:tracePt t="289967" x="4857750" y="4983163"/>
          <p14:tracePt t="289985" x="4741863" y="4973638"/>
          <p14:tracePt t="290000" x="4697413" y="4983163"/>
          <p14:tracePt t="290017" x="4616450" y="4983163"/>
          <p14:tracePt t="290034" x="4589463" y="4983163"/>
          <p14:tracePt t="290051" x="4554538" y="4983163"/>
          <p14:tracePt t="290067" x="4537075" y="4983163"/>
          <p14:tracePt t="290084" x="4518025" y="4983163"/>
          <p14:tracePt t="290101" x="4483100" y="4983163"/>
          <p14:tracePt t="290117" x="4446588" y="4983163"/>
          <p14:tracePt t="290134" x="4429125" y="4983163"/>
          <p14:tracePt t="290151" x="4402138" y="4983163"/>
          <p14:tracePt t="290167" x="4367213" y="4983163"/>
          <p14:tracePt t="290184" x="4348163" y="4983163"/>
          <p14:tracePt t="290201" x="4303713" y="4983163"/>
          <p14:tracePt t="290217" x="4286250" y="4983163"/>
          <p14:tracePt t="290250" x="4276725" y="4983163"/>
          <p14:tracePt t="290316" x="4259263" y="4983163"/>
          <p14:tracePt t="290387" x="4251325" y="4983163"/>
          <p14:tracePt t="290554" x="4268788" y="4983163"/>
          <p14:tracePt t="290562" x="4286250" y="4983163"/>
          <p14:tracePt t="290578" x="4295775" y="4983163"/>
          <p14:tracePt t="290587" x="4322763" y="4983163"/>
          <p14:tracePt t="290601" x="4384675" y="4983163"/>
          <p14:tracePt t="290617" x="4429125" y="5010150"/>
          <p14:tracePt t="290634" x="4473575" y="5010150"/>
          <p14:tracePt t="290651" x="4554538" y="5010150"/>
          <p14:tracePt t="290667" x="4643438" y="5010150"/>
          <p14:tracePt t="290684" x="4732338" y="5010150"/>
          <p14:tracePt t="290701" x="4751388" y="5010150"/>
          <p14:tracePt t="290717" x="4768850" y="5010150"/>
          <p14:tracePt t="290734" x="4786313" y="5010150"/>
          <p14:tracePt t="290751" x="4813300" y="5019675"/>
          <p14:tracePt t="290767" x="4840288" y="5027613"/>
          <p14:tracePt t="290784" x="4857750" y="5037138"/>
          <p14:tracePt t="290801" x="4875213" y="5037138"/>
          <p14:tracePt t="290839" x="4875213" y="5045075"/>
          <p14:tracePt t="290877" x="4884738" y="5045075"/>
          <p14:tracePt t="290916" x="4894263" y="5045075"/>
          <p14:tracePt t="291192" x="4902200" y="5045075"/>
          <p14:tracePt t="295153" x="4902200" y="5037138"/>
          <p14:tracePt t="295161" x="4902200" y="5027613"/>
          <p14:tracePt t="297400" x="4894263" y="5037138"/>
          <p14:tracePt t="297407" x="4894263" y="5045075"/>
          <p14:tracePt t="297418" x="4884738" y="5054600"/>
          <p14:tracePt t="297435" x="4857750" y="5081588"/>
          <p14:tracePt t="297452" x="4848225" y="5081588"/>
          <p14:tracePt t="297468" x="4848225" y="5091113"/>
          <p14:tracePt t="297485" x="4830763" y="5108575"/>
          <p14:tracePt t="297501" x="4830763" y="5116513"/>
          <p14:tracePt t="297518" x="4822825" y="5126038"/>
          <p14:tracePt t="297535" x="4813300" y="5162550"/>
          <p14:tracePt t="297553" x="4786313" y="5268913"/>
          <p14:tracePt t="297570" x="4776788" y="5295900"/>
          <p14:tracePt t="297585" x="4768850" y="5340350"/>
          <p14:tracePt t="297601" x="4768850" y="5357813"/>
          <p14:tracePt t="297618" x="4751388" y="5367338"/>
          <p14:tracePt t="297635" x="4751388" y="5402263"/>
          <p14:tracePt t="297652" x="4751388" y="5500688"/>
          <p14:tracePt t="297668" x="4741863" y="5581650"/>
          <p14:tracePt t="297685" x="4741863" y="5626100"/>
          <p14:tracePt t="297702" x="4759325" y="5689600"/>
          <p14:tracePt t="297718" x="4759325" y="5707063"/>
          <p14:tracePt t="297735" x="4759325" y="5724525"/>
          <p14:tracePt t="297751" x="4759325" y="5734050"/>
          <p14:tracePt t="297768" x="4759325" y="5751513"/>
          <p14:tracePt t="297785" x="4759325" y="5761038"/>
          <p14:tracePt t="297914" x="4768850" y="5768975"/>
          <p14:tracePt t="297946" x="4776788" y="5768975"/>
          <p14:tracePt t="297953" x="4786313" y="5768975"/>
          <p14:tracePt t="297968" x="4786313" y="5778500"/>
          <p14:tracePt t="297985" x="4813300" y="5778500"/>
          <p14:tracePt t="298001" x="4822825" y="5768975"/>
          <p14:tracePt t="298018" x="4840288" y="5734050"/>
          <p14:tracePt t="298035" x="4840288" y="5707063"/>
          <p14:tracePt t="298052" x="4840288" y="5653088"/>
          <p14:tracePt t="298068" x="4840288" y="5591175"/>
          <p14:tracePt t="298085" x="4840288" y="5527675"/>
          <p14:tracePt t="298102" x="4830763" y="5519738"/>
          <p14:tracePt t="298118" x="4813300" y="5483225"/>
          <p14:tracePt t="298135" x="4803775" y="5465763"/>
          <p14:tracePt t="298152" x="4795838" y="5438775"/>
          <p14:tracePt t="298168" x="4776788" y="5421313"/>
          <p14:tracePt t="298185" x="4751388" y="5402263"/>
          <p14:tracePt t="298202" x="4741863" y="5402263"/>
          <p14:tracePt t="298218" x="4724400" y="5402263"/>
          <p14:tracePt t="298235" x="4714875" y="5402263"/>
          <p14:tracePt t="298276" x="4705350" y="5402263"/>
          <p14:tracePt t="298307" x="4697413" y="5402263"/>
          <p14:tracePt t="298315" x="4687888" y="5402263"/>
          <p14:tracePt t="298329" x="4670425" y="5402263"/>
          <p14:tracePt t="298338" x="4660900" y="5402263"/>
          <p14:tracePt t="298384" x="4652963" y="5402263"/>
          <p14:tracePt t="298414" x="4633913" y="5402263"/>
          <p14:tracePt t="298422" x="4625975" y="5402263"/>
          <p14:tracePt t="298437" x="4598988" y="5402263"/>
          <p14:tracePt t="298452" x="4589463" y="5402263"/>
          <p14:tracePt t="298468" x="4581525" y="5402263"/>
          <p14:tracePt t="298485" x="4572000" y="5402263"/>
          <p14:tracePt t="298502" x="4562475" y="5394325"/>
          <p14:tracePt t="298518" x="4554538" y="5394325"/>
          <p14:tracePt t="298535" x="4537075" y="5394325"/>
          <p14:tracePt t="298584" x="4527550" y="5394325"/>
          <p14:tracePt t="298600" x="4518025" y="5394325"/>
          <p14:tracePt t="298614" x="4510088" y="5394325"/>
          <p14:tracePt t="298630" x="4491038" y="5394325"/>
          <p14:tracePt t="298638" x="4473575" y="5394325"/>
          <p14:tracePt t="298654" x="4473575" y="5376863"/>
          <p14:tracePt t="298668" x="4456113" y="5376863"/>
          <p14:tracePt t="298685" x="4429125" y="5376863"/>
          <p14:tracePt t="298702" x="4402138" y="5376863"/>
          <p14:tracePt t="298735" x="4394200" y="5376863"/>
          <p14:tracePt t="298752" x="4384675" y="5376863"/>
          <p14:tracePt t="298768" x="4375150" y="5376863"/>
          <p14:tracePt t="298785" x="4357688" y="5376863"/>
          <p14:tracePt t="298802" x="4330700" y="5376863"/>
          <p14:tracePt t="298819" x="4322763" y="5376863"/>
          <p14:tracePt t="298835" x="4303713" y="5376863"/>
          <p14:tracePt t="298852" x="4286250" y="5376863"/>
          <p14:tracePt t="298868" x="4259263" y="5376863"/>
          <p14:tracePt t="298885" x="4251325" y="5376863"/>
          <p14:tracePt t="298902" x="4241800" y="5376863"/>
          <p14:tracePt t="298918" x="4232275" y="5376863"/>
          <p14:tracePt t="298935" x="4224338" y="5376863"/>
          <p14:tracePt t="298953" x="4179888" y="5402263"/>
          <p14:tracePt t="298968" x="4170363" y="5429250"/>
          <p14:tracePt t="298985" x="4170363" y="5438775"/>
          <p14:tracePt t="299002" x="4143375" y="5438775"/>
          <p14:tracePt t="299018" x="4125913" y="5456238"/>
          <p14:tracePt t="299035" x="4098925" y="5492750"/>
          <p14:tracePt t="299052" x="4081463" y="5510213"/>
          <p14:tracePt t="299068" x="4071938" y="5546725"/>
          <p14:tracePt t="299085" x="4054475" y="5554663"/>
          <p14:tracePt t="299102" x="4044950" y="5554663"/>
          <p14:tracePt t="299135" x="4044950" y="5564188"/>
          <p14:tracePt t="299152" x="4037013" y="5581650"/>
          <p14:tracePt t="299169" x="4027488" y="5643563"/>
          <p14:tracePt t="299186" x="4027488" y="5715000"/>
          <p14:tracePt t="299202" x="4027488" y="5795963"/>
          <p14:tracePt t="299218" x="4010025" y="5867400"/>
          <p14:tracePt t="299235" x="4010025" y="5921375"/>
          <p14:tracePt t="299252" x="4000500" y="5975350"/>
          <p14:tracePt t="299269" x="4000500" y="5983288"/>
          <p14:tracePt t="299285" x="4000500" y="5992813"/>
          <p14:tracePt t="299368" x="4000500" y="6010275"/>
          <p14:tracePt t="299393" x="4000500" y="6019800"/>
          <p14:tracePt t="299398" x="4000500" y="6027738"/>
          <p14:tracePt t="299406" x="4010025" y="6027738"/>
          <p14:tracePt t="299418" x="4037013" y="6027738"/>
          <p14:tracePt t="299435" x="4098925" y="6054725"/>
          <p14:tracePt t="299452" x="4160838" y="6054725"/>
          <p14:tracePt t="299468" x="4224338" y="6054725"/>
          <p14:tracePt t="299485" x="4259263" y="6054725"/>
          <p14:tracePt t="299502" x="4313238" y="6054725"/>
          <p14:tracePt t="299519" x="4375150" y="6046788"/>
          <p14:tracePt t="299535" x="4473575" y="6019800"/>
          <p14:tracePt t="299552" x="4572000" y="5983288"/>
          <p14:tracePt t="299568" x="4643438" y="5975350"/>
          <p14:tracePt t="299585" x="4679950" y="5975350"/>
          <p14:tracePt t="299602" x="4732338" y="5975350"/>
          <p14:tracePt t="299619" x="4759325" y="5975350"/>
          <p14:tracePt t="299635" x="4768850" y="5975350"/>
          <p14:tracePt t="299651" x="4776788" y="5975350"/>
          <p14:tracePt t="299668" x="4795838" y="5975350"/>
          <p14:tracePt t="299684" x="4822825" y="5975350"/>
          <p14:tracePt t="299702" x="4830763" y="5975350"/>
          <p14:tracePt t="299718" x="4840288" y="5975350"/>
          <p14:tracePt t="299735" x="4867275" y="5975350"/>
          <p14:tracePt t="299790" x="4875213" y="5975350"/>
          <p14:tracePt t="299798" x="4875213" y="5965825"/>
          <p14:tracePt t="299806" x="4875213" y="5948363"/>
          <p14:tracePt t="299819" x="4875213" y="5938838"/>
          <p14:tracePt t="299836" x="4875213" y="5857875"/>
          <p14:tracePt t="299851" x="4875213" y="5813425"/>
          <p14:tracePt t="299868" x="4875213" y="5768975"/>
          <p14:tracePt t="299884" x="4875213" y="5724525"/>
          <p14:tracePt t="299902" x="4857750" y="5697538"/>
          <p14:tracePt t="299918" x="4857750" y="5680075"/>
          <p14:tracePt t="299935" x="4848225" y="5662613"/>
          <p14:tracePt t="299952" x="4830763" y="5626100"/>
          <p14:tracePt t="299968" x="4830763" y="5608638"/>
          <p14:tracePt t="299985" x="4822825" y="5581650"/>
          <p14:tracePt t="300002" x="4822825" y="5564188"/>
          <p14:tracePt t="300018" x="4795838" y="5554663"/>
          <p14:tracePt t="300036" x="4759325" y="5527675"/>
          <p14:tracePt t="300052" x="4741863" y="5519738"/>
          <p14:tracePt t="300068" x="4724400" y="5519738"/>
          <p14:tracePt t="300085" x="4705350" y="5510213"/>
          <p14:tracePt t="300102" x="4687888" y="5500688"/>
          <p14:tracePt t="300118" x="4660900" y="5500688"/>
          <p14:tracePt t="300135" x="4652963" y="5500688"/>
          <p14:tracePt t="300152" x="4616450" y="5500688"/>
          <p14:tracePt t="300169" x="4598988" y="5500688"/>
          <p14:tracePt t="300186" x="4589463" y="5500688"/>
          <p14:tracePt t="300218" x="4572000" y="5500688"/>
          <p14:tracePt t="300236" x="4554538" y="5500688"/>
          <p14:tracePt t="300268" x="4527550" y="5500688"/>
          <p14:tracePt t="300285" x="4518025" y="5500688"/>
          <p14:tracePt t="300318" x="4510088" y="5500688"/>
          <p14:tracePt t="300352" x="4500563" y="5500688"/>
          <p14:tracePt t="300368" x="4473575" y="5500688"/>
          <p14:tracePt t="300376" x="4456113" y="5500688"/>
          <p14:tracePt t="300386" x="4446588" y="5500688"/>
          <p14:tracePt t="300402" x="4411663" y="5500688"/>
          <p14:tracePt t="300418" x="4402138" y="5500688"/>
          <p14:tracePt t="300437" x="4384675" y="5500688"/>
          <p14:tracePt t="300506" x="4375150" y="5500688"/>
          <p14:tracePt t="300560" x="4348163" y="5500688"/>
          <p14:tracePt t="300568" x="4340225" y="5500688"/>
          <p14:tracePt t="300576" x="4330700" y="5500688"/>
          <p14:tracePt t="300585" x="4322763" y="5500688"/>
          <p14:tracePt t="300602" x="4313238" y="5500688"/>
          <p14:tracePt t="300619" x="4295775" y="5500688"/>
          <p14:tracePt t="300644" x="4286250" y="5500688"/>
          <p14:tracePt t="300668" x="4276725" y="5500688"/>
          <p14:tracePt t="300760" x="4276725" y="5510213"/>
          <p14:tracePt t="300774" x="4268788" y="5510213"/>
          <p14:tracePt t="300790" x="4259263" y="5519738"/>
          <p14:tracePt t="300822" x="4259263" y="5537200"/>
          <p14:tracePt t="300836" x="4251325" y="5546725"/>
          <p14:tracePt t="300861" x="4241800" y="5554663"/>
          <p14:tracePt t="300874" x="4241800" y="5572125"/>
          <p14:tracePt t="300885" x="4241800" y="5581650"/>
          <p14:tracePt t="300902" x="4224338" y="5608638"/>
          <p14:tracePt t="300920" x="4214813" y="5635625"/>
          <p14:tracePt t="300935" x="4214813" y="5653088"/>
          <p14:tracePt t="300952" x="4214813" y="5670550"/>
          <p14:tracePt t="300985" x="4205288" y="5689600"/>
          <p14:tracePt t="301002" x="4205288" y="5724525"/>
          <p14:tracePt t="301020" x="4205288" y="5761038"/>
          <p14:tracePt t="301036" x="4205288" y="5786438"/>
          <p14:tracePt t="301052" x="4205288" y="5795963"/>
          <p14:tracePt t="301068" x="4205288" y="5813425"/>
          <p14:tracePt t="301086" x="4214813" y="5849938"/>
          <p14:tracePt t="301102" x="4214813" y="5867400"/>
          <p14:tracePt t="301119" x="4232275" y="5884863"/>
          <p14:tracePt t="301135" x="4232275" y="5894388"/>
          <p14:tracePt t="301152" x="4251325" y="5921375"/>
          <p14:tracePt t="301169" x="4259263" y="5929313"/>
          <p14:tracePt t="301185" x="4268788" y="5938838"/>
          <p14:tracePt t="301202" x="4303713" y="5948363"/>
          <p14:tracePt t="301220" x="4313238" y="5948363"/>
          <p14:tracePt t="301235" x="4322763" y="5948363"/>
          <p14:tracePt t="301252" x="4367213" y="5956300"/>
          <p14:tracePt t="301269" x="4402138" y="5956300"/>
          <p14:tracePt t="301285" x="4429125" y="5975350"/>
          <p14:tracePt t="301302" x="4465638" y="5975350"/>
          <p14:tracePt t="301320" x="4510088" y="5965825"/>
          <p14:tracePt t="301336" x="4554538" y="5956300"/>
          <p14:tracePt t="301352" x="4572000" y="5956300"/>
          <p14:tracePt t="301368" x="4581525" y="5948363"/>
          <p14:tracePt t="301385" x="4589463" y="5948363"/>
          <p14:tracePt t="301402" x="4616450" y="5948363"/>
          <p14:tracePt t="301405" x="4616450" y="5938838"/>
          <p14:tracePt t="301421" x="4652963" y="5938838"/>
          <p14:tracePt t="301436" x="4687888" y="5921375"/>
          <p14:tracePt t="301452" x="4697413" y="5911850"/>
          <p14:tracePt t="301469" x="4714875" y="5911850"/>
          <p14:tracePt t="301502" x="4724400" y="5903913"/>
          <p14:tracePt t="301519" x="4732338" y="5903913"/>
          <p14:tracePt t="301612" x="4741863" y="5903913"/>
          <p14:tracePt t="301620" x="4741863" y="5894388"/>
          <p14:tracePt t="301637" x="4741863" y="5884863"/>
          <p14:tracePt t="301652" x="4751388" y="5867400"/>
          <p14:tracePt t="301669" x="4751388" y="5832475"/>
          <p14:tracePt t="301685" x="4751388" y="5795963"/>
          <p14:tracePt t="301702" x="4751388" y="5768975"/>
          <p14:tracePt t="301720" x="4751388" y="5724525"/>
          <p14:tracePt t="301736" x="4751388" y="5715000"/>
          <p14:tracePt t="301752" x="4751388" y="5707063"/>
          <p14:tracePt t="301769" x="4759325" y="5697538"/>
          <p14:tracePt t="301785" x="4759325" y="5689600"/>
          <p14:tracePt t="301802" x="4759325" y="5662613"/>
          <p14:tracePt t="301820" x="4759325" y="5635625"/>
          <p14:tracePt t="301836" x="4759325" y="5608638"/>
          <p14:tracePt t="301852" x="4759325" y="5591175"/>
          <p14:tracePt t="301869" x="4759325" y="5572125"/>
          <p14:tracePt t="301885" x="4759325" y="5546725"/>
          <p14:tracePt t="301902" x="4759325" y="5537200"/>
          <p14:tracePt t="301920" x="4759325" y="5510213"/>
          <p14:tracePt t="301951" x="4759325" y="5492750"/>
          <p14:tracePt t="302090" x="4786313" y="5492750"/>
          <p14:tracePt t="302098" x="4795838" y="5492750"/>
          <p14:tracePt t="302112" x="4795838" y="5500688"/>
          <p14:tracePt t="302122" x="4803775" y="5500688"/>
          <p14:tracePt t="302144" x="4813300" y="5500688"/>
          <p14:tracePt t="302154" x="4813300" y="5510213"/>
          <p14:tracePt t="302169" x="4822825" y="5527675"/>
          <p14:tracePt t="302186" x="4840288" y="5564188"/>
          <p14:tracePt t="302202" x="4840288" y="5591175"/>
          <p14:tracePt t="302219" x="4840288" y="5608638"/>
          <p14:tracePt t="302375" x="4848225" y="5599113"/>
          <p14:tracePt t="302383" x="4848225" y="5581650"/>
          <p14:tracePt t="302392" x="4848225" y="5554663"/>
          <p14:tracePt t="302402" x="4848225" y="5537200"/>
          <p14:tracePt t="302420" x="4848225" y="5465763"/>
          <p14:tracePt t="302437" x="4857750" y="5448300"/>
          <p14:tracePt t="302582" x="4857750" y="5456238"/>
          <p14:tracePt t="302591" x="4857750" y="5483225"/>
          <p14:tracePt t="302602" x="4857750" y="5527675"/>
          <p14:tracePt t="302620" x="4867275" y="5608638"/>
          <p14:tracePt t="302637" x="4884738" y="5680075"/>
          <p14:tracePt t="302652" x="4884738" y="5761038"/>
          <p14:tracePt t="302669" x="4884738" y="5786438"/>
          <p14:tracePt t="302686" x="4884738" y="5805488"/>
          <p14:tracePt t="302767" x="4884738" y="5813425"/>
          <p14:tracePt t="302858" x="4884738" y="5786438"/>
          <p14:tracePt t="302866" x="4884738" y="5751513"/>
          <p14:tracePt t="302874" x="4884738" y="5724525"/>
          <p14:tracePt t="302885" x="4884738" y="5689600"/>
          <p14:tracePt t="302902" x="4875213" y="5626100"/>
          <p14:tracePt t="302921" x="4875213" y="5510213"/>
          <p14:tracePt t="302935" x="4875213" y="5473700"/>
          <p14:tracePt t="302952" x="4875213" y="5448300"/>
          <p14:tracePt t="302969" x="4875213" y="5438775"/>
          <p14:tracePt t="303151" x="4875213" y="5448300"/>
          <p14:tracePt t="303166" x="4875213" y="5456238"/>
          <p14:tracePt t="303175" x="4867275" y="5483225"/>
          <p14:tracePt t="303186" x="4867275" y="5500688"/>
          <p14:tracePt t="303202" x="4857750" y="5537200"/>
          <p14:tracePt t="303221" x="4857750" y="5581650"/>
          <p14:tracePt t="303236" x="4857750" y="5608638"/>
          <p14:tracePt t="303252" x="4857750" y="5626100"/>
          <p14:tracePt t="303286" x="4857750" y="5635625"/>
          <p14:tracePt t="303302" x="4857750" y="5643563"/>
          <p14:tracePt t="303320" x="4857750" y="5697538"/>
          <p14:tracePt t="303335" x="4857750" y="5741988"/>
          <p14:tracePt t="303352" x="4857750" y="5786438"/>
          <p14:tracePt t="303369" x="4857750" y="5795963"/>
          <p14:tracePt t="303385" x="4857750" y="5822950"/>
          <p14:tracePt t="303402" x="4857750" y="5840413"/>
          <p14:tracePt t="303406" x="4857750" y="5849938"/>
          <p14:tracePt t="303421" x="4857750" y="5857875"/>
          <p14:tracePt t="303436" x="4857750" y="5867400"/>
          <p14:tracePt t="303452" x="4857750" y="5884863"/>
          <p14:tracePt t="303469" x="4857750" y="5894388"/>
          <p14:tracePt t="303543" x="4857750" y="5876925"/>
          <p14:tracePt t="303551" x="4857750" y="5857875"/>
          <p14:tracePt t="303559" x="4857750" y="5832475"/>
          <p14:tracePt t="303569" x="4857750" y="5795963"/>
          <p14:tracePt t="303585" x="4857750" y="5768975"/>
          <p14:tracePt t="303602" x="4857750" y="5724525"/>
          <p14:tracePt t="303621" x="4857750" y="5670550"/>
          <p14:tracePt t="303637" x="4857750" y="5635625"/>
          <p14:tracePt t="303653" x="4857750" y="5564188"/>
          <p14:tracePt t="303669" x="4848225" y="5510213"/>
          <p14:tracePt t="303686" x="4848225" y="5500688"/>
          <p14:tracePt t="303702" x="4830763" y="5492750"/>
          <p14:tracePt t="303736" x="4830763" y="5483225"/>
          <p14:tracePt t="303949" x="4830763" y="5492750"/>
          <p14:tracePt t="303957" x="4830763" y="5500688"/>
          <p14:tracePt t="303968" x="4840288" y="5519738"/>
          <p14:tracePt t="303985" x="4840288" y="5537200"/>
          <p14:tracePt t="304001" x="4848225" y="5554663"/>
          <p14:tracePt t="304020" x="4848225" y="5599113"/>
          <p14:tracePt t="304037" x="4848225" y="5618163"/>
          <p14:tracePt t="304052" x="4848225" y="5662613"/>
          <p14:tracePt t="304069" x="4840288" y="5697538"/>
          <p14:tracePt t="304085" x="4840288" y="5724525"/>
          <p14:tracePt t="304102" x="4840288" y="5761038"/>
          <p14:tracePt t="304120" x="4840288" y="5778500"/>
          <p14:tracePt t="304136" x="4840288" y="5795963"/>
          <p14:tracePt t="304851" x="4840288" y="5786438"/>
          <p14:tracePt t="304873" x="4840288" y="5778500"/>
          <p14:tracePt t="304881" x="4840288" y="5768975"/>
          <p14:tracePt t="304905" x="4840288" y="5761038"/>
          <p14:tracePt t="304913" x="4840288" y="5751513"/>
          <p14:tracePt t="304919" x="4840288" y="5741988"/>
          <p14:tracePt t="304936" x="4840288" y="5715000"/>
          <p14:tracePt t="304952" x="4840288" y="5689600"/>
          <p14:tracePt t="304969" x="4840288" y="5653088"/>
          <p14:tracePt t="304986" x="4840288" y="5626100"/>
          <p14:tracePt t="305003" x="4840288" y="5591175"/>
          <p14:tracePt t="305019" x="4840288" y="5519738"/>
          <p14:tracePt t="305036" x="4803775" y="5483225"/>
          <p14:tracePt t="305052" x="4803775" y="5456238"/>
          <p14:tracePt t="305069" x="4803775" y="5421313"/>
          <p14:tracePt t="305086" x="4803775" y="5376863"/>
          <p14:tracePt t="305102" x="4803775" y="5357813"/>
          <p14:tracePt t="305120" x="4759325" y="5322888"/>
          <p14:tracePt t="305136" x="4751388" y="5322888"/>
          <p14:tracePt t="305152" x="4724400" y="5313363"/>
          <p14:tracePt t="305169" x="4697413" y="5286375"/>
          <p14:tracePt t="305186" x="4660900" y="5268913"/>
          <p14:tracePt t="305202" x="4633913" y="5241925"/>
          <p14:tracePt t="305219" x="4545013" y="5207000"/>
          <p14:tracePt t="305236" x="4473575" y="5197475"/>
          <p14:tracePt t="305252" x="4348163" y="5180013"/>
          <p14:tracePt t="305269" x="4286250" y="5170488"/>
          <p14:tracePt t="305286" x="4251325" y="5153025"/>
          <p14:tracePt t="305319" x="4214813" y="5153025"/>
          <p14:tracePt t="305337" x="4214813" y="5143500"/>
          <p14:tracePt t="305352" x="4197350" y="5143500"/>
          <p14:tracePt t="305369" x="4187825" y="5135563"/>
          <p14:tracePt t="305405" x="4179888" y="5135563"/>
          <p14:tracePt t="305605" x="4214813" y="5135563"/>
          <p14:tracePt t="305613" x="4224338" y="5135563"/>
          <p14:tracePt t="305619" x="4259263" y="5135563"/>
          <p14:tracePt t="305636" x="4286250" y="5135563"/>
          <p14:tracePt t="305652" x="4330700" y="5135563"/>
          <p14:tracePt t="305669" x="4375150" y="5135563"/>
          <p14:tracePt t="305686" x="4446588" y="5135563"/>
          <p14:tracePt t="305702" x="4500563" y="5135563"/>
          <p14:tracePt t="305719" x="4589463" y="5135563"/>
          <p14:tracePt t="305736" x="4616450" y="5135563"/>
          <p14:tracePt t="305752" x="4660900" y="5135563"/>
          <p14:tracePt t="305769" x="4705350" y="5135563"/>
          <p14:tracePt t="305786" x="4714875" y="5135563"/>
          <p14:tracePt t="305802" x="4732338" y="5135563"/>
          <p14:tracePt t="305819" x="4751388" y="5135563"/>
          <p14:tracePt t="305853" x="4759325" y="5135563"/>
          <p14:tracePt t="305869" x="4795838" y="5135563"/>
          <p14:tracePt t="305886" x="4840288" y="5135563"/>
          <p14:tracePt t="305902" x="4929188" y="5135563"/>
          <p14:tracePt t="305919" x="4938713" y="5135563"/>
          <p14:tracePt t="305936" x="4956175" y="5135563"/>
          <p14:tracePt t="305952" x="4965700" y="5135563"/>
          <p14:tracePt t="305969" x="4992688" y="5135563"/>
          <p14:tracePt t="305986" x="5010150" y="5135563"/>
          <p14:tracePt t="306003" x="5018088" y="5135563"/>
          <p14:tracePt t="306019" x="5045075" y="5135563"/>
          <p14:tracePt t="306036" x="5054600" y="5135563"/>
          <p14:tracePt t="306052" x="5072063" y="5135563"/>
          <p14:tracePt t="306069" x="5089525" y="5126038"/>
          <p14:tracePt t="306086" x="5116513" y="5116513"/>
          <p14:tracePt t="306103" x="5126038" y="5116513"/>
          <p14:tracePt t="306119" x="5126038" y="5108575"/>
          <p14:tracePt t="306152" x="5143500" y="5108575"/>
          <p14:tracePt t="306169" x="5180013" y="5108575"/>
          <p14:tracePt t="306186" x="5180013" y="5116513"/>
          <p14:tracePt t="306203" x="5197475" y="5116513"/>
          <p14:tracePt t="306219" x="5207000" y="5126038"/>
          <p14:tracePt t="306357" x="5214938" y="5126038"/>
          <p14:tracePt t="306589" x="5207000" y="5126038"/>
          <p14:tracePt t="306597" x="5197475" y="5126038"/>
          <p14:tracePt t="306604" x="5170488" y="5126038"/>
          <p14:tracePt t="306619" x="5108575" y="5126038"/>
          <p14:tracePt t="306636" x="5037138" y="5126038"/>
          <p14:tracePt t="306652" x="4911725" y="5126038"/>
          <p14:tracePt t="306669" x="4803775" y="5126038"/>
          <p14:tracePt t="306686" x="4633913" y="5126038"/>
          <p14:tracePt t="306703" x="4411663" y="5126038"/>
          <p14:tracePt t="306719" x="4286250" y="5126038"/>
          <p14:tracePt t="306736" x="4133850" y="5126038"/>
          <p14:tracePt t="306752" x="3965575" y="5126038"/>
          <p14:tracePt t="306769" x="3625850" y="5064125"/>
          <p14:tracePt t="306786" x="3357563" y="5027613"/>
          <p14:tracePt t="306803" x="3133725" y="5027613"/>
          <p14:tracePt t="306819" x="3089275" y="5027613"/>
          <p14:tracePt t="306835" x="3062288" y="5019675"/>
          <p14:tracePt t="306852" x="3017838" y="5019675"/>
          <p14:tracePt t="306869" x="2990850" y="5019675"/>
          <p14:tracePt t="306886" x="2874963" y="4992688"/>
          <p14:tracePt t="306903" x="2732088" y="4992688"/>
          <p14:tracePt t="306919" x="2652713" y="4992688"/>
          <p14:tracePt t="306936" x="2562225" y="4992688"/>
          <p14:tracePt t="306953" x="2544763" y="4992688"/>
          <p14:tracePt t="306970" x="2509838" y="4992688"/>
          <p14:tracePt t="306987" x="2465388" y="4992688"/>
          <p14:tracePt t="307003" x="2438400" y="4992688"/>
          <p14:tracePt t="307019" x="2393950" y="4973638"/>
          <p14:tracePt t="307036" x="2312988" y="4965700"/>
          <p14:tracePt t="307053" x="2241550" y="4965700"/>
          <p14:tracePt t="307069" x="2108200" y="4973638"/>
          <p14:tracePt t="307086" x="1965325" y="4973638"/>
          <p14:tracePt t="307103" x="1847850" y="5000625"/>
          <p14:tracePt t="307119" x="1785938" y="5027613"/>
          <p14:tracePt t="307136" x="1724025" y="5027613"/>
          <p14:tracePt t="307152" x="1687513" y="5027613"/>
          <p14:tracePt t="307169" x="1679575" y="5027613"/>
          <p14:tracePt t="307188" x="1643063" y="5019675"/>
          <p14:tracePt t="307203" x="1625600" y="5019675"/>
          <p14:tracePt t="307273" x="1616075" y="5019675"/>
          <p14:tracePt t="307280" x="1608138" y="5000625"/>
          <p14:tracePt t="307289" x="1581150" y="5000625"/>
          <p14:tracePt t="307303" x="1554163" y="5000625"/>
          <p14:tracePt t="307320" x="1517650" y="5000625"/>
          <p14:tracePt t="307389" x="1509713" y="5000625"/>
          <p14:tracePt t="307566" x="1544638" y="5000625"/>
          <p14:tracePt t="307573" x="1598613" y="5000625"/>
          <p14:tracePt t="307587" x="1724025" y="5000625"/>
          <p14:tracePt t="307603" x="1919288" y="5000625"/>
          <p14:tracePt t="307619" x="2089150" y="5000625"/>
          <p14:tracePt t="307636" x="2205038" y="4992688"/>
          <p14:tracePt t="307653" x="2295525" y="4973638"/>
          <p14:tracePt t="307669" x="2384425" y="4973638"/>
          <p14:tracePt t="307688" x="2536825" y="4965700"/>
          <p14:tracePt t="307703" x="2608263" y="4965700"/>
          <p14:tracePt t="307719" x="2687638" y="4965700"/>
          <p14:tracePt t="307736" x="2751138" y="4965700"/>
          <p14:tracePt t="307753" x="2795588" y="4983163"/>
          <p14:tracePt t="307769" x="2857500" y="4983163"/>
          <p14:tracePt t="307787" x="2911475" y="4983163"/>
          <p14:tracePt t="307804" x="3017838" y="4983163"/>
          <p14:tracePt t="307820" x="3143250" y="4992688"/>
          <p14:tracePt t="307836" x="3340100" y="5027613"/>
          <p14:tracePt t="307852" x="3536950" y="5019675"/>
          <p14:tracePt t="307869" x="3643313" y="5019675"/>
          <p14:tracePt t="307888" x="3813175" y="5064125"/>
          <p14:tracePt t="307903" x="3938588" y="5064125"/>
          <p14:tracePt t="307920" x="4125913" y="5081588"/>
          <p14:tracePt t="307936" x="4187825" y="5081588"/>
          <p14:tracePt t="307953" x="4286250" y="5081588"/>
          <p14:tracePt t="307969" x="4367213" y="5081588"/>
          <p14:tracePt t="307988" x="4394200" y="5081588"/>
          <p14:tracePt t="308003" x="4473575" y="5081588"/>
          <p14:tracePt t="308019" x="4562475" y="5081588"/>
          <p14:tracePt t="308036" x="4687888" y="5081588"/>
          <p14:tracePt t="308053" x="4776788" y="5081588"/>
          <p14:tracePt t="308069" x="4946650" y="5081588"/>
          <p14:tracePt t="308088" x="5197475" y="5099050"/>
          <p14:tracePt t="308103" x="5349875" y="5099050"/>
          <p14:tracePt t="308120" x="5456238" y="5099050"/>
          <p14:tracePt t="308136" x="5510213" y="5099050"/>
          <p14:tracePt t="308153" x="5581650" y="5099050"/>
          <p14:tracePt t="308170" x="5626100" y="5099050"/>
          <p14:tracePt t="308188" x="5724525" y="5099050"/>
          <p14:tracePt t="308204" x="5786438" y="5116513"/>
          <p14:tracePt t="308220" x="5830888" y="5116513"/>
          <p14:tracePt t="308236" x="5894388" y="5116513"/>
          <p14:tracePt t="308253" x="5965825" y="5143500"/>
          <p14:tracePt t="308270" x="6054725" y="5153025"/>
          <p14:tracePt t="308287" x="6089650" y="5153025"/>
          <p14:tracePt t="308325" x="6126163" y="5153025"/>
          <p14:tracePt t="308335" x="6215063" y="5170488"/>
          <p14:tracePt t="308352" x="6278563" y="5170488"/>
          <p14:tracePt t="308369" x="6350000" y="5170488"/>
          <p14:tracePt t="308387" x="6518275" y="5162550"/>
          <p14:tracePt t="308402" x="6643688" y="5162550"/>
          <p14:tracePt t="308419" x="6751638" y="5153025"/>
          <p14:tracePt t="308435" x="6921500" y="5135563"/>
          <p14:tracePt t="308452" x="7081838" y="5108575"/>
          <p14:tracePt t="308469" x="7188200" y="5091113"/>
          <p14:tracePt t="308487" x="7286625" y="5091113"/>
          <p14:tracePt t="308503" x="7358063" y="5091113"/>
          <p14:tracePt t="308519" x="7439025" y="5091113"/>
          <p14:tracePt t="308536" x="7537450" y="5091113"/>
          <p14:tracePt t="308553" x="7608888" y="5091113"/>
          <p14:tracePt t="308569" x="7688263" y="5091113"/>
          <p14:tracePt t="308588" x="7751763" y="5099050"/>
          <p14:tracePt t="308603" x="7778750" y="5108575"/>
          <p14:tracePt t="308619" x="7840663" y="5108575"/>
          <p14:tracePt t="308636" x="7921625" y="5099050"/>
          <p14:tracePt t="308653" x="8010525" y="5108575"/>
          <p14:tracePt t="308670" x="8108950" y="5108575"/>
          <p14:tracePt t="308688" x="8251825" y="5116513"/>
          <p14:tracePt t="308703" x="8313738" y="5135563"/>
          <p14:tracePt t="308720" x="8358188" y="5135563"/>
          <p14:tracePt t="308753" x="8375650" y="5135563"/>
          <p14:tracePt t="308771" x="8402638" y="5126038"/>
          <p14:tracePt t="308786" x="8412163" y="5126038"/>
          <p14:tracePt t="308820" x="8421688" y="5126038"/>
          <p14:tracePt t="308836" x="8439150" y="5126038"/>
          <p14:tracePt t="308863" x="8447088" y="5116513"/>
          <p14:tracePt t="309418" x="8456613" y="5116513"/>
          <p14:tracePt t="309910" x="8466138" y="5116513"/>
          <p14:tracePt t="309934" x="8474075" y="5116513"/>
          <p14:tracePt t="309941" x="8501063" y="5116513"/>
          <p14:tracePt t="309953" x="8518525" y="5116513"/>
          <p14:tracePt t="309970" x="8545513" y="5116513"/>
          <p14:tracePt t="309988" x="8582025" y="5126038"/>
          <p14:tracePt t="310003" x="8599488" y="5126038"/>
          <p14:tracePt t="310020" x="8653463" y="5135563"/>
          <p14:tracePt t="310036" x="8680450" y="5135563"/>
          <p14:tracePt t="310053" x="8697913" y="5135563"/>
          <p14:tracePt t="310810" x="8697913" y="5126038"/>
          <p14:tracePt t="310948" x="8697913" y="5116513"/>
          <p14:tracePt t="311986" x="8661400" y="5135563"/>
          <p14:tracePt t="311994" x="8653463" y="5143500"/>
          <p14:tracePt t="312003" x="8643938" y="5162550"/>
          <p14:tracePt t="312020" x="8616950" y="5162550"/>
          <p14:tracePt t="312037" x="8572500" y="5162550"/>
          <p14:tracePt t="312053" x="8493125" y="5116513"/>
          <p14:tracePt t="312070" x="8313738" y="5045075"/>
          <p14:tracePt t="312087" x="7778750" y="4938713"/>
          <p14:tracePt t="312103" x="7350125" y="4857750"/>
          <p14:tracePt t="312120" x="6921500" y="4813300"/>
          <p14:tracePt t="312137" x="6510338" y="4778375"/>
          <p14:tracePt t="312153" x="5973763" y="4733925"/>
          <p14:tracePt t="312170" x="5402263" y="4643438"/>
          <p14:tracePt t="312188" x="4992688" y="4598988"/>
          <p14:tracePt t="312203" x="4429125" y="4564063"/>
          <p14:tracePt t="312220" x="3919538" y="4500563"/>
          <p14:tracePt t="312237" x="3402013" y="4500563"/>
          <p14:tracePt t="312253" x="3044825" y="4483100"/>
          <p14:tracePt t="312270" x="2608263" y="4448175"/>
          <p14:tracePt t="312287" x="2366963" y="4411663"/>
          <p14:tracePt t="312303" x="2143125" y="4367213"/>
          <p14:tracePt t="312320" x="1901825" y="4357688"/>
          <p14:tracePt t="312337" x="1633538" y="4295775"/>
          <p14:tracePt t="312353" x="1295400" y="4295775"/>
          <p14:tracePt t="312370" x="1062038" y="4295775"/>
          <p14:tracePt t="312386" x="901700" y="4305300"/>
          <p14:tracePt t="312403" x="839788" y="4305300"/>
          <p14:tracePt t="312420" x="830263" y="4305300"/>
          <p14:tracePt t="312437" x="812800" y="4305300"/>
          <p14:tracePt t="312453" x="776288" y="4305300"/>
          <p14:tracePt t="312470" x="723900" y="4305300"/>
          <p14:tracePt t="312487" x="714375" y="4305300"/>
          <p14:tracePt t="312626" x="723900" y="4330700"/>
          <p14:tracePt t="312633" x="785813" y="4357688"/>
          <p14:tracePt t="312640" x="857250" y="4376738"/>
          <p14:tracePt t="312653" x="884238" y="4376738"/>
          <p14:tracePt t="312670" x="965200" y="4367213"/>
          <p14:tracePt t="312687" x="1027113" y="4367213"/>
          <p14:tracePt t="312703" x="1071563" y="4367213"/>
          <p14:tracePt t="312720" x="1081088" y="4367213"/>
          <p14:tracePt t="312887" x="1089025" y="4367213"/>
          <p14:tracePt t="312902" x="1125538" y="4367213"/>
          <p14:tracePt t="312910" x="1169988" y="4367213"/>
          <p14:tracePt t="312920" x="1187450" y="4367213"/>
          <p14:tracePt t="312937" x="1285875" y="4376738"/>
          <p14:tracePt t="312953" x="1374775" y="4384675"/>
          <p14:tracePt t="312970" x="1465263" y="4384675"/>
          <p14:tracePt t="312987" x="1517650" y="4411663"/>
          <p14:tracePt t="313003" x="1554163" y="4411663"/>
          <p14:tracePt t="313020" x="1589088" y="4402138"/>
          <p14:tracePt t="313037" x="1633538" y="4402138"/>
          <p14:tracePt t="313053" x="1652588" y="4402138"/>
          <p14:tracePt t="313070" x="1670050" y="4402138"/>
          <p14:tracePt t="313087" x="1679575" y="4402138"/>
          <p14:tracePt t="313171" x="1697038" y="4402138"/>
          <p14:tracePt t="313216" x="1704975" y="4402138"/>
          <p14:tracePt t="313232" x="1714500" y="4402138"/>
          <p14:tracePt t="313240" x="1724025" y="4402138"/>
          <p14:tracePt t="313253" x="1731963" y="4402138"/>
          <p14:tracePt t="313270" x="1776413" y="4402138"/>
          <p14:tracePt t="313287" x="1785938" y="4394200"/>
          <p14:tracePt t="313304" x="1812925" y="4394200"/>
          <p14:tracePt t="313320" x="1839913" y="4376738"/>
          <p14:tracePt t="313337" x="1857375" y="4367213"/>
          <p14:tracePt t="313355" x="1901825" y="4367213"/>
          <p14:tracePt t="313370" x="1955800" y="4367213"/>
          <p14:tracePt t="313387" x="1965325" y="4367213"/>
          <p14:tracePt t="313403" x="1982788" y="4357688"/>
          <p14:tracePt t="313421" x="1990725" y="4357688"/>
          <p14:tracePt t="313437" x="2017713" y="4357688"/>
          <p14:tracePt t="313459" x="2027238" y="4357688"/>
          <p14:tracePt t="313470" x="2036763" y="4340225"/>
          <p14:tracePt t="313516" x="2036763" y="4330700"/>
          <p14:tracePt t="313532" x="2044700" y="4322763"/>
          <p14:tracePt t="313548" x="2044700" y="4313238"/>
          <p14:tracePt t="313555" x="2054225" y="4313238"/>
          <p14:tracePt t="313570" x="2071688" y="4295775"/>
          <p14:tracePt t="313587" x="2081213" y="4268788"/>
          <p14:tracePt t="313603" x="2098675" y="4224338"/>
          <p14:tracePt t="313620" x="2098675" y="4179888"/>
          <p14:tracePt t="313637" x="2125663" y="4116388"/>
          <p14:tracePt t="313655" x="2125663" y="4071938"/>
          <p14:tracePt t="313716" x="2133600" y="4064000"/>
          <p14:tracePt t="313732" x="2133600" y="4054475"/>
          <p14:tracePt t="313749" x="2143125" y="4044950"/>
          <p14:tracePt t="313755" x="2143125" y="4037013"/>
          <p14:tracePt t="313770" x="2152650" y="4037013"/>
          <p14:tracePt t="313787" x="2160588" y="4037013"/>
          <p14:tracePt t="313832" x="2197100" y="4037013"/>
          <p14:tracePt t="313841" x="2251075" y="4054475"/>
          <p14:tracePt t="313854" x="2366963" y="4064000"/>
          <p14:tracePt t="313869" x="2517775" y="4098925"/>
          <p14:tracePt t="313886" x="2741613" y="4143375"/>
          <p14:tracePt t="313903" x="2901950" y="4197350"/>
          <p14:tracePt t="313919" x="2965450" y="4197350"/>
          <p14:tracePt t="313936" x="3009900" y="4197350"/>
          <p14:tracePt t="313955" x="3054350" y="4197350"/>
          <p14:tracePt t="313970" x="3089275" y="4197350"/>
          <p14:tracePt t="314025" x="3098800" y="4197350"/>
          <p14:tracePt t="314071" x="3098800" y="4206875"/>
          <p14:tracePt t="314171" x="3098800" y="4214813"/>
          <p14:tracePt t="314187" x="3089275" y="4214813"/>
          <p14:tracePt t="314193" x="3081338" y="4224338"/>
          <p14:tracePt t="314203" x="3062288" y="4224338"/>
          <p14:tracePt t="314220" x="3054350" y="4233863"/>
          <p14:tracePt t="314239" x="3044825" y="4241800"/>
          <p14:tracePt t="314255" x="3036888" y="4259263"/>
          <p14:tracePt t="314270" x="3027363" y="4268788"/>
          <p14:tracePt t="314287" x="3027363" y="4278313"/>
          <p14:tracePt t="314303" x="3027363" y="4286250"/>
          <p14:tracePt t="314386" x="3027363" y="4295775"/>
          <p14:tracePt t="314400" x="3054350" y="4295775"/>
          <p14:tracePt t="314408" x="3071813" y="4295775"/>
          <p14:tracePt t="314420" x="3116263" y="4313238"/>
          <p14:tracePt t="314436" x="3133725" y="4313238"/>
          <p14:tracePt t="314454" x="3152775" y="4305300"/>
          <p14:tracePt t="314470" x="3187700" y="4305300"/>
          <p14:tracePt t="314487" x="3232150" y="4313238"/>
          <p14:tracePt t="314503" x="3268663" y="4313238"/>
          <p14:tracePt t="314520" x="3286125" y="4313238"/>
          <p14:tracePt t="314537" x="3322638" y="4313238"/>
          <p14:tracePt t="314555" x="3367088" y="4313238"/>
          <p14:tracePt t="314570" x="3394075" y="4313238"/>
          <p14:tracePt t="314586" x="3402013" y="4313238"/>
          <p14:tracePt t="314603" x="3411538" y="4313238"/>
          <p14:tracePt t="314620" x="3429000" y="4313238"/>
          <p14:tracePt t="314637" x="3438525" y="4305300"/>
          <p14:tracePt t="314678" x="3446463" y="4305300"/>
          <p14:tracePt t="314687" x="3455988" y="4305300"/>
          <p14:tracePt t="314704" x="3465513" y="4305300"/>
          <p14:tracePt t="314720" x="3473450" y="4305300"/>
          <p14:tracePt t="314737" x="3482975" y="4305300"/>
          <p14:tracePt t="314787" x="3482975" y="4286250"/>
          <p14:tracePt t="314793" x="3500438" y="4268788"/>
          <p14:tracePt t="314803" x="3500438" y="4241800"/>
          <p14:tracePt t="314821" x="3509963" y="4179888"/>
          <p14:tracePt t="314838" x="3509963" y="4108450"/>
          <p14:tracePt t="314855" x="3509963" y="4090988"/>
          <p14:tracePt t="314870" x="3509963" y="4064000"/>
          <p14:tracePt t="314887" x="3509963" y="4054475"/>
          <p14:tracePt t="314903" x="3509963" y="4037013"/>
          <p14:tracePt t="314921" x="3509963" y="4027488"/>
          <p14:tracePt t="314938" x="3517900" y="4000500"/>
          <p14:tracePt t="314955" x="3517900" y="3992563"/>
          <p14:tracePt t="314970" x="3527425" y="3992563"/>
          <p14:tracePt t="314987" x="3536950" y="3992563"/>
          <p14:tracePt t="315004" x="3571875" y="3992563"/>
          <p14:tracePt t="315020" x="3652838" y="3992563"/>
          <p14:tracePt t="315038" x="3840163" y="4027488"/>
          <p14:tracePt t="315055" x="3990975" y="4044950"/>
          <p14:tracePt t="315070" x="4108450" y="4044950"/>
          <p14:tracePt t="315087" x="4197350" y="4044950"/>
          <p14:tracePt t="315104" x="4241800" y="4044950"/>
          <p14:tracePt t="315120" x="4251325" y="4044950"/>
          <p14:tracePt t="315155" x="4268788" y="4044950"/>
          <p14:tracePt t="315171" x="4268788" y="4054475"/>
          <p14:tracePt t="315217" x="4276725" y="4054475"/>
          <p14:tracePt t="315225" x="4276725" y="4064000"/>
          <p14:tracePt t="315239" x="4276725" y="4071938"/>
          <p14:tracePt t="315254" x="4276725" y="4090988"/>
          <p14:tracePt t="315270" x="4276725" y="4108450"/>
          <p14:tracePt t="315287" x="4276725" y="4135438"/>
          <p14:tracePt t="315304" x="4276725" y="4162425"/>
          <p14:tracePt t="315321" x="4276725" y="4170363"/>
          <p14:tracePt t="315337" x="4276725" y="4179888"/>
          <p14:tracePt t="315355" x="4276725" y="4187825"/>
          <p14:tracePt t="315371" x="4259263" y="4251325"/>
          <p14:tracePt t="315387" x="4251325" y="4295775"/>
          <p14:tracePt t="315404" x="4251325" y="4330700"/>
          <p14:tracePt t="315421" x="4251325" y="4349750"/>
          <p14:tracePt t="315437" x="4251325" y="4357688"/>
          <p14:tracePt t="315509" x="4251325" y="4367213"/>
          <p14:tracePt t="315579" x="4286250" y="4367213"/>
          <p14:tracePt t="315586" x="4357688" y="4384675"/>
          <p14:tracePt t="315604" x="4419600" y="4384675"/>
          <p14:tracePt t="315620" x="4491038" y="4384675"/>
          <p14:tracePt t="315639" x="4581525" y="4384675"/>
          <p14:tracePt t="315655" x="4598988" y="4384675"/>
          <p14:tracePt t="315670" x="4660900" y="4384675"/>
          <p14:tracePt t="315687" x="4697413" y="4384675"/>
          <p14:tracePt t="315704" x="4724400" y="4384675"/>
          <p14:tracePt t="315721" x="4776788" y="4384675"/>
          <p14:tracePt t="315739" x="4795838" y="4394200"/>
          <p14:tracePt t="315754" x="4803775" y="4394200"/>
          <p14:tracePt t="315947" x="4795838" y="4384675"/>
          <p14:tracePt t="315955" x="4786313" y="4384675"/>
          <p14:tracePt t="315971" x="4741863" y="4384675"/>
          <p14:tracePt t="315987" x="4660900" y="4384675"/>
          <p14:tracePt t="316004" x="4616450" y="4384675"/>
          <p14:tracePt t="316021" x="4554538" y="4384675"/>
          <p14:tracePt t="316039" x="4456113" y="4384675"/>
          <p14:tracePt t="316055" x="4394200" y="4384675"/>
          <p14:tracePt t="316070" x="4375150" y="4384675"/>
          <p14:tracePt t="316087" x="4340225" y="4384675"/>
          <p14:tracePt t="316104" x="4313238" y="4384675"/>
          <p14:tracePt t="316121" x="4268788" y="4384675"/>
          <p14:tracePt t="316139" x="4224338" y="4402138"/>
          <p14:tracePt t="316155" x="4205288" y="4402138"/>
          <p14:tracePt t="316170" x="4160838" y="4411663"/>
          <p14:tracePt t="316187" x="4152900" y="4411663"/>
          <p14:tracePt t="316239" x="4133850" y="4411663"/>
          <p14:tracePt t="316285" x="4143375" y="4411663"/>
          <p14:tracePt t="316293" x="4160838" y="4411663"/>
          <p14:tracePt t="316304" x="4197350" y="4411663"/>
          <p14:tracePt t="316320" x="4322763" y="4429125"/>
          <p14:tracePt t="316338" x="4670425" y="4473575"/>
          <p14:tracePt t="316355" x="4768850" y="4473575"/>
          <p14:tracePt t="316370" x="4830763" y="4473575"/>
          <p14:tracePt t="316387" x="4956175" y="4473575"/>
          <p14:tracePt t="316404" x="5045075" y="4473575"/>
          <p14:tracePt t="316420" x="5143500" y="4473575"/>
          <p14:tracePt t="316439" x="5295900" y="4438650"/>
          <p14:tracePt t="316455" x="5402263" y="4411663"/>
          <p14:tracePt t="316470" x="5483225" y="4411663"/>
          <p14:tracePt t="316487" x="5537200" y="4402138"/>
          <p14:tracePt t="316504" x="5554663" y="4402138"/>
          <p14:tracePt t="316520" x="5572125" y="4402138"/>
          <p14:tracePt t="316537" x="5581650" y="4402138"/>
          <p14:tracePt t="316577" x="5589588" y="4402138"/>
          <p14:tracePt t="316587" x="5599113" y="4402138"/>
          <p14:tracePt t="316701" x="5589588" y="4402138"/>
          <p14:tracePt t="316709" x="5572125" y="4402138"/>
          <p14:tracePt t="316720" x="5527675" y="4402138"/>
          <p14:tracePt t="316739" x="5446713" y="4394200"/>
          <p14:tracePt t="316755" x="5330825" y="4394200"/>
          <p14:tracePt t="316771" x="5187950" y="4376738"/>
          <p14:tracePt t="316787" x="4965700" y="4384675"/>
          <p14:tracePt t="316804" x="4822825" y="4384675"/>
          <p14:tracePt t="316821" x="4759325" y="4384675"/>
          <p14:tracePt t="316839" x="4679950" y="4384675"/>
          <p14:tracePt t="316855" x="4625975" y="4384675"/>
          <p14:tracePt t="316870" x="4581525" y="4367213"/>
          <p14:tracePt t="316887" x="4527550" y="4367213"/>
          <p14:tracePt t="316904" x="4465638" y="4357688"/>
          <p14:tracePt t="316907" x="4438650" y="4357688"/>
          <p14:tracePt t="316921" x="4411663" y="4357688"/>
          <p14:tracePt t="316939" x="4303713" y="4357688"/>
          <p14:tracePt t="316954" x="4224338" y="4357688"/>
          <p14:tracePt t="316971" x="4152900" y="4357688"/>
          <p14:tracePt t="316987" x="4037013" y="4357688"/>
          <p14:tracePt t="317004" x="3965575" y="4357688"/>
          <p14:tracePt t="317020" x="3902075" y="4357688"/>
          <p14:tracePt t="317037" x="3894138" y="4357688"/>
          <p14:tracePt t="317130" x="3911600" y="4357688"/>
          <p14:tracePt t="317138" x="3938588" y="4357688"/>
          <p14:tracePt t="317146" x="3965575" y="4357688"/>
          <p14:tracePt t="317153" x="3983038" y="4357688"/>
          <p14:tracePt t="317170" x="4081463" y="4357688"/>
          <p14:tracePt t="317187" x="4152900" y="4384675"/>
          <p14:tracePt t="317204" x="4251325" y="4384675"/>
          <p14:tracePt t="317221" x="4322763" y="4402138"/>
          <p14:tracePt t="317239" x="4473575" y="4402138"/>
          <p14:tracePt t="317254" x="4562475" y="4429125"/>
          <p14:tracePt t="317271" x="4616450" y="4429125"/>
          <p14:tracePt t="317287" x="4633913" y="4456113"/>
          <p14:tracePt t="317304" x="4633913" y="4483100"/>
          <p14:tracePt t="317321" x="4633913" y="4519613"/>
          <p14:tracePt t="317337" x="4633913" y="4545013"/>
          <p14:tracePt t="317353" x="4616450" y="4545013"/>
          <p14:tracePt t="317371" x="4581525" y="4545013"/>
          <p14:tracePt t="317387" x="4537075" y="4564063"/>
          <p14:tracePt t="317404" x="4446588" y="4564063"/>
          <p14:tracePt t="317407" x="4384675" y="4572000"/>
          <p14:tracePt t="317421" x="4330700" y="4572000"/>
          <p14:tracePt t="317439" x="4133850" y="4572000"/>
          <p14:tracePt t="317454" x="4017963" y="4591050"/>
          <p14:tracePt t="317471" x="3894138" y="4581525"/>
          <p14:tracePt t="317487" x="3803650" y="4581525"/>
          <p14:tracePt t="317504" x="3714750" y="4581525"/>
          <p14:tracePt t="317521" x="3679825" y="4581525"/>
          <p14:tracePt t="317538" x="3670300" y="4616450"/>
          <p14:tracePt t="317554" x="3643313" y="4662488"/>
          <p14:tracePt t="317570" x="3643313" y="4706938"/>
          <p14:tracePt t="317587" x="3643313" y="4741863"/>
          <p14:tracePt t="317604" x="3643313" y="4795838"/>
          <p14:tracePt t="317620" x="3652838" y="4840288"/>
          <p14:tracePt t="317638" x="3670300" y="4929188"/>
          <p14:tracePt t="317654" x="3670300" y="5054600"/>
          <p14:tracePt t="317671" x="3714750" y="5135563"/>
          <p14:tracePt t="317687" x="3768725" y="5197475"/>
          <p14:tracePt t="317704" x="3803650" y="5268913"/>
          <p14:tracePt t="317721" x="3830638" y="5313363"/>
          <p14:tracePt t="317739" x="3884613" y="5357813"/>
          <p14:tracePt t="317754" x="3919538" y="5384800"/>
          <p14:tracePt t="317770" x="4010025" y="5438775"/>
          <p14:tracePt t="317787" x="4116388" y="5465763"/>
          <p14:tracePt t="317804" x="4205288" y="5492750"/>
          <p14:tracePt t="317821" x="4286250" y="5492750"/>
          <p14:tracePt t="317839" x="4419600" y="5483225"/>
          <p14:tracePt t="317854" x="4510088" y="5473700"/>
          <p14:tracePt t="317871" x="4608513" y="5473700"/>
          <p14:tracePt t="317887" x="4670425" y="5448300"/>
          <p14:tracePt t="317904" x="4741863" y="5429250"/>
          <p14:tracePt t="317907" x="4803775" y="5421313"/>
          <p14:tracePt t="317921" x="4840288" y="5421313"/>
          <p14:tracePt t="317937" x="5000625" y="5421313"/>
          <p14:tracePt t="317954" x="5108575" y="5402263"/>
          <p14:tracePt t="317971" x="5286375" y="5357813"/>
          <p14:tracePt t="317988" x="5411788" y="5357813"/>
          <p14:tracePt t="318004" x="5510213" y="5313363"/>
          <p14:tracePt t="318021" x="5589588" y="5313363"/>
          <p14:tracePt t="318039" x="5741988" y="5305425"/>
          <p14:tracePt t="318054" x="5840413" y="5259388"/>
          <p14:tracePt t="318070" x="5884863" y="5241925"/>
          <p14:tracePt t="318087" x="5911850" y="5224463"/>
          <p14:tracePt t="318104" x="5911850" y="5214938"/>
          <p14:tracePt t="318124" x="5921375" y="5207000"/>
          <p14:tracePt t="318139" x="5921375" y="5162550"/>
          <p14:tracePt t="318154" x="5911850" y="5116513"/>
          <p14:tracePt t="318171" x="5902325" y="5072063"/>
          <p14:tracePt t="318187" x="5875338" y="5010150"/>
          <p14:tracePt t="318204" x="5840413" y="4929188"/>
          <p14:tracePt t="318221" x="5813425" y="4849813"/>
          <p14:tracePt t="318237" x="5751513" y="4768850"/>
          <p14:tracePt t="318254" x="5741988" y="4741863"/>
          <p14:tracePt t="318271" x="5707063" y="4706938"/>
          <p14:tracePt t="318287" x="5626100" y="4643438"/>
          <p14:tracePt t="318304" x="5545138" y="4608513"/>
          <p14:tracePt t="318321" x="5465763" y="4598988"/>
          <p14:tracePt t="318337" x="5402263" y="4572000"/>
          <p14:tracePt t="318354" x="5375275" y="4564063"/>
          <p14:tracePt t="318371" x="5313363" y="4554538"/>
          <p14:tracePt t="318387" x="5241925" y="4537075"/>
          <p14:tracePt t="318404" x="5214938" y="4537075"/>
          <p14:tracePt t="318407" x="5187950" y="4537075"/>
          <p14:tracePt t="318421" x="5108575" y="4527550"/>
          <p14:tracePt t="318438" x="4965700" y="4527550"/>
          <p14:tracePt t="318454" x="4857750" y="4510088"/>
          <p14:tracePt t="318471" x="4759325" y="4483100"/>
          <p14:tracePt t="318488" x="4660900" y="4483100"/>
          <p14:tracePt t="318504" x="4500563" y="4483100"/>
          <p14:tracePt t="318521" x="4402138" y="4465638"/>
          <p14:tracePt t="318537" x="4160838" y="4473575"/>
          <p14:tracePt t="318554" x="3946525" y="4473575"/>
          <p14:tracePt t="318571" x="3840163" y="4473575"/>
          <p14:tracePt t="318587" x="3714750" y="4473575"/>
          <p14:tracePt t="318604" x="3633788" y="4473575"/>
          <p14:tracePt t="318621" x="3571875" y="4473575"/>
          <p14:tracePt t="318637" x="3509963" y="4473575"/>
          <p14:tracePt t="318654" x="3446463" y="4473575"/>
          <p14:tracePt t="318671" x="3438525" y="4483100"/>
          <p14:tracePt t="318715" x="3429000" y="4492625"/>
          <p14:tracePt t="318723" x="3411538" y="4519613"/>
          <p14:tracePt t="318738" x="3411538" y="4564063"/>
          <p14:tracePt t="318754" x="3411538" y="4608513"/>
          <p14:tracePt t="318771" x="3402013" y="4643438"/>
          <p14:tracePt t="318787" x="3402013" y="4706938"/>
          <p14:tracePt t="318804" x="3402013" y="4795838"/>
          <p14:tracePt t="318821" x="3402013" y="4840288"/>
          <p14:tracePt t="318837" x="3402013" y="4876800"/>
          <p14:tracePt t="318854" x="3402013" y="4884738"/>
          <p14:tracePt t="318871" x="3402013" y="4902200"/>
          <p14:tracePt t="318904" x="3402013" y="4929188"/>
          <p14:tracePt t="318921" x="3402013" y="4948238"/>
          <p14:tracePt t="318938" x="3465513" y="5000625"/>
          <p14:tracePt t="318954" x="3509963" y="5037138"/>
          <p14:tracePt t="318971" x="3571875" y="5054600"/>
          <p14:tracePt t="318987" x="3616325" y="5064125"/>
          <p14:tracePt t="319004" x="3643313" y="5064125"/>
          <p14:tracePt t="319021" x="3670300" y="5064125"/>
          <p14:tracePt t="319037" x="3705225" y="5064125"/>
          <p14:tracePt t="319054" x="3724275" y="5064125"/>
          <p14:tracePt t="319071" x="3741738" y="5064125"/>
          <p14:tracePt t="319087" x="3776663" y="5064125"/>
          <p14:tracePt t="319104" x="3795713" y="5064125"/>
          <p14:tracePt t="319121" x="3822700" y="5064125"/>
          <p14:tracePt t="319137" x="3830638" y="5064125"/>
          <p14:tracePt t="319154" x="3867150" y="5064125"/>
          <p14:tracePt t="319171" x="3875088" y="5081588"/>
          <p14:tracePt t="319187" x="3902075" y="5091113"/>
          <p14:tracePt t="319204" x="3946525" y="5091113"/>
          <p14:tracePt t="319221" x="4037013" y="5091113"/>
          <p14:tracePt t="319238" x="4125913" y="5116513"/>
          <p14:tracePt t="319254" x="4160838" y="5126038"/>
          <p14:tracePt t="319271" x="4179888" y="5135563"/>
          <p14:tracePt t="319287" x="4224338" y="5135563"/>
          <p14:tracePt t="319304" x="4268788" y="5135563"/>
          <p14:tracePt t="319321" x="4367213" y="5135563"/>
          <p14:tracePt t="319338" x="4446588" y="5135563"/>
          <p14:tracePt t="319353" x="4537075" y="5135563"/>
          <p14:tracePt t="319371" x="4572000" y="5135563"/>
          <p14:tracePt t="319388" x="4589463" y="5135563"/>
          <p14:tracePt t="319404" x="4625975" y="5135563"/>
          <p14:tracePt t="319408" x="4643438" y="5143500"/>
          <p14:tracePt t="319422" x="4660900" y="5143500"/>
          <p14:tracePt t="319437" x="4679950" y="5143500"/>
          <p14:tracePt t="319800" x="4687888" y="5143500"/>
          <p14:tracePt t="320062" x="4687888" y="5153025"/>
          <p14:tracePt t="320070" x="4687888" y="5170488"/>
          <p14:tracePt t="320092" x="4687888" y="5180013"/>
          <p14:tracePt t="320192" x="4687888" y="5187950"/>
          <p14:tracePt t="320375" x="4697413" y="5207000"/>
          <p14:tracePt t="320383" x="4714875" y="5233988"/>
          <p14:tracePt t="320391" x="4724400" y="5241925"/>
          <p14:tracePt t="320405" x="4724400" y="5251450"/>
          <p14:tracePt t="321338" x="4724400" y="5241925"/>
          <p14:tracePt t="321506" x="4724400" y="5233988"/>
          <p14:tracePt t="321522" x="4724400" y="5224463"/>
          <p14:tracePt t="321576" x="4724400" y="5214938"/>
          <p14:tracePt t="321622" x="4724400" y="5207000"/>
          <p14:tracePt t="321722" x="4724400" y="5187950"/>
          <p14:tracePt t="321730" x="4724400" y="5180013"/>
          <p14:tracePt t="321922" x="4724400" y="5170488"/>
          <p14:tracePt t="321939" x="4724400" y="5162550"/>
          <p14:tracePt t="321952" x="4724400" y="5153025"/>
          <p14:tracePt t="321968" x="4724400" y="5143500"/>
          <p14:tracePt t="321976" x="4714875" y="5143500"/>
          <p14:tracePt t="321988" x="4705350" y="5143500"/>
          <p14:tracePt t="322004" x="4670425" y="5143500"/>
          <p14:tracePt t="322022" x="4608513" y="5143500"/>
          <p14:tracePt t="322038" x="4562475" y="5143500"/>
          <p14:tracePt t="322054" x="4491038" y="5143500"/>
          <p14:tracePt t="322071" x="4429125" y="5143500"/>
          <p14:tracePt t="322088" x="4367213" y="5153025"/>
          <p14:tracePt t="322106" x="4241800" y="5170488"/>
          <p14:tracePt t="322122" x="4214813" y="5180013"/>
          <p14:tracePt t="322138" x="4108450" y="5197475"/>
          <p14:tracePt t="322154" x="4062413" y="5197475"/>
          <p14:tracePt t="322172" x="3938588" y="5224463"/>
          <p14:tracePt t="322189" x="3776663" y="5241925"/>
          <p14:tracePt t="322206" x="3554413" y="5259388"/>
          <p14:tracePt t="322222" x="3465513" y="5259388"/>
          <p14:tracePt t="322238" x="3340100" y="5268913"/>
          <p14:tracePt t="322254" x="3224213" y="5286375"/>
          <p14:tracePt t="322271" x="2982913" y="5278438"/>
          <p14:tracePt t="322288" x="2830513" y="5278438"/>
          <p14:tracePt t="322306" x="2571750" y="5278438"/>
          <p14:tracePt t="322322" x="2446338" y="5259388"/>
          <p14:tracePt t="322338" x="2347913" y="5268913"/>
          <p14:tracePt t="322355" x="2286000" y="5268913"/>
          <p14:tracePt t="322371" x="2241550" y="5268913"/>
          <p14:tracePt t="322388" x="2152650" y="5278438"/>
          <p14:tracePt t="322406" x="2089150" y="5268913"/>
          <p14:tracePt t="322422" x="2044700" y="5259388"/>
          <p14:tracePt t="322438" x="1990725" y="5251450"/>
          <p14:tracePt t="322454" x="1938338" y="5233988"/>
          <p14:tracePt t="322471" x="1884363" y="5214938"/>
          <p14:tracePt t="322488" x="1847850" y="5197475"/>
          <p14:tracePt t="322506" x="1758950" y="5135563"/>
          <p14:tracePt t="322522" x="1679575" y="5108575"/>
          <p14:tracePt t="322538" x="1633538" y="5099050"/>
          <p14:tracePt t="322555" x="1571625" y="5081588"/>
          <p14:tracePt t="322572" x="1509713" y="5072063"/>
          <p14:tracePt t="322589" x="1419225" y="5072063"/>
          <p14:tracePt t="322606" x="1366838" y="5072063"/>
          <p14:tracePt t="322622" x="1339850" y="5072063"/>
          <p14:tracePt t="322638" x="1295400" y="5072063"/>
          <p14:tracePt t="322654" x="1214438" y="5072063"/>
          <p14:tracePt t="322671" x="1179513" y="5091113"/>
          <p14:tracePt t="322688" x="1143000" y="5099050"/>
          <p14:tracePt t="322706" x="1108075" y="5108575"/>
          <p14:tracePt t="322721" x="1098550" y="5108575"/>
          <p14:tracePt t="322974" x="1116013" y="5108575"/>
          <p14:tracePt t="322990" x="1125538" y="5108575"/>
          <p14:tracePt t="323006" x="1133475" y="5108575"/>
          <p14:tracePt t="323013" x="1143000" y="5108575"/>
          <p14:tracePt t="323028" x="1152525" y="5108575"/>
          <p14:tracePt t="323038" x="1169988" y="5108575"/>
          <p14:tracePt t="323054" x="1204913" y="5108575"/>
          <p14:tracePt t="323071" x="1241425" y="5108575"/>
          <p14:tracePt t="323088" x="1268413" y="5108575"/>
          <p14:tracePt t="323106" x="1295400" y="5099050"/>
          <p14:tracePt t="323138" x="1339850" y="5099050"/>
          <p14:tracePt t="323154" x="1347788" y="5099050"/>
          <p14:tracePt t="323171" x="1366838" y="5099050"/>
          <p14:tracePt t="323190" x="1374775" y="5099050"/>
          <p14:tracePt t="323206" x="1384300" y="5099050"/>
          <p14:tracePt t="323238" x="1411288" y="5099050"/>
          <p14:tracePt t="323255" x="1419225" y="5099050"/>
          <p14:tracePt t="323271" x="1438275" y="5099050"/>
          <p14:tracePt t="323306" x="1446213" y="5108575"/>
          <p14:tracePt t="323322" x="1455738" y="5108575"/>
          <p14:tracePt t="323338" x="1482725" y="5108575"/>
          <p14:tracePt t="323355" x="1500188" y="5116513"/>
          <p14:tracePt t="323371" x="1544638" y="5116513"/>
          <p14:tracePt t="323388" x="1581150" y="5116513"/>
          <p14:tracePt t="323406" x="1633538" y="5116513"/>
          <p14:tracePt t="323421" x="1652588" y="5116513"/>
          <p14:tracePt t="323438" x="1697038" y="5135563"/>
          <p14:tracePt t="323455" x="1751013" y="5135563"/>
          <p14:tracePt t="323471" x="1812925" y="5126038"/>
          <p14:tracePt t="323488" x="1830388" y="5116513"/>
          <p14:tracePt t="323506" x="1928813" y="5108575"/>
          <p14:tracePt t="323521" x="1973263" y="5108575"/>
          <p14:tracePt t="323538" x="2017713" y="5108575"/>
          <p14:tracePt t="323555" x="2054225" y="5108575"/>
          <p14:tracePt t="323571" x="2125663" y="5126038"/>
          <p14:tracePt t="323588" x="2170113" y="5126038"/>
          <p14:tracePt t="323606" x="2303463" y="5153025"/>
          <p14:tracePt t="323621" x="2347913" y="5153025"/>
          <p14:tracePt t="323638" x="2393950" y="5153025"/>
          <p14:tracePt t="323655" x="2473325" y="5153025"/>
          <p14:tracePt t="323671" x="2517775" y="5162550"/>
          <p14:tracePt t="323689" x="2571750" y="5187950"/>
          <p14:tracePt t="323705" x="2608263" y="5197475"/>
          <p14:tracePt t="323721" x="2616200" y="5197475"/>
          <p14:tracePt t="323944" x="2581275" y="5197475"/>
          <p14:tracePt t="323958" x="2571750" y="5197475"/>
          <p14:tracePt t="323966" x="2554288" y="5197475"/>
          <p14:tracePt t="323975" x="2509838" y="5197475"/>
          <p14:tracePt t="323988" x="2473325" y="5197475"/>
          <p14:tracePt t="324005" x="2357438" y="5187950"/>
          <p14:tracePt t="324021" x="2251075" y="5187950"/>
          <p14:tracePt t="324038" x="2187575" y="5180013"/>
          <p14:tracePt t="324055" x="2125663" y="5180013"/>
          <p14:tracePt t="324071" x="2062163" y="5180013"/>
          <p14:tracePt t="324088" x="1990725" y="5180013"/>
          <p14:tracePt t="324106" x="1901825" y="5180013"/>
          <p14:tracePt t="324121" x="1893888" y="5180013"/>
          <p14:tracePt t="324244" x="1893888" y="5170488"/>
          <p14:tracePt t="324337" x="1901825" y="5153025"/>
          <p14:tracePt t="324351" x="1911350" y="5153025"/>
          <p14:tracePt t="324366" x="1938338" y="5153025"/>
          <p14:tracePt t="324373" x="1965325" y="5162550"/>
          <p14:tracePt t="324387" x="1982788" y="5162550"/>
          <p14:tracePt t="324404" x="2027238" y="5170488"/>
          <p14:tracePt t="324421" x="2062163" y="5170488"/>
          <p14:tracePt t="324438" x="2081213" y="5170488"/>
          <p14:tracePt t="324455" x="2098675" y="5170488"/>
          <p14:tracePt t="324471" x="2125663" y="5170488"/>
          <p14:tracePt t="324488" x="2133600" y="5170488"/>
          <p14:tracePt t="324505" x="2170113" y="5162550"/>
          <p14:tracePt t="324521" x="2205038" y="5162550"/>
          <p14:tracePt t="324538" x="2224088" y="5162550"/>
          <p14:tracePt t="324555" x="2251075" y="5162550"/>
          <p14:tracePt t="324571" x="2259013" y="5162550"/>
          <p14:tracePt t="324588" x="2268538" y="5170488"/>
          <p14:tracePt t="324936" x="2276475" y="5170488"/>
          <p14:tracePt t="324959" x="2286000" y="5180013"/>
          <p14:tracePt t="324967" x="2295525" y="5180013"/>
          <p14:tracePt t="324975" x="2303463" y="5180013"/>
          <p14:tracePt t="324989" x="2322513" y="5180013"/>
          <p14:tracePt t="325005" x="2330450" y="5187950"/>
          <p14:tracePt t="325021" x="2347913" y="5197475"/>
          <p14:tracePt t="325038" x="2366963" y="5197475"/>
          <p14:tracePt t="325055" x="2428875" y="5214938"/>
          <p14:tracePt t="325072" x="2490788" y="5224463"/>
          <p14:tracePt t="325088" x="2608263" y="5241925"/>
          <p14:tracePt t="325105" x="2795588" y="5259388"/>
          <p14:tracePt t="325121" x="2919413" y="5259388"/>
          <p14:tracePt t="325138" x="2990850" y="5268913"/>
          <p14:tracePt t="325155" x="3027363" y="5268913"/>
          <p14:tracePt t="325171" x="3036888" y="5268913"/>
          <p14:tracePt t="325243" x="3027363" y="5268913"/>
          <p14:tracePt t="325251" x="2982913" y="5268913"/>
          <p14:tracePt t="325259" x="2946400" y="5268913"/>
          <p14:tracePt t="325272" x="2894013" y="5251450"/>
          <p14:tracePt t="325288" x="2732088" y="5259388"/>
          <p14:tracePt t="325305" x="2562225" y="5259388"/>
          <p14:tracePt t="325322" x="2347913" y="5259388"/>
          <p14:tracePt t="325338" x="2108200" y="5259388"/>
          <p14:tracePt t="325354" x="1884363" y="5278438"/>
          <p14:tracePt t="325371" x="1670050" y="5268913"/>
          <p14:tracePt t="325388" x="1446213" y="5268913"/>
          <p14:tracePt t="325404" x="1357313" y="5278438"/>
          <p14:tracePt t="325421" x="1276350" y="5305425"/>
          <p14:tracePt t="325438" x="1231900" y="5305425"/>
          <p14:tracePt t="325454" x="1187450" y="5305425"/>
          <p14:tracePt t="325471" x="1152525" y="5305425"/>
          <p14:tracePt t="325488" x="1133475" y="5305425"/>
          <p14:tracePt t="325504" x="1125538" y="5305425"/>
          <p14:tracePt t="325521" x="1108075" y="5305425"/>
          <p14:tracePt t="325538" x="1089025" y="5305425"/>
          <p14:tracePt t="325554" x="1062038" y="5305425"/>
          <p14:tracePt t="325571" x="1036638" y="5305425"/>
          <p14:tracePt t="325588" x="982663" y="5295900"/>
          <p14:tracePt t="325604" x="965200" y="5295900"/>
          <p14:tracePt t="325622" x="938213" y="5295900"/>
          <p14:tracePt t="325675" x="938213" y="5286375"/>
          <p14:tracePt t="325696" x="946150" y="5286375"/>
          <p14:tracePt t="325704" x="955675" y="5278438"/>
          <p14:tracePt t="325721" x="965200" y="5278438"/>
          <p14:tracePt t="325728" x="982663" y="5278438"/>
          <p14:tracePt t="325738" x="990600" y="5278438"/>
          <p14:tracePt t="325755" x="1036638" y="5278438"/>
          <p14:tracePt t="325772" x="1116013" y="5259388"/>
          <p14:tracePt t="325789" x="1231900" y="5251450"/>
          <p14:tracePt t="325805" x="1295400" y="5233988"/>
          <p14:tracePt t="325822" x="1393825" y="5224463"/>
          <p14:tracePt t="325838" x="1482725" y="5224463"/>
          <p14:tracePt t="325855" x="1571625" y="5224463"/>
          <p14:tracePt t="325872" x="1687513" y="5207000"/>
          <p14:tracePt t="325888" x="1847850" y="5207000"/>
          <p14:tracePt t="325905" x="1946275" y="5197475"/>
          <p14:tracePt t="325922" x="2009775" y="5197475"/>
          <p14:tracePt t="325938" x="2071688" y="5197475"/>
          <p14:tracePt t="325955" x="2089150" y="5197475"/>
          <p14:tracePt t="325973" x="2152650" y="5197475"/>
          <p14:tracePt t="325988" x="2205038" y="5197475"/>
          <p14:tracePt t="326006" x="2251075" y="5197475"/>
          <p14:tracePt t="326021" x="2303463" y="5197475"/>
          <p14:tracePt t="326038" x="2347913" y="5197475"/>
          <p14:tracePt t="326055" x="2393950" y="5197475"/>
          <p14:tracePt t="326072" x="2438400" y="5197475"/>
          <p14:tracePt t="326088" x="2509838" y="5197475"/>
          <p14:tracePt t="326105" x="2544763" y="5180013"/>
          <p14:tracePt t="326122" x="2581275" y="5180013"/>
          <p14:tracePt t="326138" x="2589213" y="5180013"/>
          <p14:tracePt t="326154" x="2598738" y="5180013"/>
          <p14:tracePt t="326403" x="2598738" y="5187950"/>
          <p14:tracePt t="326797" x="2598738" y="5180013"/>
          <p14:tracePt t="326805" x="2608263" y="5170488"/>
          <p14:tracePt t="326822" x="2616200" y="5162550"/>
          <p14:tracePt t="326839" x="2616200" y="5153025"/>
          <p14:tracePt t="326855" x="2625725" y="5143500"/>
          <p14:tracePt t="326874" x="2633663" y="5135563"/>
          <p14:tracePt t="326889" x="2652713" y="5126038"/>
          <p14:tracePt t="326905" x="2670175" y="5108575"/>
          <p14:tracePt t="326922" x="2679700" y="5091113"/>
          <p14:tracePt t="326939" x="2687638" y="5072063"/>
          <p14:tracePt t="326957" x="2697163" y="5064125"/>
          <p14:tracePt t="326973" x="2697163" y="5037138"/>
          <p14:tracePt t="326988" x="2697163" y="5027613"/>
          <p14:tracePt t="327005" x="2697163" y="5000625"/>
          <p14:tracePt t="327022" x="2697163" y="4973638"/>
          <p14:tracePt t="327039" x="2697163" y="4956175"/>
          <p14:tracePt t="327055" x="2697163" y="4911725"/>
          <p14:tracePt t="327072" x="2643188" y="4840288"/>
          <p14:tracePt t="327088" x="2633663" y="4786313"/>
          <p14:tracePt t="327105" x="2608263" y="4741863"/>
          <p14:tracePt t="327121" x="2571750" y="4733925"/>
          <p14:tracePt t="327138" x="2554288" y="4697413"/>
          <p14:tracePt t="327154" x="2517775" y="4679950"/>
          <p14:tracePt t="327172" x="2490788" y="4652963"/>
          <p14:tracePt t="327188" x="2455863" y="4643438"/>
          <p14:tracePt t="327205" x="2446338" y="4635500"/>
          <p14:tracePt t="327222" x="2428875" y="4635500"/>
          <p14:tracePt t="327238" x="2411413" y="4635500"/>
          <p14:tracePt t="327255" x="2374900" y="4635500"/>
          <p14:tracePt t="327272" x="2347913" y="4635500"/>
          <p14:tracePt t="327289" x="2322513" y="4625975"/>
          <p14:tracePt t="327305" x="2286000" y="4625975"/>
          <p14:tracePt t="327322" x="2251075" y="4625975"/>
          <p14:tracePt t="327338" x="2197100" y="4625975"/>
          <p14:tracePt t="327355" x="2116138" y="4625975"/>
          <p14:tracePt t="327373" x="2036763" y="4643438"/>
          <p14:tracePt t="327388" x="2009775" y="4662488"/>
          <p14:tracePt t="327405" x="1982788" y="4662488"/>
          <p14:tracePt t="327422" x="1973263" y="4670425"/>
          <p14:tracePt t="327438" x="1955800" y="4687888"/>
          <p14:tracePt t="327455" x="1946275" y="4687888"/>
          <p14:tracePt t="327472" x="1946275" y="4697413"/>
          <p14:tracePt t="327488" x="1946275" y="4714875"/>
          <p14:tracePt t="327519" x="1946275" y="4724400"/>
          <p14:tracePt t="327527" x="1938338" y="4733925"/>
          <p14:tracePt t="327538" x="1938338" y="4751388"/>
          <p14:tracePt t="327557" x="1919288" y="4805363"/>
          <p14:tracePt t="327573" x="1919288" y="4857750"/>
          <p14:tracePt t="327589" x="1919288" y="4876800"/>
          <p14:tracePt t="327605" x="1919288" y="4884738"/>
          <p14:tracePt t="327622" x="1919288" y="4902200"/>
          <p14:tracePt t="327638" x="1938338" y="4911725"/>
          <p14:tracePt t="327657" x="1946275" y="4948238"/>
          <p14:tracePt t="327673" x="1946275" y="4965700"/>
          <p14:tracePt t="327689" x="1973263" y="4973638"/>
          <p14:tracePt t="327705" x="1982788" y="4983163"/>
          <p14:tracePt t="327722" x="2017713" y="5037138"/>
          <p14:tracePt t="327738" x="2054225" y="5045075"/>
          <p14:tracePt t="327757" x="2081213" y="5064125"/>
          <p14:tracePt t="327773" x="2089150" y="5081588"/>
          <p14:tracePt t="327789" x="2108200" y="5081588"/>
          <p14:tracePt t="327805" x="2125663" y="5091113"/>
          <p14:tracePt t="327822" x="2133600" y="5091113"/>
          <p14:tracePt t="327839" x="2170113" y="5091113"/>
          <p14:tracePt t="327857" x="2251075" y="5091113"/>
          <p14:tracePt t="327874" x="2268538" y="5091113"/>
          <p14:tracePt t="327889" x="2286000" y="5091113"/>
          <p14:tracePt t="327905" x="2312988" y="5091113"/>
          <p14:tracePt t="327922" x="2357438" y="5072063"/>
          <p14:tracePt t="327939" x="2411413" y="5072063"/>
          <p14:tracePt t="327957" x="2482850" y="5072063"/>
          <p14:tracePt t="327974" x="2517775" y="5072063"/>
          <p14:tracePt t="327989" x="2544763" y="5072063"/>
          <p14:tracePt t="328005" x="2554288" y="5072063"/>
          <p14:tracePt t="328022" x="2581275" y="5054600"/>
          <p14:tracePt t="328038" x="2589213" y="5045075"/>
          <p14:tracePt t="328056" x="2616200" y="5019675"/>
          <p14:tracePt t="328227" x="2608263" y="5019675"/>
          <p14:tracePt t="328235" x="2598738" y="5027613"/>
          <p14:tracePt t="328249" x="2571750" y="5037138"/>
          <p14:tracePt t="328258" x="2554288" y="5045075"/>
          <p14:tracePt t="328274" x="2517775" y="5045075"/>
          <p14:tracePt t="328288" x="2455863" y="5045075"/>
          <p14:tracePt t="328305" x="2419350" y="5045075"/>
          <p14:tracePt t="328322" x="2366963" y="5045075"/>
          <p14:tracePt t="328339" x="2312988" y="5045075"/>
          <p14:tracePt t="328354" x="2276475" y="5027613"/>
          <p14:tracePt t="328373" x="2205038" y="5027613"/>
          <p14:tracePt t="328389" x="2160588" y="5027613"/>
          <p14:tracePt t="328405" x="2125663" y="5027613"/>
          <p14:tracePt t="328422" x="2044700" y="5027613"/>
          <p14:tracePt t="328439" x="1928813" y="5037138"/>
          <p14:tracePt t="328457" x="1803400" y="5045075"/>
          <p14:tracePt t="328473" x="1724025" y="5045075"/>
          <p14:tracePt t="328488" x="1660525" y="5045075"/>
          <p14:tracePt t="328505" x="1589088" y="5045075"/>
          <p14:tracePt t="328522" x="1562100" y="5045075"/>
          <p14:tracePt t="328539" x="1473200" y="5054600"/>
          <p14:tracePt t="328555" x="1446213" y="5054600"/>
          <p14:tracePt t="328573" x="1419225" y="5064125"/>
          <p14:tracePt t="328588" x="1411288" y="5064125"/>
          <p14:tracePt t="328981" x="1419225" y="5064125"/>
          <p14:tracePt t="328988" x="1428750" y="5064125"/>
          <p14:tracePt t="329011" x="1455738" y="5064125"/>
          <p14:tracePt t="329035" x="1465263" y="5064125"/>
          <p14:tracePt t="329125" x="1473200" y="5064125"/>
          <p14:tracePt t="329141" x="1482725" y="5064125"/>
          <p14:tracePt t="329149" x="1490663" y="5064125"/>
          <p14:tracePt t="329165" x="1500188" y="5064125"/>
          <p14:tracePt t="329174" x="1509713" y="5064125"/>
          <p14:tracePt t="329189" x="1536700" y="5064125"/>
          <p14:tracePt t="329205" x="1554163" y="5045075"/>
          <p14:tracePt t="329222" x="1589088" y="5045075"/>
          <p14:tracePt t="329255" x="1598613" y="5037138"/>
          <p14:tracePt t="329272" x="1625600" y="5037138"/>
          <p14:tracePt t="329289" x="1633538" y="5037138"/>
          <p14:tracePt t="329305" x="1643063" y="5027613"/>
          <p14:tracePt t="329322" x="1660525" y="5027613"/>
          <p14:tracePt t="329339" x="1670050" y="5027613"/>
          <p14:tracePt t="329519" x="1679575" y="5027613"/>
          <p14:tracePt t="329703" x="1670050" y="5027613"/>
          <p14:tracePt t="329741" x="1660525" y="5027613"/>
          <p14:tracePt t="329749" x="1652588" y="5027613"/>
          <p14:tracePt t="329758" x="1643063" y="5027613"/>
          <p14:tracePt t="329772" x="1633538" y="5027613"/>
          <p14:tracePt t="329789" x="1625600" y="5027613"/>
          <p14:tracePt t="329805" x="1608138" y="5027613"/>
          <p14:tracePt t="329823" x="1608138" y="5019675"/>
          <p14:tracePt t="330141" x="1598613" y="5010150"/>
          <p14:tracePt t="330149" x="1589088" y="5010150"/>
          <p14:tracePt t="330158" x="1581150" y="5000625"/>
          <p14:tracePt t="330172" x="1571625" y="4973638"/>
          <p14:tracePt t="330189" x="1554163" y="4965700"/>
          <p14:tracePt t="330205" x="1536700" y="4956175"/>
          <p14:tracePt t="330222" x="1527175" y="4948238"/>
          <p14:tracePt t="330239" x="1482725" y="4929188"/>
          <p14:tracePt t="330256" x="1438275" y="4902200"/>
          <p14:tracePt t="330272" x="1419225" y="4902200"/>
          <p14:tracePt t="330289" x="1411288" y="4902200"/>
          <p14:tracePt t="330305" x="1374775" y="4902200"/>
          <p14:tracePt t="330322" x="1366838" y="4894263"/>
          <p14:tracePt t="330495" x="1374775" y="4894263"/>
          <p14:tracePt t="330504" x="1401763" y="4894263"/>
          <p14:tracePt t="330511" x="1411288" y="4894263"/>
          <p14:tracePt t="330522" x="1419225" y="4894263"/>
          <p14:tracePt t="330539" x="1428750" y="4894263"/>
          <p14:tracePt t="330556" x="1465263" y="4894263"/>
          <p14:tracePt t="330572" x="1490663" y="4894263"/>
          <p14:tracePt t="330589" x="1544638" y="4894263"/>
          <p14:tracePt t="330605" x="1598613" y="4902200"/>
          <p14:tracePt t="330622" x="1714500" y="4929188"/>
          <p14:tracePt t="330639" x="1785938" y="4948238"/>
          <p14:tracePt t="330655" x="1847850" y="4948238"/>
          <p14:tracePt t="330672" x="1982788" y="4948238"/>
          <p14:tracePt t="330689" x="2089150" y="4938713"/>
          <p14:tracePt t="330705" x="2232025" y="4938713"/>
          <p14:tracePt t="330722" x="2312988" y="4956175"/>
          <p14:tracePt t="330739" x="2374900" y="4973638"/>
          <p14:tracePt t="330755" x="2455863" y="4973638"/>
          <p14:tracePt t="330772" x="2581275" y="4983163"/>
          <p14:tracePt t="330789" x="2633663" y="4983163"/>
          <p14:tracePt t="330806" x="2697163" y="4965700"/>
          <p14:tracePt t="330822" x="2724150" y="4948238"/>
          <p14:tracePt t="330840" x="2847975" y="4948238"/>
          <p14:tracePt t="330857" x="2982913" y="4938713"/>
          <p14:tracePt t="330872" x="3152775" y="4921250"/>
          <p14:tracePt t="330888" x="3276600" y="4902200"/>
          <p14:tracePt t="330905" x="3394075" y="4902200"/>
          <p14:tracePt t="330922" x="3482975" y="4902200"/>
          <p14:tracePt t="330938" x="3571875" y="4902200"/>
          <p14:tracePt t="330955" x="3724275" y="4902200"/>
          <p14:tracePt t="330972" x="3973513" y="4929188"/>
          <p14:tracePt t="330988" x="4125913" y="4902200"/>
          <p14:tracePt t="331005" x="4251325" y="4894263"/>
          <p14:tracePt t="331022" x="4357688" y="4894263"/>
          <p14:tracePt t="331038" x="4394200" y="4884738"/>
          <p14:tracePt t="331055" x="4438650" y="4867275"/>
          <p14:tracePt t="331072" x="4510088" y="4867275"/>
          <p14:tracePt t="331089" x="4545013" y="4867275"/>
          <p14:tracePt t="331105" x="4572000" y="4867275"/>
          <p14:tracePt t="331122" x="4598988" y="4867275"/>
          <p14:tracePt t="331139" x="4616450" y="4867275"/>
          <p14:tracePt t="331156" x="4679950" y="4876800"/>
          <p14:tracePt t="331172" x="4741863" y="4894263"/>
          <p14:tracePt t="331189" x="4803775" y="4911725"/>
          <p14:tracePt t="331205" x="4848225" y="4911725"/>
          <p14:tracePt t="331222" x="4894263" y="4911725"/>
          <p14:tracePt t="331239" x="4965700" y="4902200"/>
          <p14:tracePt t="331256" x="5081588" y="4902200"/>
          <p14:tracePt t="331272" x="5160963" y="4902200"/>
          <p14:tracePt t="331289" x="5278438" y="4921250"/>
          <p14:tracePt t="331306" x="5367338" y="4938713"/>
          <p14:tracePt t="331322" x="5492750" y="4938713"/>
          <p14:tracePt t="331339" x="5554663" y="4948238"/>
          <p14:tracePt t="331356" x="5680075" y="4956175"/>
          <p14:tracePt t="331372" x="5795963" y="4973638"/>
          <p14:tracePt t="331389" x="5857875" y="4973638"/>
          <p14:tracePt t="331405" x="5946775" y="4973638"/>
          <p14:tracePt t="331409" x="6000750" y="4992688"/>
          <p14:tracePt t="331422" x="6027738" y="4992688"/>
          <p14:tracePt t="331439" x="6072188" y="4992688"/>
          <p14:tracePt t="331456" x="6126163" y="5000625"/>
          <p14:tracePt t="331473" x="6170613" y="4992688"/>
          <p14:tracePt t="331489" x="6232525" y="4992688"/>
          <p14:tracePt t="331505" x="6340475" y="4992688"/>
          <p14:tracePt t="331522" x="6421438" y="4992688"/>
          <p14:tracePt t="331539" x="6438900" y="4992688"/>
          <p14:tracePt t="331556" x="6510338" y="4983163"/>
          <p14:tracePt t="331572" x="6545263" y="4973638"/>
          <p14:tracePt t="331589" x="6608763" y="4973638"/>
          <p14:tracePt t="331605" x="6653213" y="4973638"/>
          <p14:tracePt t="331622" x="6742113" y="4973638"/>
          <p14:tracePt t="331639" x="6778625" y="4973638"/>
          <p14:tracePt t="331656" x="6850063" y="4973638"/>
          <p14:tracePt t="331672" x="6911975" y="4973638"/>
          <p14:tracePt t="331690" x="6956425" y="4965700"/>
          <p14:tracePt t="331706" x="7018338" y="4948238"/>
          <p14:tracePt t="331722" x="7081838" y="4948238"/>
          <p14:tracePt t="331739" x="7126288" y="4948238"/>
          <p14:tracePt t="331756" x="7215188" y="4938713"/>
          <p14:tracePt t="331773" x="7251700" y="4911725"/>
          <p14:tracePt t="331789" x="7296150" y="4876800"/>
          <p14:tracePt t="331806" x="7340600" y="4857750"/>
          <p14:tracePt t="331823" x="7402513" y="4840288"/>
          <p14:tracePt t="331839" x="7473950" y="4813300"/>
          <p14:tracePt t="331856" x="7483475" y="4813300"/>
          <p14:tracePt t="331872" x="7545388" y="4813300"/>
          <p14:tracePt t="331889" x="7564438" y="4813300"/>
          <p14:tracePt t="331906" x="7599363" y="4813300"/>
          <p14:tracePt t="331922" x="7643813" y="4813300"/>
          <p14:tracePt t="331941" x="7670800" y="4813300"/>
          <p14:tracePt t="331956" x="7680325" y="4822825"/>
          <p14:tracePt t="332048" x="7680325" y="4830763"/>
          <p14:tracePt t="332056" x="7670800" y="4830763"/>
          <p14:tracePt t="332072" x="7635875" y="4849813"/>
          <p14:tracePt t="332089" x="7572375" y="4867275"/>
          <p14:tracePt t="332105" x="7500938" y="4867275"/>
          <p14:tracePt t="332122" x="7394575" y="4876800"/>
          <p14:tracePt t="332139" x="7099300" y="4929188"/>
          <p14:tracePt t="332156" x="6786563" y="4929188"/>
          <p14:tracePt t="332172" x="6572250" y="4929188"/>
          <p14:tracePt t="332189" x="6350000" y="4938713"/>
          <p14:tracePt t="332206" x="6126163" y="4929188"/>
          <p14:tracePt t="332223" x="5929313" y="4911725"/>
          <p14:tracePt t="332240" x="5715000" y="4911725"/>
          <p14:tracePt t="332256" x="5349875" y="4902200"/>
          <p14:tracePt t="332272" x="4992688" y="4857750"/>
          <p14:tracePt t="332289" x="4697413" y="4857750"/>
          <p14:tracePt t="332306" x="4411663" y="4849813"/>
          <p14:tracePt t="332323" x="4187825" y="4813300"/>
          <p14:tracePt t="332340" x="3822700" y="4795838"/>
          <p14:tracePt t="332356" x="3608388" y="4795838"/>
          <p14:tracePt t="332372" x="3340100" y="4795838"/>
          <p14:tracePt t="332389" x="3125788" y="4805363"/>
          <p14:tracePt t="332406" x="2840038" y="4805363"/>
          <p14:tracePt t="332409" x="2741613" y="4813300"/>
          <p14:tracePt t="332422" x="2660650" y="4830763"/>
          <p14:tracePt t="332441" x="2517775" y="4849813"/>
          <p14:tracePt t="332456" x="2455863" y="4857750"/>
          <p14:tracePt t="332472" x="2330450" y="4857750"/>
          <p14:tracePt t="332489" x="2286000" y="4857750"/>
          <p14:tracePt t="332506" x="2241550" y="4876800"/>
          <p14:tracePt t="332522" x="2232025" y="4876800"/>
          <p14:tracePt t="332540" x="2187575" y="4876800"/>
          <p14:tracePt t="332556" x="2170113" y="4876800"/>
          <p14:tracePt t="332572" x="2152650" y="4876800"/>
          <p14:tracePt t="332589" x="2108200" y="4876800"/>
          <p14:tracePt t="332606" x="2062163" y="4876800"/>
          <p14:tracePt t="332622" x="2027238" y="4884738"/>
          <p14:tracePt t="332640" x="1965325" y="4894263"/>
          <p14:tracePt t="332656" x="1938338" y="4902200"/>
          <p14:tracePt t="332672" x="1911350" y="4902200"/>
          <p14:tracePt t="332689" x="1884363" y="4911725"/>
          <p14:tracePt t="332706" x="1884363" y="4929188"/>
          <p14:tracePt t="332724" x="1847850" y="4938713"/>
          <p14:tracePt t="332739" x="1839913" y="4938713"/>
          <p14:tracePt t="332826" x="1830388" y="4938713"/>
          <p14:tracePt t="336217" x="1884363" y="4929188"/>
          <p14:tracePt t="336224" x="1990725" y="4911725"/>
          <p14:tracePt t="336239" x="2187575" y="4884738"/>
          <p14:tracePt t="336256" x="2393950" y="4921250"/>
          <p14:tracePt t="336273" x="2608263" y="4938713"/>
          <p14:tracePt t="336289" x="2795588" y="4983163"/>
          <p14:tracePt t="336306" x="2965450" y="5000625"/>
          <p14:tracePt t="336324" x="3313113" y="5072063"/>
          <p14:tracePt t="336341" x="3581400" y="5108575"/>
          <p14:tracePt t="336356" x="3919538" y="5126038"/>
          <p14:tracePt t="336372" x="4071938" y="5143500"/>
          <p14:tracePt t="336389" x="4125913" y="5143500"/>
          <p14:tracePt t="336406" x="4224338" y="5143500"/>
          <p14:tracePt t="336408" x="4259263" y="5143500"/>
          <p14:tracePt t="336424" x="4348163" y="5143500"/>
          <p14:tracePt t="336440" x="4411663" y="5143500"/>
          <p14:tracePt t="336456" x="4419600" y="5143500"/>
          <p14:tracePt t="336473" x="4456113" y="5143500"/>
          <p14:tracePt t="336489" x="4465638" y="5135563"/>
          <p14:tracePt t="336506" x="4483100" y="5135563"/>
          <p14:tracePt t="336524" x="4510088" y="5135563"/>
          <p14:tracePt t="336541" x="4554538" y="5135563"/>
          <p14:tracePt t="336556" x="4643438" y="5116513"/>
          <p14:tracePt t="336573" x="4705350" y="5116513"/>
          <p14:tracePt t="336589" x="4751388" y="5116513"/>
          <p14:tracePt t="336606" x="4768850" y="5116513"/>
          <p14:tracePt t="336624" x="4776788" y="5116513"/>
          <p14:tracePt t="336771" x="4786313" y="5116513"/>
          <p14:tracePt t="336787" x="4803775" y="5116513"/>
          <p14:tracePt t="336793" x="4830763" y="5116513"/>
          <p14:tracePt t="336806" x="4857750" y="5116513"/>
          <p14:tracePt t="336825" x="4875213" y="5116513"/>
          <p14:tracePt t="336840" x="4911725" y="5116513"/>
          <p14:tracePt t="336856" x="4921250" y="5116513"/>
          <p14:tracePt t="336873" x="4938713" y="5116513"/>
          <p14:tracePt t="336906" x="4946650" y="5116513"/>
          <p14:tracePt t="336923" x="4956175" y="5116513"/>
          <p14:tracePt t="336939" x="4983163" y="5116513"/>
          <p14:tracePt t="336956" x="4992688" y="5116513"/>
          <p14:tracePt t="336973" x="5054600" y="5116513"/>
          <p14:tracePt t="336990" x="5099050" y="5116513"/>
          <p14:tracePt t="337006" x="5116513" y="5116513"/>
          <p14:tracePt t="337025" x="5153025" y="5116513"/>
          <p14:tracePt t="337040" x="5330825" y="5116513"/>
          <p14:tracePt t="337056" x="5473700" y="5116513"/>
          <p14:tracePt t="337073" x="5626100" y="5091113"/>
          <p14:tracePt t="337089" x="5778500" y="5072063"/>
          <p14:tracePt t="337106" x="5840413" y="5072063"/>
          <p14:tracePt t="337123" x="5911850" y="5072063"/>
          <p14:tracePt t="337140" x="5956300" y="5072063"/>
          <p14:tracePt t="337156" x="6037263" y="5072063"/>
          <p14:tracePt t="337173" x="6126163" y="5072063"/>
          <p14:tracePt t="337190" x="6232525" y="5045075"/>
          <p14:tracePt t="337206" x="6350000" y="5019675"/>
          <p14:tracePt t="337225" x="6429375" y="4992688"/>
          <p14:tracePt t="337240" x="6446838" y="4992688"/>
          <p14:tracePt t="337256" x="6456363" y="4983163"/>
          <p14:tracePt t="337273" x="6465888" y="4983163"/>
          <p14:tracePt t="337323" x="6473825" y="4973638"/>
          <p14:tracePt t="337346" x="6483350" y="4973638"/>
          <p14:tracePt t="337409" x="6500813" y="4973638"/>
          <p14:tracePt t="337417" x="6500813" y="4965700"/>
          <p14:tracePt t="337455" x="6510338" y="4965700"/>
          <p14:tracePt t="337477" x="6518275" y="4965700"/>
          <p14:tracePt t="337523" x="6527800" y="4965700"/>
          <p14:tracePt t="337531" x="6537325" y="4965700"/>
          <p14:tracePt t="337540" x="6545263" y="4965700"/>
          <p14:tracePt t="337556" x="6608763" y="4956175"/>
          <p14:tracePt t="337573" x="6635750" y="4956175"/>
          <p14:tracePt t="337590" x="6661150" y="4956175"/>
          <p14:tracePt t="337624" x="6670675" y="4956175"/>
          <p14:tracePt t="337640" x="6680200" y="4956175"/>
          <p14:tracePt t="337656" x="6688138" y="4956175"/>
          <p14:tracePt t="337673" x="6707188" y="4938713"/>
          <p14:tracePt t="337690" x="6732588" y="4929188"/>
          <p14:tracePt t="337731" x="6742113" y="4929188"/>
          <p14:tracePt t="337740" x="6742113" y="4921250"/>
          <p14:tracePt t="337756" x="6759575" y="4921250"/>
          <p14:tracePt t="337773" x="6759575" y="4911725"/>
          <p14:tracePt t="337790" x="6769100" y="4911725"/>
          <p14:tracePt t="337823" x="6786563" y="4911725"/>
          <p14:tracePt t="337855" x="6796088" y="4911725"/>
          <p14:tracePt t="338139" x="6804025" y="4911725"/>
          <p14:tracePt t="338147" x="6804025" y="4902200"/>
          <p14:tracePt t="338163" x="6804025" y="4894263"/>
          <p14:tracePt t="338173" x="6804025" y="4884738"/>
          <p14:tracePt t="338323" x="6804025" y="4867275"/>
          <p14:tracePt t="338331" x="6823075" y="4867275"/>
          <p14:tracePt t="338340" x="6831013" y="4867275"/>
          <p14:tracePt t="338356" x="6858000" y="4867275"/>
          <p14:tracePt t="338373" x="6858000" y="4857750"/>
          <p14:tracePt t="338390" x="6875463" y="4857750"/>
          <p14:tracePt t="338406" x="6884988" y="4857750"/>
          <p14:tracePt t="338410" x="6894513" y="4857750"/>
          <p14:tracePt t="338423" x="6929438" y="4857750"/>
          <p14:tracePt t="338440" x="6946900" y="4876800"/>
          <p14:tracePt t="338457" x="6983413" y="4876800"/>
          <p14:tracePt t="338473" x="6992938" y="4876800"/>
          <p14:tracePt t="338490" x="7010400" y="4884738"/>
          <p14:tracePt t="338561" x="7018338" y="4884738"/>
          <p14:tracePt t="338615" x="7027863" y="4884738"/>
          <p14:tracePt t="338676" x="7045325" y="4884738"/>
          <p14:tracePt t="338701" x="7054850" y="4884738"/>
          <p14:tracePt t="338715" x="7064375" y="4884738"/>
          <p14:tracePt t="338731" x="7081838" y="4884738"/>
          <p14:tracePt t="338747" x="7089775" y="4884738"/>
          <p14:tracePt t="338756" x="7108825" y="4884738"/>
          <p14:tracePt t="338773" x="7135813" y="4884738"/>
          <p14:tracePt t="338790" x="7170738" y="4884738"/>
          <p14:tracePt t="338806" x="7207250" y="4884738"/>
          <p14:tracePt t="339132" x="7224713" y="4884738"/>
          <p14:tracePt t="339285" x="7215188" y="4894263"/>
          <p14:tracePt t="339315" x="7207250" y="4902200"/>
          <p14:tracePt t="339324" x="7197725" y="4902200"/>
          <p14:tracePt t="339340" x="7188200" y="4902200"/>
          <p14:tracePt t="339853" x="7180263" y="4902200"/>
          <p14:tracePt t="339939" x="7180263" y="4894263"/>
          <p14:tracePt t="339991" x="7170738" y="4894263"/>
          <p14:tracePt t="340031" x="7170738" y="4884738"/>
          <p14:tracePt t="340245" x="7170738" y="4867275"/>
          <p14:tracePt t="340261" x="7170738" y="4857750"/>
          <p14:tracePt t="340283" x="7161213" y="4857750"/>
          <p14:tracePt t="340399" x="7161213" y="4849813"/>
          <p14:tracePt t="340423" x="7161213" y="4840288"/>
          <p14:tracePt t="340446" x="7161213" y="4830763"/>
          <p14:tracePt t="340461" x="7161213" y="4822825"/>
          <p14:tracePt t="340485" x="7143750" y="4822825"/>
          <p14:tracePt t="340499" x="7143750" y="4813300"/>
          <p14:tracePt t="340515" x="7135813" y="4813300"/>
          <p14:tracePt t="340524" x="7135813" y="4805363"/>
          <p14:tracePt t="340540" x="7126288" y="4805363"/>
          <p14:tracePt t="340557" x="7116763" y="4778375"/>
          <p14:tracePt t="340590" x="7108825" y="4778375"/>
          <p14:tracePt t="340653" x="7108825" y="4768850"/>
          <p14:tracePt t="340746" x="7108825" y="4759325"/>
          <p14:tracePt t="340770" x="7099300" y="4759325"/>
          <p14:tracePt t="340999" x="7108825" y="4759325"/>
          <p14:tracePt t="341007" x="7116763" y="4759325"/>
          <p14:tracePt t="341015" x="7143750" y="4759325"/>
          <p14:tracePt t="341024" x="7161213" y="4759325"/>
          <p14:tracePt t="341040" x="7207250" y="4759325"/>
          <p14:tracePt t="341057" x="7224713" y="4759325"/>
          <p14:tracePt t="341073" x="7232650" y="4759325"/>
          <p14:tracePt t="341291" x="7224713" y="4751388"/>
          <p14:tracePt t="341299" x="7197725" y="4751388"/>
          <p14:tracePt t="341308" x="7188200" y="4751388"/>
          <p14:tracePt t="341324" x="7180263" y="4751388"/>
          <p14:tracePt t="341340" x="7170738" y="4751388"/>
          <p14:tracePt t="341357" x="7161213" y="4751388"/>
          <p14:tracePt t="341373" x="7153275" y="4741863"/>
          <p14:tracePt t="341546" x="7135813" y="4741863"/>
          <p14:tracePt t="341783" x="7143750" y="4741863"/>
          <p14:tracePt t="341791" x="7188200" y="4724400"/>
          <p14:tracePt t="341807" x="7251700" y="4724400"/>
          <p14:tracePt t="341824" x="7323138" y="4714875"/>
          <p14:tracePt t="341841" x="7473950" y="4714875"/>
          <p14:tracePt t="341856" x="7581900" y="4714875"/>
          <p14:tracePt t="341873" x="7707313" y="4697413"/>
          <p14:tracePt t="341892" x="7778750" y="4670425"/>
          <p14:tracePt t="341907" x="7804150" y="4662488"/>
          <p14:tracePt t="341923" x="7813675" y="4662488"/>
          <p14:tracePt t="341940" x="7831138" y="4662488"/>
          <p14:tracePt t="341957" x="7840663" y="4652963"/>
          <p14:tracePt t="341975" x="7875588" y="4652963"/>
          <p14:tracePt t="341990" x="7885113" y="4652963"/>
          <p14:tracePt t="342008" x="7902575" y="4652963"/>
          <p14:tracePt t="342023" x="7939088" y="4652963"/>
          <p14:tracePt t="342040" x="7983538" y="4652963"/>
          <p14:tracePt t="342057" x="8001000" y="4643438"/>
          <p14:tracePt t="342073" x="8018463" y="4643438"/>
          <p14:tracePt t="342091" x="8054975" y="4643438"/>
          <p14:tracePt t="342107" x="8064500" y="4635500"/>
          <p14:tracePt t="342124" x="8072438" y="4635500"/>
          <p14:tracePt t="342157" x="8081963" y="4635500"/>
          <p14:tracePt t="342176" x="8089900" y="4635500"/>
          <p14:tracePt t="342200" x="8099425" y="4635500"/>
          <p14:tracePt t="342208" x="8126413" y="4635500"/>
          <p14:tracePt t="342224" x="8143875" y="4635500"/>
          <p14:tracePt t="342240" x="8170863" y="4643438"/>
          <p14:tracePt t="342258" x="8188325" y="4643438"/>
          <p14:tracePt t="342275" x="8207375" y="4652963"/>
          <p14:tracePt t="342292" x="8251825" y="4652963"/>
          <p14:tracePt t="342308" x="8259763" y="4652963"/>
          <p14:tracePt t="342324" x="8278813" y="4652963"/>
          <p14:tracePt t="342340" x="8286750" y="4652963"/>
          <p14:tracePt t="342357" x="8296275" y="4652963"/>
          <p14:tracePt t="342373" x="8304213" y="4652963"/>
          <p14:tracePt t="342392" x="8323263" y="4670425"/>
          <p14:tracePt t="342407" x="8350250" y="4670425"/>
          <p14:tracePt t="342424" x="8385175" y="4670425"/>
          <p14:tracePt t="342440" x="8394700" y="4670425"/>
          <p14:tracePt t="342457" x="8402638" y="4670425"/>
          <p14:tracePt t="342474" x="8402638" y="4679950"/>
          <p14:tracePt t="342631" x="8385175" y="4670425"/>
          <p14:tracePt t="342638" x="8375650" y="4670425"/>
          <p14:tracePt t="342646" x="8367713" y="4670425"/>
          <p14:tracePt t="342657" x="8331200" y="4662488"/>
          <p14:tracePt t="342674" x="8232775" y="4662488"/>
          <p14:tracePt t="342692" x="8170863" y="4662488"/>
          <p14:tracePt t="342707" x="8161338" y="4662488"/>
          <p14:tracePt t="342724" x="8089900" y="4679950"/>
          <p14:tracePt t="342741" x="8045450" y="4679950"/>
          <p14:tracePt t="342757" x="8010525" y="4679950"/>
          <p14:tracePt t="342775" x="7921625" y="4687888"/>
          <p14:tracePt t="342792" x="7831138" y="4687888"/>
          <p14:tracePt t="342807" x="7786688" y="4687888"/>
          <p14:tracePt t="342824" x="7742238" y="4687888"/>
          <p14:tracePt t="342840" x="7680325" y="4687888"/>
          <p14:tracePt t="342857" x="7616825" y="4687888"/>
          <p14:tracePt t="342874" x="7537450" y="4670425"/>
          <p14:tracePt t="342892" x="7439025" y="4662488"/>
          <p14:tracePt t="342908" x="7367588" y="4662488"/>
          <p14:tracePt t="342924" x="7304088" y="4662488"/>
          <p14:tracePt t="342940" x="7269163" y="4662488"/>
          <p14:tracePt t="342957" x="7251700" y="4662488"/>
          <p14:tracePt t="342974" x="7215188" y="4662488"/>
          <p14:tracePt t="342992" x="7188200" y="4662488"/>
          <p14:tracePt t="343024" x="7180263" y="4662488"/>
          <p14:tracePt t="343060" x="7161213" y="4662488"/>
          <p14:tracePt t="343084" x="7143750" y="4662488"/>
          <p14:tracePt t="343092" x="7135813" y="4662488"/>
          <p14:tracePt t="343300" x="7143750" y="4662488"/>
          <p14:tracePt t="343306" x="7170738" y="4662488"/>
          <p14:tracePt t="343324" x="7197725" y="4662488"/>
          <p14:tracePt t="343341" x="7232650" y="4652963"/>
          <p14:tracePt t="343357" x="7304088" y="4652963"/>
          <p14:tracePt t="343373" x="7350125" y="4652963"/>
          <p14:tracePt t="343390" x="7446963" y="4652963"/>
          <p14:tracePt t="343407" x="7545388" y="4652963"/>
          <p14:tracePt t="343424" x="7608888" y="4652963"/>
          <p14:tracePt t="343441" x="7661275" y="4670425"/>
          <p14:tracePt t="343457" x="7778750" y="4679950"/>
          <p14:tracePt t="343475" x="7840663" y="4679950"/>
          <p14:tracePt t="343492" x="7867650" y="4679950"/>
          <p14:tracePt t="343508" x="7885113" y="4679950"/>
          <p14:tracePt t="343524" x="7894638" y="4679950"/>
          <p14:tracePt t="343540" x="7929563" y="4679950"/>
          <p14:tracePt t="343557" x="7939088" y="4679950"/>
          <p14:tracePt t="343590" x="7947025" y="4679950"/>
          <p14:tracePt t="343598" x="7956550" y="4679950"/>
          <p14:tracePt t="343607" x="7983538" y="4679950"/>
          <p14:tracePt t="343624" x="8001000" y="4679950"/>
          <p14:tracePt t="343640" x="8054975" y="4679950"/>
          <p14:tracePt t="343657" x="8081963" y="4679950"/>
          <p14:tracePt t="343674" x="8126413" y="4679950"/>
          <p14:tracePt t="343692" x="8170863" y="4679950"/>
          <p14:tracePt t="343707" x="8197850" y="4679950"/>
          <p14:tracePt t="343724" x="8215313" y="4679950"/>
          <p14:tracePt t="343757" x="8224838" y="4679950"/>
          <p14:tracePt t="343774" x="8242300" y="4679950"/>
          <p14:tracePt t="343838" x="8251825" y="4679950"/>
          <p14:tracePt t="343844" x="8259763" y="4679950"/>
          <p14:tracePt t="343857" x="8278813" y="4679950"/>
          <p14:tracePt t="343874" x="8304213" y="4679950"/>
          <p14:tracePt t="343890" x="8323263" y="4679950"/>
          <p14:tracePt t="344044" x="8304213" y="4679950"/>
          <p14:tracePt t="344051" x="8286750" y="4679950"/>
          <p14:tracePt t="344059" x="8242300" y="4670425"/>
          <p14:tracePt t="344073" x="8232775" y="4670425"/>
          <p14:tracePt t="344089" x="8188325" y="4670425"/>
          <p14:tracePt t="344106" x="8072438" y="4670425"/>
          <p14:tracePt t="344123" x="8018463" y="4670425"/>
          <p14:tracePt t="344139" x="7902575" y="4670425"/>
          <p14:tracePt t="344157" x="7823200" y="4670425"/>
          <p14:tracePt t="344174" x="7732713" y="4670425"/>
          <p14:tracePt t="344190" x="7643813" y="4670425"/>
          <p14:tracePt t="344207" x="7554913" y="4670425"/>
          <p14:tracePt t="344224" x="7510463" y="4670425"/>
          <p14:tracePt t="344241" x="7483475" y="4670425"/>
          <p14:tracePt t="344257" x="7456488" y="4670425"/>
          <p14:tracePt t="344274" x="7421563" y="4670425"/>
          <p14:tracePt t="344290" x="7412038" y="4670425"/>
          <p14:tracePt t="344307" x="7402513" y="4670425"/>
          <p14:tracePt t="344324" x="7385050" y="4670425"/>
          <p14:tracePt t="344341" x="7375525" y="4670425"/>
          <p14:tracePt t="344357" x="7358063" y="4670425"/>
          <p14:tracePt t="344373" x="7313613" y="4687888"/>
          <p14:tracePt t="344390" x="7269163" y="4687888"/>
          <p14:tracePt t="344407" x="7242175" y="4679950"/>
          <p14:tracePt t="344424" x="7215188" y="4679950"/>
          <p14:tracePt t="344440" x="7188200" y="4679950"/>
          <p14:tracePt t="344457" x="7180263" y="4670425"/>
          <p14:tracePt t="344474" x="7161213" y="4670425"/>
          <p14:tracePt t="344507" x="7153275" y="4670425"/>
          <p14:tracePt t="344522" x="7143750" y="4670425"/>
          <p14:tracePt t="344528" x="7135813" y="4670425"/>
          <p14:tracePt t="344540" x="7126288" y="4670425"/>
          <p14:tracePt t="344606" x="7116763" y="4670425"/>
          <p14:tracePt t="344736" x="7126288" y="4670425"/>
          <p14:tracePt t="344744" x="7143750" y="4670425"/>
          <p14:tracePt t="344757" x="7188200" y="4670425"/>
          <p14:tracePt t="344774" x="7269163" y="4670425"/>
          <p14:tracePt t="344791" x="7358063" y="4670425"/>
          <p14:tracePt t="344807" x="7412038" y="4662488"/>
          <p14:tracePt t="344825" x="7483475" y="4652963"/>
          <p14:tracePt t="344841" x="7545388" y="4652963"/>
          <p14:tracePt t="344857" x="7589838" y="4652963"/>
          <p14:tracePt t="344873" x="7670800" y="4652963"/>
          <p14:tracePt t="344891" x="7688263" y="4652963"/>
          <p14:tracePt t="344907" x="7715250" y="4643438"/>
          <p14:tracePt t="344924" x="7759700" y="4643438"/>
          <p14:tracePt t="344940" x="7804150" y="4643438"/>
          <p14:tracePt t="344957" x="7867650" y="4643438"/>
          <p14:tracePt t="344974" x="7885113" y="4643438"/>
          <p14:tracePt t="344990" x="7929563" y="4635500"/>
          <p14:tracePt t="345007" x="7956550" y="4635500"/>
          <p14:tracePt t="345024" x="7983538" y="4643438"/>
          <p14:tracePt t="345041" x="8010525" y="4643438"/>
          <p14:tracePt t="345057" x="8072438" y="4643438"/>
          <p14:tracePt t="345074" x="8161338" y="4662488"/>
          <p14:tracePt t="345091" x="8170863" y="4662488"/>
          <p14:tracePt t="345107" x="8180388" y="4662488"/>
          <p14:tracePt t="345124" x="8215313" y="4662488"/>
          <p14:tracePt t="345140" x="8224838" y="4662488"/>
          <p14:tracePt t="345157" x="8269288" y="4662488"/>
          <p14:tracePt t="345174" x="8313738" y="4662488"/>
          <p14:tracePt t="345191" x="8385175" y="4662488"/>
          <p14:tracePt t="345207" x="8394700" y="4662488"/>
          <p14:tracePt t="345224" x="8421688" y="4662488"/>
          <p14:tracePt t="345241" x="8466138" y="4662488"/>
          <p14:tracePt t="345258" x="8493125" y="4662488"/>
          <p14:tracePt t="345274" x="8510588" y="4662488"/>
          <p14:tracePt t="345291" x="8518525" y="4670425"/>
          <p14:tracePt t="345412" x="8528050" y="4670425"/>
          <p14:tracePt t="345452" x="8518525" y="4670425"/>
          <p14:tracePt t="345466" x="8483600" y="4670425"/>
          <p14:tracePt t="345475" x="8447088" y="4687888"/>
          <p14:tracePt t="345491" x="8367713" y="4687888"/>
          <p14:tracePt t="345507" x="8296275" y="4697413"/>
          <p14:tracePt t="345524" x="8197850" y="4724400"/>
          <p14:tracePt t="345541" x="8126413" y="4724400"/>
          <p14:tracePt t="345557" x="8045450" y="4724400"/>
          <p14:tracePt t="345574" x="7912100" y="4724400"/>
          <p14:tracePt t="345591" x="7850188" y="4724400"/>
          <p14:tracePt t="345607" x="7823200" y="4724400"/>
          <p14:tracePt t="345624" x="7786688" y="4724400"/>
          <p14:tracePt t="345641" x="7769225" y="4724400"/>
          <p14:tracePt t="345657" x="7732713" y="4724400"/>
          <p14:tracePt t="345674" x="7715250" y="4724400"/>
          <p14:tracePt t="345691" x="7670800" y="4741863"/>
          <p14:tracePt t="345707" x="7626350" y="4741863"/>
          <p14:tracePt t="345724" x="7581900" y="4741863"/>
          <p14:tracePt t="345741" x="7518400" y="4741863"/>
          <p14:tracePt t="345757" x="7473950" y="4733925"/>
          <p14:tracePt t="345774" x="7394575" y="4724400"/>
          <p14:tracePt t="345791" x="7375525" y="4714875"/>
          <p14:tracePt t="345807" x="7331075" y="4714875"/>
          <p14:tracePt t="345824" x="7259638" y="4714875"/>
          <p14:tracePt t="345841" x="7215188" y="4714875"/>
          <p14:tracePt t="345857" x="7180263" y="4714875"/>
          <p14:tracePt t="345874" x="7143750" y="4714875"/>
          <p14:tracePt t="345891" x="7108825" y="4714875"/>
          <p14:tracePt t="345907" x="7045325" y="4697413"/>
          <p14:tracePt t="345924" x="7018338" y="4687888"/>
          <p14:tracePt t="345941" x="6983413" y="4687888"/>
          <p14:tracePt t="345957" x="6965950" y="4687888"/>
          <p14:tracePt t="345974" x="6929438" y="4687888"/>
          <p14:tracePt t="348867" x="6946900" y="4687888"/>
          <p14:tracePt t="348875" x="6956425" y="4687888"/>
          <p14:tracePt t="348891" x="6983413" y="4687888"/>
          <p14:tracePt t="348908" x="7027863" y="4706938"/>
          <p14:tracePt t="348924" x="7064375" y="4714875"/>
          <p14:tracePt t="348941" x="7081838" y="4714875"/>
          <p14:tracePt t="349059" x="7089775" y="4714875"/>
          <p14:tracePt t="349089" x="7099300" y="4714875"/>
          <p14:tracePt t="362939" x="7081838" y="4714875"/>
          <p14:tracePt t="362947" x="7027863" y="4714875"/>
          <p14:tracePt t="362959" x="6973888" y="4714875"/>
          <p14:tracePt t="362977" x="6697663" y="4759325"/>
          <p14:tracePt t="362993" x="6473825" y="4795838"/>
          <p14:tracePt t="363009" x="6330950" y="4894263"/>
          <p14:tracePt t="363026" x="6197600" y="5000625"/>
          <p14:tracePt t="363043" x="6116638" y="5072063"/>
          <p14:tracePt t="363059" x="6064250" y="5153025"/>
          <p14:tracePt t="363077" x="6018213" y="5187950"/>
          <p14:tracePt t="363109" x="6010275" y="5214938"/>
          <p14:tracePt t="363126" x="5983288" y="5224463"/>
          <p14:tracePt t="363143" x="5938838" y="5214938"/>
          <p14:tracePt t="363159" x="5929313" y="5187950"/>
          <p14:tracePt t="363401" x="5921375" y="5187950"/>
          <p14:tracePt t="363432" x="5921375" y="5180013"/>
          <p14:tracePt t="363448" x="5902325" y="5170488"/>
          <p14:tracePt t="363456" x="5902325" y="5143500"/>
          <p14:tracePt t="363463" x="5894388" y="5135563"/>
          <p14:tracePt t="363477" x="5830888" y="5099050"/>
          <p14:tracePt t="363493" x="5795963" y="5064125"/>
          <p14:tracePt t="363510" x="5768975" y="5045075"/>
          <p14:tracePt t="363526" x="5741988" y="4983163"/>
          <p14:tracePt t="363543" x="5707063" y="4938713"/>
          <p14:tracePt t="363561" x="5661025" y="4921250"/>
          <p14:tracePt t="363578" x="5616575" y="4894263"/>
          <p14:tracePt t="363593" x="5554663" y="4867275"/>
          <p14:tracePt t="363610" x="5510213" y="4857750"/>
          <p14:tracePt t="363626" x="5438775" y="4849813"/>
          <p14:tracePt t="363643" x="5357813" y="4849813"/>
          <p14:tracePt t="363661" x="5259388" y="4849813"/>
          <p14:tracePt t="363677" x="5180013" y="4849813"/>
          <p14:tracePt t="363693" x="5072063" y="4849813"/>
          <p14:tracePt t="363709" x="4965700" y="4849813"/>
          <p14:tracePt t="363726" x="4857750" y="4849813"/>
          <p14:tracePt t="363743" x="4795838" y="4830763"/>
          <p14:tracePt t="363760" x="4705350" y="4830763"/>
          <p14:tracePt t="363777" x="4608513" y="4830763"/>
          <p14:tracePt t="363793" x="4545013" y="4822825"/>
          <p14:tracePt t="363809" x="4483100" y="4822825"/>
          <p14:tracePt t="363826" x="4402138" y="4805363"/>
          <p14:tracePt t="363843" x="4375150" y="4805363"/>
          <p14:tracePt t="363861" x="4330700" y="4805363"/>
          <p14:tracePt t="363876" x="4322763" y="4805363"/>
          <p14:tracePt t="363894" x="4303713" y="4805363"/>
          <p14:tracePt t="363909" x="4276725" y="4813300"/>
          <p14:tracePt t="363926" x="4268788" y="4813300"/>
          <p14:tracePt t="364032" x="4259263" y="4813300"/>
          <p14:tracePt t="364048" x="4251325" y="4813300"/>
          <p14:tracePt t="364054" x="4241800" y="4813300"/>
          <p14:tracePt t="364062" x="4224338" y="4813300"/>
          <p14:tracePt t="364078" x="4214813" y="4813300"/>
          <p14:tracePt t="364094" x="4197350" y="4805363"/>
          <p14:tracePt t="364110" x="4152900" y="4786313"/>
          <p14:tracePt t="364126" x="4071938" y="4768850"/>
          <p14:tracePt t="364143" x="4027488" y="4768850"/>
          <p14:tracePt t="364159" x="3956050" y="4759325"/>
          <p14:tracePt t="364176" x="3867150" y="4759325"/>
          <p14:tracePt t="364193" x="3803650" y="4768850"/>
          <p14:tracePt t="364209" x="3714750" y="4786313"/>
          <p14:tracePt t="364225" x="3670300" y="4786313"/>
          <p14:tracePt t="364242" x="3608388" y="4786313"/>
          <p14:tracePt t="364259" x="3589338" y="4786313"/>
          <p14:tracePt t="364276" x="3527425" y="4786313"/>
          <p14:tracePt t="364293" x="3482975" y="4805363"/>
          <p14:tracePt t="364308" x="3429000" y="4830763"/>
          <p14:tracePt t="364325" x="3322638" y="4849813"/>
          <p14:tracePt t="364342" x="3268663" y="4857750"/>
          <p14:tracePt t="364358" x="3179763" y="4867275"/>
          <p14:tracePt t="364375" x="3108325" y="4867275"/>
          <p14:tracePt t="364393" x="3009900" y="4894263"/>
          <p14:tracePt t="364410" x="2965450" y="4894263"/>
          <p14:tracePt t="364426" x="2894013" y="4894263"/>
          <p14:tracePt t="364443" x="2795588" y="4894263"/>
          <p14:tracePt t="364460" x="2741613" y="4894263"/>
          <p14:tracePt t="364477" x="2652713" y="4867275"/>
          <p14:tracePt t="364494" x="2562225" y="4867275"/>
          <p14:tracePt t="364510" x="2517775" y="4884738"/>
          <p14:tracePt t="364526" x="2428875" y="4894263"/>
          <p14:tracePt t="364543" x="2347913" y="4894263"/>
          <p14:tracePt t="364561" x="2232025" y="4894263"/>
          <p14:tracePt t="364577" x="2125663" y="4894263"/>
          <p14:tracePt t="364593" x="2017713" y="4911725"/>
          <p14:tracePt t="364609" x="1928813" y="4921250"/>
          <p14:tracePt t="364626" x="1812925" y="4921250"/>
          <p14:tracePt t="364643" x="1751013" y="4948238"/>
          <p14:tracePt t="364661" x="1633538" y="4965700"/>
          <p14:tracePt t="364678" x="1589088" y="4965700"/>
          <p14:tracePt t="364693" x="1544638" y="4973638"/>
          <p14:tracePt t="364710" x="1482725" y="4973638"/>
          <p14:tracePt t="364726" x="1446213" y="4973638"/>
          <p14:tracePt t="364743" x="1428750" y="4983163"/>
          <p14:tracePt t="364762" x="1384300" y="4992688"/>
          <p14:tracePt t="364778" x="1357313" y="5010150"/>
          <p14:tracePt t="364793" x="1303338" y="5019675"/>
          <p14:tracePt t="364809" x="1231900" y="5037138"/>
          <p14:tracePt t="364826" x="1169988" y="5045075"/>
          <p14:tracePt t="364843" x="1152525" y="5045075"/>
          <p14:tracePt t="364860" x="1125538" y="5054600"/>
          <p14:tracePt t="364878" x="1081088" y="5072063"/>
          <p14:tracePt t="364893" x="1062038" y="5072063"/>
          <p14:tracePt t="365061" x="1071563" y="5072063"/>
          <p14:tracePt t="365070" x="1081088" y="5072063"/>
          <p14:tracePt t="365078" x="1108075" y="5081588"/>
          <p14:tracePt t="365093" x="1152525" y="5081588"/>
          <p14:tracePt t="365109" x="1196975" y="5081588"/>
          <p14:tracePt t="365126" x="1223963" y="5081588"/>
          <p14:tracePt t="365143" x="1303338" y="5081588"/>
          <p14:tracePt t="365160" x="1366838" y="5081588"/>
          <p14:tracePt t="365178" x="1428750" y="5081588"/>
          <p14:tracePt t="365193" x="1465263" y="5081588"/>
          <p14:tracePt t="365210" x="1509713" y="5091113"/>
          <p14:tracePt t="365226" x="1554163" y="5091113"/>
          <p14:tracePt t="365243" x="1598613" y="5091113"/>
          <p14:tracePt t="365261" x="1687513" y="5099050"/>
          <p14:tracePt t="365277" x="1768475" y="5099050"/>
          <p14:tracePt t="365293" x="1822450" y="5099050"/>
          <p14:tracePt t="365309" x="1884363" y="5099050"/>
          <p14:tracePt t="365327" x="1946275" y="5099050"/>
          <p14:tracePt t="365343" x="2054225" y="5091113"/>
          <p14:tracePt t="365362" x="2143125" y="5064125"/>
          <p14:tracePt t="365376" x="2187575" y="5064125"/>
          <p14:tracePt t="365393" x="2214563" y="5064125"/>
          <p14:tracePt t="365410" x="2259013" y="5064125"/>
          <p14:tracePt t="365426" x="2366963" y="5045075"/>
          <p14:tracePt t="365443" x="2473325" y="5037138"/>
          <p14:tracePt t="365461" x="2652713" y="5019675"/>
          <p14:tracePt t="365478" x="2751138" y="5027613"/>
          <p14:tracePt t="365493" x="2857500" y="5027613"/>
          <p14:tracePt t="365510" x="3000375" y="5019675"/>
          <p14:tracePt t="365526" x="3133725" y="5027613"/>
          <p14:tracePt t="365543" x="3241675" y="5019675"/>
          <p14:tracePt t="365561" x="3482975" y="5027613"/>
          <p14:tracePt t="365576" x="3679825" y="5027613"/>
          <p14:tracePt t="365593" x="3848100" y="5027613"/>
          <p14:tracePt t="365610" x="4062413" y="5019675"/>
          <p14:tracePt t="365626" x="4179888" y="5019675"/>
          <p14:tracePt t="365643" x="4303713" y="5019675"/>
          <p14:tracePt t="365660" x="4411663" y="5019675"/>
          <p14:tracePt t="365676" x="4660900" y="5019675"/>
          <p14:tracePt t="365693" x="4894263" y="5019675"/>
          <p14:tracePt t="365710" x="5018088" y="5019675"/>
          <p14:tracePt t="365726" x="5089525" y="5019675"/>
          <p14:tracePt t="365743" x="5232400" y="5019675"/>
          <p14:tracePt t="365760" x="5384800" y="5037138"/>
          <p14:tracePt t="365776" x="5608638" y="5027613"/>
          <p14:tracePt t="365793" x="5830888" y="5019675"/>
          <p14:tracePt t="365810" x="5983288" y="5019675"/>
          <p14:tracePt t="365826" x="6207125" y="5019675"/>
          <p14:tracePt t="365843" x="6323013" y="5019675"/>
          <p14:tracePt t="365859" x="6527800" y="5019675"/>
          <p14:tracePt t="365876" x="6867525" y="5019675"/>
          <p14:tracePt t="365893" x="7108825" y="5019675"/>
          <p14:tracePt t="365910" x="7215188" y="5019675"/>
          <p14:tracePt t="365926" x="7323138" y="5019675"/>
          <p14:tracePt t="365943" x="7385050" y="5019675"/>
          <p14:tracePt t="365960" x="7412038" y="5000625"/>
          <p14:tracePt t="365976" x="7518400" y="4992688"/>
          <p14:tracePt t="365993" x="7572375" y="4983163"/>
          <p14:tracePt t="366010" x="7616825" y="4983163"/>
          <p14:tracePt t="366026" x="7680325" y="4983163"/>
          <p14:tracePt t="366043" x="7742238" y="4965700"/>
          <p14:tracePt t="366060" x="7840663" y="4965700"/>
          <p14:tracePt t="366076" x="7850188" y="4965700"/>
          <p14:tracePt t="366316" x="7858125" y="4965700"/>
          <p14:tracePt t="366323" x="7875588" y="4965700"/>
          <p14:tracePt t="366330" x="7894638" y="4983163"/>
          <p14:tracePt t="366343" x="7902575" y="4983163"/>
          <p14:tracePt t="366360" x="7912100" y="4983163"/>
          <p14:tracePt t="366376" x="7929563" y="4983163"/>
          <p14:tracePt t="366438" x="7912100" y="4983163"/>
          <p14:tracePt t="366447" x="7894638" y="4983163"/>
          <p14:tracePt t="366460" x="7840663" y="4983163"/>
          <p14:tracePt t="366476" x="7769225" y="4983163"/>
          <p14:tracePt t="366493" x="7661275" y="4992688"/>
          <p14:tracePt t="366510" x="7599363" y="5019675"/>
          <p14:tracePt t="366526" x="7402513" y="5037138"/>
          <p14:tracePt t="366543" x="7188200" y="5037138"/>
          <p14:tracePt t="366560" x="6608763" y="5027613"/>
          <p14:tracePt t="366576" x="6296025" y="5010150"/>
          <p14:tracePt t="366593" x="5965825" y="4992688"/>
          <p14:tracePt t="366610" x="5680075" y="4992688"/>
          <p14:tracePt t="366626" x="5232400" y="4992688"/>
          <p14:tracePt t="366643" x="4848225" y="4973638"/>
          <p14:tracePt t="366660" x="4251325" y="4983163"/>
          <p14:tracePt t="366676" x="3803650" y="5000625"/>
          <p14:tracePt t="366693" x="3419475" y="5000625"/>
          <p14:tracePt t="366710" x="3125788" y="5054600"/>
          <p14:tracePt t="366726" x="2928938" y="5091113"/>
          <p14:tracePt t="366743" x="2822575" y="5116513"/>
          <p14:tracePt t="366760" x="2608263" y="5135563"/>
          <p14:tracePt t="366776" x="2589213" y="5135563"/>
          <p14:tracePt t="366846" x="2581275" y="5108575"/>
          <p14:tracePt t="366851" x="2581275" y="5091113"/>
          <p14:tracePt t="366860" x="2581275" y="5081588"/>
          <p14:tracePt t="366876" x="2581275" y="5054600"/>
          <p14:tracePt t="366893" x="2589213" y="5045075"/>
          <p14:tracePt t="366910" x="2608263" y="5045075"/>
          <p14:tracePt t="366926" x="2616200" y="5045075"/>
          <p14:tracePt t="366943" x="2670175" y="5099050"/>
          <p14:tracePt t="366960" x="2795588" y="5197475"/>
          <p14:tracePt t="366976" x="3000375" y="5268913"/>
          <p14:tracePt t="366994" x="3160713" y="5330825"/>
          <p14:tracePt t="367010" x="3268663" y="5349875"/>
          <p14:tracePt t="367026" x="3303588" y="5349875"/>
          <p14:tracePt t="367043" x="3322638" y="5322888"/>
          <p14:tracePt t="367060" x="3340100" y="5207000"/>
          <p14:tracePt t="367076" x="3375025" y="5170488"/>
          <p14:tracePt t="367093" x="3411538" y="5091113"/>
          <p14:tracePt t="367110" x="3465513" y="5027613"/>
          <p14:tracePt t="367126" x="3490913" y="4983163"/>
          <p14:tracePt t="367143" x="3517900" y="4948238"/>
          <p14:tracePt t="367160" x="3527425" y="4884738"/>
          <p14:tracePt t="367177" x="3527425" y="4840288"/>
          <p14:tracePt t="367193" x="3527425" y="4795838"/>
          <p14:tracePt t="367210" x="3490913" y="4733925"/>
          <p14:tracePt t="367227" x="3419475" y="4662488"/>
          <p14:tracePt t="367244" x="3348038" y="4643438"/>
          <p14:tracePt t="367260" x="3322638" y="4635500"/>
          <p14:tracePt t="367277" x="3295650" y="4635500"/>
          <p14:tracePt t="367293" x="3251200" y="4635500"/>
          <p14:tracePt t="367310" x="3205163" y="4635500"/>
          <p14:tracePt t="367327" x="3143250" y="4679950"/>
          <p14:tracePt t="367343" x="3044825" y="4751388"/>
          <p14:tracePt t="367360" x="2919413" y="4813300"/>
          <p14:tracePt t="367377" x="2894013" y="4830763"/>
          <p14:tracePt t="367393" x="2894013" y="4911725"/>
          <p14:tracePt t="367410" x="2901950" y="5000625"/>
          <p14:tracePt t="367414" x="2946400" y="5064125"/>
          <p14:tracePt t="367427" x="3000375" y="5143500"/>
          <p14:tracePt t="367443" x="3125788" y="5259388"/>
          <p14:tracePt t="367460" x="3268663" y="5340350"/>
          <p14:tracePt t="367476" x="3375025" y="5349875"/>
          <p14:tracePt t="367493" x="3562350" y="5349875"/>
          <p14:tracePt t="367510" x="3741738" y="5349875"/>
          <p14:tracePt t="367527" x="3919538" y="5330825"/>
          <p14:tracePt t="367544" x="4054475" y="5305425"/>
          <p14:tracePt t="367560" x="4081463" y="5278438"/>
          <p14:tracePt t="367577" x="4098925" y="5241925"/>
          <p14:tracePt t="367593" x="4152900" y="5207000"/>
          <p14:tracePt t="367610" x="4187825" y="5180013"/>
          <p14:tracePt t="367627" x="4205288" y="5153025"/>
          <p14:tracePt t="367644" x="4224338" y="5081588"/>
          <p14:tracePt t="367660" x="4224338" y="5027613"/>
          <p14:tracePt t="367677" x="4205288" y="4948238"/>
          <p14:tracePt t="367693" x="4179888" y="4921250"/>
          <p14:tracePt t="367710" x="4152900" y="4876800"/>
          <p14:tracePt t="367727" x="4125913" y="4876800"/>
          <p14:tracePt t="367743" x="4098925" y="4867275"/>
          <p14:tracePt t="367761" x="4027488" y="4867275"/>
          <p14:tracePt t="367777" x="3929063" y="4867275"/>
          <p14:tracePt t="367793" x="3840163" y="4867275"/>
          <p14:tracePt t="367810" x="3670300" y="4849813"/>
          <p14:tracePt t="367827" x="3500438" y="4849813"/>
          <p14:tracePt t="367844" x="3330575" y="4857750"/>
          <p14:tracePt t="367860" x="3259138" y="4867275"/>
          <p14:tracePt t="367877" x="3160713" y="4867275"/>
          <p14:tracePt t="367893" x="3116263" y="4884738"/>
          <p14:tracePt t="367910" x="3071813" y="4911725"/>
          <p14:tracePt t="367927" x="3054350" y="4973638"/>
          <p14:tracePt t="367945" x="3054350" y="5135563"/>
          <p14:tracePt t="367960" x="3081338" y="5268913"/>
          <p14:tracePt t="367977" x="3133725" y="5384800"/>
          <p14:tracePt t="367993" x="3160713" y="5438775"/>
          <p14:tracePt t="368010" x="3170238" y="5456238"/>
          <p14:tracePt t="368106" x="3125788" y="5456238"/>
          <p14:tracePt t="368114" x="3017838" y="5384800"/>
          <p14:tracePt t="368127" x="2894013" y="5367338"/>
          <p14:tracePt t="368144" x="2751138" y="5349875"/>
          <p14:tracePt t="368160" x="2714625" y="5340350"/>
          <p14:tracePt t="368176" x="2687638" y="5305425"/>
          <p14:tracePt t="368193" x="2660650" y="5278438"/>
          <p14:tracePt t="368210" x="2633663" y="5214938"/>
          <p14:tracePt t="368228" x="2616200" y="5162550"/>
          <p14:tracePt t="368245" x="2581275" y="5116513"/>
          <p14:tracePt t="368261" x="2536825" y="5099050"/>
          <p14:tracePt t="368277" x="2517775" y="5091113"/>
          <p14:tracePt t="368293" x="2482850" y="5091113"/>
          <p14:tracePt t="368310" x="2401888" y="5081588"/>
          <p14:tracePt t="368327" x="2347913" y="5081588"/>
          <p14:tracePt t="368344" x="2303463" y="5081588"/>
          <p14:tracePt t="368360" x="2276475" y="5081588"/>
          <p14:tracePt t="368377" x="2251075" y="5081588"/>
          <p14:tracePt t="368393" x="2241550" y="5081588"/>
          <p14:tracePt t="368410" x="2241550" y="5091113"/>
          <p14:tracePt t="368427" x="2241550" y="5108575"/>
          <p14:tracePt t="368482" x="2241550" y="5072063"/>
          <p14:tracePt t="368490" x="2251075" y="5019675"/>
          <p14:tracePt t="368498" x="2268538" y="4938713"/>
          <p14:tracePt t="368510" x="2268538" y="4902200"/>
          <p14:tracePt t="368528" x="2268538" y="4778375"/>
          <p14:tracePt t="368544" x="2214563" y="4706938"/>
          <p14:tracePt t="368560" x="2170113" y="4687888"/>
          <p14:tracePt t="368577" x="2143125" y="4635500"/>
          <p14:tracePt t="368593" x="2081213" y="4581525"/>
          <p14:tracePt t="368610" x="2009775" y="4545013"/>
          <p14:tracePt t="368629" x="1911350" y="4510088"/>
          <p14:tracePt t="368645" x="1847850" y="4465638"/>
          <p14:tracePt t="368660" x="1776413" y="4448175"/>
          <p14:tracePt t="368677" x="1731963" y="4429125"/>
          <p14:tracePt t="368693" x="1697038" y="4411663"/>
          <p14:tracePt t="368710" x="1670050" y="4411663"/>
          <p14:tracePt t="368728" x="1608138" y="4376738"/>
          <p14:tracePt t="368744" x="1589088" y="4376738"/>
          <p14:tracePt t="368760" x="1589088" y="4367213"/>
          <p14:tracePt t="368793" x="1581150" y="4367213"/>
          <p14:tracePt t="368865" x="1571625" y="4367213"/>
          <p14:tracePt t="368982" x="1589088" y="4367213"/>
          <p14:tracePt t="368990" x="1616075" y="4376738"/>
          <p14:tracePt t="368998" x="1652588" y="4376738"/>
          <p14:tracePt t="369010" x="1679575" y="4394200"/>
          <p14:tracePt t="369029" x="1768475" y="4394200"/>
          <p14:tracePt t="369045" x="1785938" y="4394200"/>
          <p14:tracePt t="369060" x="1803400" y="4376738"/>
          <p14:tracePt t="369093" x="1803400" y="4357688"/>
          <p14:tracePt t="369110" x="1803400" y="4340225"/>
          <p14:tracePt t="369128" x="1803400" y="4330700"/>
          <p14:tracePt t="369144" x="1803400" y="4322763"/>
          <p14:tracePt t="369160" x="1803400" y="4295775"/>
          <p14:tracePt t="369177" x="1803400" y="4278313"/>
          <p14:tracePt t="369193" x="1812925" y="4259263"/>
          <p14:tracePt t="369210" x="1812925" y="4233863"/>
          <p14:tracePt t="369228" x="1812925" y="4214813"/>
          <p14:tracePt t="369245" x="1812925" y="4187825"/>
          <p14:tracePt t="369260" x="1812925" y="4162425"/>
          <p14:tracePt t="369277" x="1812925" y="4125913"/>
          <p14:tracePt t="369294" x="1812925" y="4108450"/>
          <p14:tracePt t="369328" x="1822450" y="4090988"/>
          <p14:tracePt t="369368" x="1822450" y="4081463"/>
          <p14:tracePt t="369377" x="1830388" y="4081463"/>
          <p14:tracePt t="369393" x="1847850" y="4054475"/>
          <p14:tracePt t="369410" x="1866900" y="4054475"/>
          <p14:tracePt t="369428" x="1955800" y="4027488"/>
          <p14:tracePt t="369445" x="2044700" y="4000500"/>
          <p14:tracePt t="369460" x="2125663" y="4000500"/>
          <p14:tracePt t="369477" x="2187575" y="4000500"/>
          <p14:tracePt t="369493" x="2205038" y="4000500"/>
          <p14:tracePt t="369512" x="2241550" y="4000500"/>
          <p14:tracePt t="369529" x="2268538" y="4000500"/>
          <p14:tracePt t="369545" x="2303463" y="4000500"/>
          <p14:tracePt t="369560" x="2366963" y="4000500"/>
          <p14:tracePt t="369577" x="2438400" y="4010025"/>
          <p14:tracePt t="369593" x="2490788" y="4000500"/>
          <p14:tracePt t="369612" x="2562225" y="3992563"/>
          <p14:tracePt t="369627" x="2571750" y="3992563"/>
          <p14:tracePt t="369644" x="2581275" y="3992563"/>
          <p14:tracePt t="369759" x="2581275" y="4010025"/>
          <p14:tracePt t="369767" x="2581275" y="4019550"/>
          <p14:tracePt t="369777" x="2581275" y="4027488"/>
          <p14:tracePt t="369794" x="2571750" y="4044950"/>
          <p14:tracePt t="369810" x="2554288" y="4054475"/>
          <p14:tracePt t="369827" x="2554288" y="4098925"/>
          <p14:tracePt t="369843" x="2554288" y="4108450"/>
          <p14:tracePt t="369860" x="2544763" y="4135438"/>
          <p14:tracePt t="369877" x="2544763" y="4162425"/>
          <p14:tracePt t="369893" x="2544763" y="4187825"/>
          <p14:tracePt t="369910" x="2536825" y="4224338"/>
          <p14:tracePt t="369912" x="2536825" y="4233863"/>
          <p14:tracePt t="369927" x="2527300" y="4241800"/>
          <p14:tracePt t="369944" x="2527300" y="4268788"/>
          <p14:tracePt t="369960" x="2527300" y="4286250"/>
          <p14:tracePt t="369976" x="2527300" y="4295775"/>
          <p14:tracePt t="369993" x="2527300" y="4313238"/>
          <p14:tracePt t="370010" x="2517775" y="4349750"/>
          <p14:tracePt t="370026" x="2517775" y="4367213"/>
          <p14:tracePt t="370043" x="2517775" y="4376738"/>
          <p14:tracePt t="370076" x="2517775" y="4384675"/>
          <p14:tracePt t="370159" x="2527300" y="4384675"/>
          <p14:tracePt t="370191" x="2544763" y="4384675"/>
          <p14:tracePt t="370199" x="2554288" y="4384675"/>
          <p14:tracePt t="370210" x="2581275" y="4384675"/>
          <p14:tracePt t="370229" x="2589213" y="4384675"/>
          <p14:tracePt t="370244" x="2608263" y="4384675"/>
          <p14:tracePt t="370260" x="2643188" y="4376738"/>
          <p14:tracePt t="370277" x="2714625" y="4376738"/>
          <p14:tracePt t="370294" x="2786063" y="4376738"/>
          <p14:tracePt t="370310" x="2847975" y="4376738"/>
          <p14:tracePt t="370329" x="2919413" y="4376738"/>
          <p14:tracePt t="370345" x="2938463" y="4367213"/>
          <p14:tracePt t="370360" x="2973388" y="4349750"/>
          <p14:tracePt t="370413" x="2982913" y="4349750"/>
          <p14:tracePt t="370459" x="2990850" y="4349750"/>
          <p14:tracePt t="370466" x="3000375" y="4349750"/>
          <p14:tracePt t="370529" x="3000375" y="4340225"/>
          <p14:tracePt t="370545" x="3000375" y="4330700"/>
          <p14:tracePt t="370551" x="3000375" y="4322763"/>
          <p14:tracePt t="370566" x="3000375" y="4305300"/>
          <p14:tracePt t="370577" x="3000375" y="4278313"/>
          <p14:tracePt t="370594" x="3000375" y="4241800"/>
          <p14:tracePt t="370610" x="3000375" y="4187825"/>
          <p14:tracePt t="370628" x="3000375" y="4116388"/>
          <p14:tracePt t="370645" x="2990850" y="4090988"/>
          <p14:tracePt t="370660" x="2990850" y="4064000"/>
          <p14:tracePt t="370677" x="2990850" y="4037013"/>
          <p14:tracePt t="370694" x="2990850" y="4027488"/>
          <p14:tracePt t="370710" x="2990850" y="4019550"/>
          <p14:tracePt t="370729" x="3009900" y="4000500"/>
          <p14:tracePt t="370743" x="3017838" y="3992563"/>
          <p14:tracePt t="370829" x="3027363" y="3992563"/>
          <p14:tracePt t="370837" x="3036888" y="3992563"/>
          <p14:tracePt t="370844" x="3054350" y="3992563"/>
          <p14:tracePt t="370860" x="3098800" y="3992563"/>
          <p14:tracePt t="370877" x="3125788" y="4000500"/>
          <p14:tracePt t="370894" x="3143250" y="4000500"/>
          <p14:tracePt t="370911" x="3187700" y="4000500"/>
          <p14:tracePt t="370913" x="3205163" y="4000500"/>
          <p14:tracePt t="370928" x="3232150" y="4000500"/>
          <p14:tracePt t="370944" x="3241675" y="4000500"/>
          <p14:tracePt t="370960" x="3251200" y="4000500"/>
          <p14:tracePt t="370994" x="3276600" y="4010025"/>
          <p14:tracePt t="371010" x="3303588" y="4010025"/>
          <p14:tracePt t="371029" x="3348038" y="4027488"/>
          <p14:tracePt t="371044" x="3411538" y="4019550"/>
          <p14:tracePt t="371060" x="3446463" y="4019550"/>
          <p14:tracePt t="371077" x="3465513" y="4019550"/>
          <p14:tracePt t="371094" x="3500438" y="4019550"/>
          <p14:tracePt t="371111" x="3527425" y="4010025"/>
          <p14:tracePt t="371129" x="3562350" y="4000500"/>
          <p14:tracePt t="371144" x="3598863" y="4000500"/>
          <p14:tracePt t="371160" x="3616325" y="4000500"/>
          <p14:tracePt t="371177" x="3625850" y="4000500"/>
          <p14:tracePt t="371194" x="3633788" y="4000500"/>
          <p14:tracePt t="371210" x="3643313" y="4000500"/>
          <p14:tracePt t="371227" x="3660775" y="4000500"/>
          <p14:tracePt t="371297" x="3670300" y="4000500"/>
          <p14:tracePt t="371313" x="3670300" y="4010025"/>
          <p14:tracePt t="371321" x="3679825" y="4019550"/>
          <p14:tracePt t="371330" x="3679825" y="4027488"/>
          <p14:tracePt t="371366" x="3687763" y="4037013"/>
          <p14:tracePt t="371375" x="3687763" y="4054475"/>
          <p14:tracePt t="371381" x="3687763" y="4064000"/>
          <p14:tracePt t="371394" x="3687763" y="4071938"/>
          <p14:tracePt t="371410" x="3687763" y="4081463"/>
          <p14:tracePt t="371429" x="3697288" y="4098925"/>
          <p14:tracePt t="371444" x="3705225" y="4116388"/>
          <p14:tracePt t="371460" x="3705225" y="4135438"/>
          <p14:tracePt t="371477" x="3714750" y="4162425"/>
          <p14:tracePt t="371494" x="3714750" y="4206875"/>
          <p14:tracePt t="371510" x="3714750" y="4224338"/>
          <p14:tracePt t="371528" x="3714750" y="4259263"/>
          <p14:tracePt t="371560" x="3714750" y="4268788"/>
          <p14:tracePt t="371775" x="3714750" y="4278313"/>
          <p14:tracePt t="371789" x="3714750" y="4286250"/>
          <p14:tracePt t="371927" x="3714750" y="4305300"/>
          <p14:tracePt t="371989" x="3705225" y="4305300"/>
          <p14:tracePt t="372013" x="3705225" y="42957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Unified Pipeline</a:t>
            </a:r>
            <a:endParaRPr lang="ru-RU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594" y="938011"/>
            <a:ext cx="8228013" cy="799349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dirty="0" smtClean="0"/>
              <a:t>The problem is resolved by splitting execution into more stages</a:t>
            </a:r>
            <a:endParaRPr lang="ru-RU" sz="22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394222"/>
              </p:ext>
            </p:extLst>
          </p:nvPr>
        </p:nvGraphicFramePr>
        <p:xfrm>
          <a:off x="4785360" y="2975571"/>
          <a:ext cx="4178460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835692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E2</a:t>
                      </a:r>
                      <a:endParaRPr lang="ru-RU" sz="15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E3</a:t>
                      </a:r>
                      <a:endParaRPr lang="ru-RU" sz="15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E4</a:t>
                      </a:r>
                      <a:endParaRPr lang="ru-RU" sz="15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M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W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819438"/>
              </p:ext>
            </p:extLst>
          </p:nvPr>
        </p:nvGraphicFramePr>
        <p:xfrm>
          <a:off x="4785360" y="2975571"/>
          <a:ext cx="4178460" cy="265860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Neo Sans Intel" panose="020B0504020202020204" pitchFamily="34" charset="0"/>
                        </a:rPr>
                        <a:t>E2</a:t>
                      </a:r>
                      <a:endParaRPr lang="ru-RU" sz="15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Neo Sans Intel" panose="020B0504020202020204" pitchFamily="34" charset="0"/>
                        </a:rPr>
                        <a:t>E3</a:t>
                      </a:r>
                      <a:endParaRPr lang="ru-RU" sz="15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Neo Sans Intel" panose="020B0504020202020204" pitchFamily="34" charset="0"/>
                        </a:rPr>
                        <a:t>E4</a:t>
                      </a:r>
                      <a:endParaRPr lang="ru-RU" sz="15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M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W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ysClr val="windowText" lastClr="000000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2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3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ysClr val="windowText" lastClr="000000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4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ysClr val="windowText" lastClr="000000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5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ysClr val="windowText" lastClr="000000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6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ysClr val="windowText" lastClr="000000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326">
                <a:tc gridSpan="7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6055615" y="3236067"/>
            <a:ext cx="2086401" cy="1758826"/>
            <a:chOff x="2184655" y="2070835"/>
            <a:chExt cx="2086401" cy="1758826"/>
          </a:xfrm>
        </p:grpSpPr>
        <p:cxnSp>
          <p:nvCxnSpPr>
            <p:cNvPr id="7" name="Straight Arrow Connector 6"/>
            <p:cNvCxnSpPr/>
            <p:nvPr/>
          </p:nvCxnSpPr>
          <p:spPr bwMode="auto">
            <a:xfrm>
              <a:off x="2184655" y="2070835"/>
              <a:ext cx="110872" cy="282218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 bwMode="auto">
            <a:xfrm>
              <a:off x="2607983" y="2070835"/>
              <a:ext cx="110872" cy="519080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 bwMode="auto">
            <a:xfrm>
              <a:off x="3031310" y="2070835"/>
              <a:ext cx="55436" cy="796259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 bwMode="auto">
            <a:xfrm>
              <a:off x="3444559" y="2070835"/>
              <a:ext cx="27718" cy="1098636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 bwMode="auto">
            <a:xfrm>
              <a:off x="3833869" y="2070835"/>
              <a:ext cx="27718" cy="1459809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 bwMode="auto">
            <a:xfrm>
              <a:off x="4194202" y="2070835"/>
              <a:ext cx="76854" cy="1758826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4912137"/>
              </p:ext>
            </p:extLst>
          </p:nvPr>
        </p:nvGraphicFramePr>
        <p:xfrm>
          <a:off x="484511" y="1485850"/>
          <a:ext cx="8199114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2218"/>
                <a:gridCol w="412218"/>
                <a:gridCol w="412218"/>
                <a:gridCol w="412218"/>
                <a:gridCol w="412218"/>
                <a:gridCol w="412218"/>
                <a:gridCol w="412218"/>
                <a:gridCol w="412218"/>
                <a:gridCol w="1663505"/>
                <a:gridCol w="396240"/>
                <a:gridCol w="368317"/>
                <a:gridCol w="412218"/>
                <a:gridCol w="448825"/>
                <a:gridCol w="396240"/>
                <a:gridCol w="391589"/>
                <a:gridCol w="412218"/>
                <a:gridCol w="412218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 </a:t>
                      </a:r>
                      <a:r>
                        <a:rPr lang="en-US" sz="1200" dirty="0" smtClean="0">
                          <a:latin typeface="Neo Sans Intel" panose="020B0504020202020204" pitchFamily="34" charset="0"/>
                        </a:rPr>
                        <a:t>longest</a:t>
                      </a:r>
                      <a:endParaRPr lang="ru-RU" sz="1500" dirty="0">
                        <a:solidFill>
                          <a:schemeClr val="bg2">
                            <a:lumMod val="75000"/>
                          </a:schemeClr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M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W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7" name="Rectangle 16"/>
          <p:cNvSpPr/>
          <p:nvPr/>
        </p:nvSpPr>
        <p:spPr bwMode="auto">
          <a:xfrm>
            <a:off x="254000" y="1310640"/>
            <a:ext cx="8585200" cy="599440"/>
          </a:xfrm>
          <a:prstGeom prst="rect">
            <a:avLst/>
          </a:prstGeom>
          <a:solidFill>
            <a:schemeClr val="bg1"/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8375368"/>
              </p:ext>
            </p:extLst>
          </p:nvPr>
        </p:nvGraphicFramePr>
        <p:xfrm>
          <a:off x="2936240" y="1485850"/>
          <a:ext cx="4178460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835692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E2</a:t>
                      </a:r>
                      <a:endParaRPr lang="ru-RU" sz="15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E3</a:t>
                      </a:r>
                      <a:endParaRPr lang="ru-RU" sz="15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E4</a:t>
                      </a:r>
                      <a:endParaRPr lang="ru-RU" sz="15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M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W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sp>
        <p:nvSpPr>
          <p:cNvPr id="18" name="Content Placeholder 2"/>
          <p:cNvSpPr txBox="1">
            <a:spLocks/>
          </p:cNvSpPr>
          <p:nvPr/>
        </p:nvSpPr>
        <p:spPr bwMode="auto">
          <a:xfrm>
            <a:off x="432594" y="2072640"/>
            <a:ext cx="8228012" cy="799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346075" indent="-344488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24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684213" indent="-2921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1030288" indent="-2841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1314450" indent="-2301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kern="0" dirty="0" smtClean="0"/>
              <a:t>But, for better overlapping of short instructions a complicated forwarding is required </a:t>
            </a:r>
            <a:r>
              <a:rPr lang="en-US" sz="2200" kern="0" dirty="0" smtClean="0">
                <a:solidFill>
                  <a:schemeClr val="tx2"/>
                </a:solidFill>
              </a:rPr>
              <a:t>(</a:t>
            </a:r>
            <a:r>
              <a:rPr lang="en-US" sz="2200" kern="0" dirty="0">
                <a:solidFill>
                  <a:schemeClr val="tx2"/>
                </a:solidFill>
              </a:rPr>
              <a:t>too many stage to take a value </a:t>
            </a:r>
            <a:r>
              <a:rPr lang="en-US" sz="2200" kern="0" dirty="0" smtClean="0">
                <a:solidFill>
                  <a:schemeClr val="tx2"/>
                </a:solidFill>
              </a:rPr>
              <a:t>from)</a:t>
            </a:r>
            <a:endParaRPr lang="ru-RU" sz="2200" kern="0" dirty="0">
              <a:solidFill>
                <a:schemeClr val="tx2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09575" y="4629067"/>
            <a:ext cx="45078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ct val="75000"/>
              </a:spcBef>
              <a:buFont typeface="Courier New" panose="02070309020205020404" pitchFamily="49" charset="0"/>
              <a:buChar char="o"/>
            </a:pPr>
            <a:r>
              <a:rPr lang="en-US" sz="2200" kern="0" dirty="0">
                <a:solidFill>
                  <a:srgbClr val="061922"/>
                </a:solidFill>
                <a:latin typeface="Neo Sans Intel"/>
              </a:rPr>
              <a:t>Unfeasible </a:t>
            </a:r>
            <a:r>
              <a:rPr lang="en-US" sz="2200" kern="0" dirty="0" smtClean="0">
                <a:solidFill>
                  <a:srgbClr val="061922"/>
                </a:solidFill>
                <a:latin typeface="Neo Sans Intel"/>
              </a:rPr>
              <a:t>makes </a:t>
            </a:r>
            <a:r>
              <a:rPr lang="en-US" sz="2200" kern="0" dirty="0">
                <a:solidFill>
                  <a:srgbClr val="061922"/>
                </a:solidFill>
                <a:latin typeface="Neo Sans Intel"/>
              </a:rPr>
              <a:t>the concept of a unified pipeline </a:t>
            </a:r>
            <a:r>
              <a:rPr lang="en-US" sz="2200" kern="0" dirty="0" smtClean="0">
                <a:solidFill>
                  <a:srgbClr val="FF0000"/>
                </a:solidFill>
                <a:latin typeface="Neo Sans Intel"/>
              </a:rPr>
              <a:t>inefficient</a:t>
            </a:r>
            <a:endParaRPr lang="en-US" sz="2200" kern="0" dirty="0">
              <a:solidFill>
                <a:srgbClr val="FF0000"/>
              </a:solidFill>
              <a:latin typeface="Neo Sans Intel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26455" y="2871989"/>
            <a:ext cx="4572000" cy="1354217"/>
          </a:xfrm>
          <a:prstGeom prst="rect">
            <a:avLst/>
          </a:prstGeom>
        </p:spPr>
        <p:txBody>
          <a:bodyPr>
            <a:spAutoFit/>
          </a:bodyPr>
          <a:lstStyle/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rgbClr val="061922"/>
                </a:solidFill>
                <a:latin typeface="Neo Sans Intel"/>
              </a:rPr>
              <a:t>Full </a:t>
            </a:r>
            <a:r>
              <a:rPr lang="en-US" kern="0" dirty="0" smtClean="0">
                <a:solidFill>
                  <a:srgbClr val="061922"/>
                </a:solidFill>
                <a:latin typeface="Neo Sans Intel"/>
              </a:rPr>
              <a:t>forwarding </a:t>
            </a:r>
            <a:r>
              <a:rPr lang="en-US" kern="0" dirty="0">
                <a:solidFill>
                  <a:srgbClr val="061922"/>
                </a:solidFill>
                <a:latin typeface="Neo Sans Intel"/>
              </a:rPr>
              <a:t>are too huge </a:t>
            </a:r>
            <a:r>
              <a:rPr lang="en-US" kern="0" dirty="0" smtClean="0">
                <a:solidFill>
                  <a:srgbClr val="061922"/>
                </a:solidFill>
                <a:latin typeface="Neo Sans Intel"/>
              </a:rPr>
              <a:t>and slow </a:t>
            </a:r>
            <a:r>
              <a:rPr lang="en-US" kern="0" dirty="0">
                <a:solidFill>
                  <a:srgbClr val="061922"/>
                </a:solidFill>
                <a:latin typeface="Neo Sans Intel Medium" panose="020B0604020202020204" pitchFamily="34" charset="0"/>
              </a:rPr>
              <a:t>→ </a:t>
            </a:r>
            <a:r>
              <a:rPr lang="en-US" kern="0" dirty="0" smtClean="0">
                <a:solidFill>
                  <a:srgbClr val="061922"/>
                </a:solidFill>
                <a:latin typeface="Neo Sans Intel Medium" panose="020B0604020202020204" pitchFamily="34" charset="0"/>
              </a:rPr>
              <a:t>increase </a:t>
            </a:r>
            <a:r>
              <a:rPr lang="en-US" kern="0" dirty="0">
                <a:solidFill>
                  <a:srgbClr val="061922"/>
                </a:solidFill>
                <a:latin typeface="Neo Sans Intel Medium" panose="020B0604020202020204" pitchFamily="34" charset="0"/>
              </a:rPr>
              <a:t>the clock </a:t>
            </a:r>
            <a:r>
              <a:rPr lang="en-US" kern="0" dirty="0" smtClean="0">
                <a:solidFill>
                  <a:srgbClr val="061922"/>
                </a:solidFill>
                <a:latin typeface="Neo Sans Intel Medium" panose="020B0604020202020204" pitchFamily="34" charset="0"/>
              </a:rPr>
              <a:t>cycle</a:t>
            </a:r>
            <a:endParaRPr lang="en-US" kern="0" dirty="0">
              <a:solidFill>
                <a:srgbClr val="061922"/>
              </a:solidFill>
              <a:latin typeface="Neo Sans Intel Medium" panose="020B0604020202020204" pitchFamily="34" charset="0"/>
            </a:endParaRP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rgbClr val="061922"/>
                </a:solidFill>
                <a:latin typeface="Neo Sans Intel"/>
              </a:rPr>
              <a:t>Without full </a:t>
            </a:r>
            <a:r>
              <a:rPr lang="en-US" kern="0" dirty="0" smtClean="0">
                <a:solidFill>
                  <a:srgbClr val="061922"/>
                </a:solidFill>
                <a:latin typeface="Neo Sans Intel"/>
              </a:rPr>
              <a:t>forwarding there </a:t>
            </a:r>
            <a:r>
              <a:rPr lang="en-US" kern="0" dirty="0">
                <a:solidFill>
                  <a:srgbClr val="061922"/>
                </a:solidFill>
                <a:latin typeface="Neo Sans Intel"/>
              </a:rPr>
              <a:t>will be bubbles in the pipeline </a:t>
            </a:r>
            <a:r>
              <a:rPr lang="en-US" kern="0" dirty="0">
                <a:solidFill>
                  <a:srgbClr val="061922"/>
                </a:solidFill>
                <a:latin typeface="Neo Sans Intel Medium" panose="020B0604020202020204" pitchFamily="34" charset="0"/>
              </a:rPr>
              <a:t>→ </a:t>
            </a:r>
            <a:r>
              <a:rPr lang="en-US" kern="0" dirty="0" smtClean="0">
                <a:solidFill>
                  <a:srgbClr val="061922"/>
                </a:solidFill>
                <a:latin typeface="Neo Sans Intel Medium" panose="020B0604020202020204" pitchFamily="34" charset="0"/>
              </a:rPr>
              <a:t>high </a:t>
            </a:r>
            <a:r>
              <a:rPr lang="en-US" kern="0" dirty="0">
                <a:solidFill>
                  <a:srgbClr val="061922"/>
                </a:solidFill>
                <a:latin typeface="Neo Sans Intel Medium" panose="020B0604020202020204" pitchFamily="34" charset="0"/>
              </a:rPr>
              <a:t>CPI</a:t>
            </a:r>
          </a:p>
        </p:txBody>
      </p:sp>
      <p:sp>
        <p:nvSpPr>
          <p:cNvPr id="23" name="Rounded Rectangular Callout 22"/>
          <p:cNvSpPr/>
          <p:nvPr/>
        </p:nvSpPr>
        <p:spPr bwMode="auto">
          <a:xfrm>
            <a:off x="5358976" y="5398508"/>
            <a:ext cx="2158164" cy="871530"/>
          </a:xfrm>
          <a:prstGeom prst="wedgeRoundRectCallout">
            <a:avLst>
              <a:gd name="adj1" fmla="val 60148"/>
              <a:gd name="adj2" fmla="val -30192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Only this instruction can safely read its sources from the Register File</a:t>
            </a:r>
            <a:endParaRPr lang="ru-RU" sz="1400" b="1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16" name="Audio 1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73042777"/>
      </p:ext>
    </p:extLst>
  </p:cSld>
  <p:clrMapOvr>
    <a:masterClrMapping/>
  </p:clrMapOvr>
  <p:transition advTm="65562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17" grpId="0" animBg="1"/>
      <p:bldP spid="20" grpId="0"/>
      <p:bldP spid="23" grpId="0" animBg="1"/>
    </p:bldLst>
  </p:timing>
  <p:extLst>
    <p:ext uri="{3A86A75C-4F4B-4683-9AE1-C65F6400EC91}">
      <p14:laserTraceLst xmlns:p14="http://schemas.microsoft.com/office/powerpoint/2010/main">
        <p14:tracePtLst>
          <p14:tracePt t="2944" x="3705225" y="4268788"/>
          <p14:tracePt t="2955" x="3705225" y="4224338"/>
          <p14:tracePt t="2971" x="3687763" y="4098925"/>
          <p14:tracePt t="2987" x="3660775" y="4010025"/>
          <p14:tracePt t="3005" x="3633788" y="3876675"/>
          <p14:tracePt t="3022" x="3598863" y="3778250"/>
          <p14:tracePt t="3038" x="3544888" y="3616325"/>
          <p14:tracePt t="3054" x="3482975" y="3455988"/>
          <p14:tracePt t="3071" x="3419475" y="3313113"/>
          <p14:tracePt t="3087" x="3348038" y="3214688"/>
          <p14:tracePt t="3104" x="3259138" y="3089275"/>
          <p14:tracePt t="3121" x="3081338" y="2894013"/>
          <p14:tracePt t="3139" x="3017838" y="2786063"/>
          <p14:tracePt t="3155" x="2946400" y="2687638"/>
          <p14:tracePt t="3171" x="2884488" y="2608263"/>
          <p14:tracePt t="3187" x="2732088" y="2473325"/>
          <p14:tracePt t="3205" x="2366963" y="2278063"/>
          <p14:tracePt t="3222" x="2108200" y="2135188"/>
          <p14:tracePt t="3239" x="1884363" y="2089150"/>
          <p14:tracePt t="3255" x="1839913" y="2081213"/>
          <p14:tracePt t="3268" x="1776413" y="2081213"/>
          <p14:tracePt t="3285" x="1704975" y="2081213"/>
          <p14:tracePt t="3302" x="1625600" y="2071688"/>
          <p14:tracePt t="3319" x="1455738" y="2009775"/>
          <p14:tracePt t="3336" x="1347788" y="1982788"/>
          <p14:tracePt t="3352" x="1295400" y="1982788"/>
          <p14:tracePt t="3368" x="1196975" y="1946275"/>
          <p14:tracePt t="3385" x="1098550" y="1928813"/>
          <p14:tracePt t="3402" x="1036638" y="1901825"/>
          <p14:tracePt t="3419" x="946150" y="1884363"/>
          <p14:tracePt t="3436" x="911225" y="1857375"/>
          <p14:tracePt t="3452" x="874713" y="1857375"/>
          <p14:tracePt t="3470" x="857250" y="1839913"/>
          <p14:tracePt t="3487" x="822325" y="1812925"/>
          <p14:tracePt t="3504" x="822325" y="1803400"/>
          <p14:tracePt t="3522" x="758825" y="1768475"/>
          <p14:tracePt t="3538" x="723900" y="1768475"/>
          <p14:tracePt t="3555" x="704850" y="1758950"/>
          <p14:tracePt t="3674" x="714375" y="1758950"/>
          <p14:tracePt t="3690" x="723900" y="1751013"/>
          <p14:tracePt t="3705" x="750888" y="1751013"/>
          <p14:tracePt t="3719" x="758825" y="1741488"/>
          <p14:tracePt t="3737" x="795338" y="1741488"/>
          <p14:tracePt t="3752" x="857250" y="1731963"/>
          <p14:tracePt t="3768" x="928688" y="1714500"/>
          <p14:tracePt t="3785" x="1009650" y="1714500"/>
          <p14:tracePt t="3801" x="1054100" y="1714500"/>
          <p14:tracePt t="3819" x="1125538" y="1704975"/>
          <p14:tracePt t="3835" x="1179513" y="1704975"/>
          <p14:tracePt t="3852" x="1214438" y="1704975"/>
          <p14:tracePt t="3868" x="1231900" y="1704975"/>
          <p14:tracePt t="3885" x="1241425" y="1714500"/>
          <p14:tracePt t="3905" x="1250950" y="1724025"/>
          <p14:tracePt t="4112" x="1258888" y="1724025"/>
          <p14:tracePt t="4150" x="1295400" y="1724025"/>
          <p14:tracePt t="4162" x="1303338" y="1724025"/>
          <p14:tracePt t="4175" x="1322388" y="1741488"/>
          <p14:tracePt t="4188" x="1330325" y="1741488"/>
          <p14:tracePt t="4206" x="1357313" y="1741488"/>
          <p14:tracePt t="4336" x="1393825" y="1741488"/>
          <p14:tracePt t="4347" x="1401763" y="1751013"/>
          <p14:tracePt t="4359" x="1411288" y="1751013"/>
          <p14:tracePt t="4371" x="1438275" y="1758950"/>
          <p14:tracePt t="4389" x="1509713" y="1768475"/>
          <p14:tracePt t="4402" x="1608138" y="1785938"/>
          <p14:tracePt t="4420" x="1670050" y="1785938"/>
          <p14:tracePt t="4436" x="1679575" y="1785938"/>
          <p14:tracePt t="4457" x="1704975" y="1785938"/>
          <p14:tracePt t="4469" x="1714500" y="1795463"/>
          <p14:tracePt t="4486" x="1724025" y="1795463"/>
          <p14:tracePt t="4575" x="1731963" y="1795463"/>
          <p14:tracePt t="4598" x="1741488" y="1795463"/>
          <p14:tracePt t="4612" x="1758950" y="1795463"/>
          <p14:tracePt t="4623" x="1768475" y="1795463"/>
          <p14:tracePt t="4637" x="1795463" y="1795463"/>
          <p14:tracePt t="4653" x="1822450" y="1795463"/>
          <p14:tracePt t="4670" x="1847850" y="1803400"/>
          <p14:tracePt t="4688" x="1884363" y="1803400"/>
          <p14:tracePt t="4703" x="1901825" y="1803400"/>
          <p14:tracePt t="4720" x="1946275" y="1803400"/>
          <p14:tracePt t="4737" x="1965325" y="1803400"/>
          <p14:tracePt t="4753" x="2000250" y="1803400"/>
          <p14:tracePt t="4769" x="2036763" y="1803400"/>
          <p14:tracePt t="4785" x="2081213" y="1803400"/>
          <p14:tracePt t="4805" x="2116138" y="1803400"/>
          <p14:tracePt t="4822" x="2179638" y="1803400"/>
          <p14:tracePt t="4839" x="2259013" y="1812925"/>
          <p14:tracePt t="4855" x="2322513" y="1803400"/>
          <p14:tracePt t="4872" x="2357438" y="1795463"/>
          <p14:tracePt t="4888" x="2366963" y="1795463"/>
          <p14:tracePt t="4982" x="2374900" y="1795463"/>
          <p14:tracePt t="4996" x="2384425" y="1795463"/>
          <p14:tracePt t="5007" x="2401888" y="1795463"/>
          <p14:tracePt t="5036" x="2411413" y="1795463"/>
          <p14:tracePt t="5047" x="2419350" y="1795463"/>
          <p14:tracePt t="5059" x="2428875" y="1795463"/>
          <p14:tracePt t="5071" x="2446338" y="1795463"/>
          <p14:tracePt t="5088" x="2490788" y="1795463"/>
          <p14:tracePt t="5102" x="2500313" y="1795463"/>
          <p14:tracePt t="5151" x="2509838" y="1785938"/>
          <p14:tracePt t="5167" x="2509838" y="1758950"/>
          <p14:tracePt t="5178" x="2509838" y="1741488"/>
          <p14:tracePt t="5191" x="2509838" y="1714500"/>
          <p14:tracePt t="5206" x="2509838" y="1697038"/>
          <p14:tracePt t="5223" x="2509838" y="1679575"/>
          <p14:tracePt t="5250" x="2509838" y="1670050"/>
          <p14:tracePt t="5297" x="2509838" y="1652588"/>
          <p14:tracePt t="5312" x="2509838" y="1633538"/>
          <p14:tracePt t="5324" x="2500313" y="1625600"/>
          <p14:tracePt t="5339" x="2500313" y="1589088"/>
          <p14:tracePt t="5355" x="2500313" y="1571625"/>
          <p14:tracePt t="5369" x="2482850" y="1554163"/>
          <p14:tracePt t="5387" x="2455863" y="1500188"/>
          <p14:tracePt t="5403" x="2438400" y="1473200"/>
          <p14:tracePt t="5420" x="2438400" y="1465263"/>
          <p14:tracePt t="5519" x="2428875" y="1465263"/>
          <p14:tracePt t="5557" x="2419350" y="1465263"/>
          <p14:tracePt t="5619" x="2419350" y="1473200"/>
          <p14:tracePt t="5627" x="2411413" y="1482725"/>
          <p14:tracePt t="5635" x="2393950" y="1482725"/>
          <p14:tracePt t="5651" x="2384425" y="1517650"/>
          <p14:tracePt t="5668" x="2374900" y="1536700"/>
          <p14:tracePt t="5685" x="2374900" y="1562100"/>
          <p14:tracePt t="5702" x="2366963" y="1581150"/>
          <p14:tracePt t="5719" x="2366963" y="1589088"/>
          <p14:tracePt t="5735" x="2366963" y="1598613"/>
          <p14:tracePt t="5752" x="2366963" y="1608138"/>
          <p14:tracePt t="5773" x="2366963" y="1625600"/>
          <p14:tracePt t="5785" x="2366963" y="1633538"/>
          <p14:tracePt t="5802" x="2366963" y="1679575"/>
          <p14:tracePt t="5819" x="2366963" y="1741488"/>
          <p14:tracePt t="5835" x="2366963" y="1751013"/>
          <p14:tracePt t="5852" x="2366963" y="1768475"/>
          <p14:tracePt t="5869" x="2366963" y="1776413"/>
          <p14:tracePt t="5911" x="2366963" y="1785938"/>
          <p14:tracePt t="5925" x="2366963" y="1795463"/>
          <p14:tracePt t="6049" x="2366963" y="1785938"/>
          <p14:tracePt t="6057" x="2366963" y="1758950"/>
          <p14:tracePt t="6068" x="2366963" y="1731963"/>
          <p14:tracePt t="6085" x="2366963" y="1704975"/>
          <p14:tracePt t="6101" x="2366963" y="1679575"/>
          <p14:tracePt t="6118" x="2366963" y="1652588"/>
          <p14:tracePt t="6135" x="2366963" y="1625600"/>
          <p14:tracePt t="6151" x="2366963" y="1598613"/>
          <p14:tracePt t="6168" x="2366963" y="1581150"/>
          <p14:tracePt t="6233" x="2366963" y="1571625"/>
          <p14:tracePt t="6241" x="2366963" y="1562100"/>
          <p14:tracePt t="6387" x="2366963" y="1571625"/>
          <p14:tracePt t="6395" x="2366963" y="1608138"/>
          <p14:tracePt t="6403" x="2384425" y="1633538"/>
          <p14:tracePt t="6424" x="2384425" y="1697038"/>
          <p14:tracePt t="6435" x="2384425" y="1731963"/>
          <p14:tracePt t="6452" x="2384425" y="1741488"/>
          <p14:tracePt t="6468" x="2384425" y="1758950"/>
          <p14:tracePt t="6485" x="2384425" y="1768475"/>
          <p14:tracePt t="6502" x="2384425" y="1776413"/>
          <p14:tracePt t="6518" x="2384425" y="1785938"/>
          <p14:tracePt t="6535" x="2384425" y="1803400"/>
          <p14:tracePt t="6671" x="2384425" y="1785938"/>
          <p14:tracePt t="6679" x="2393950" y="1731963"/>
          <p14:tracePt t="6687" x="2393950" y="1660525"/>
          <p14:tracePt t="6702" x="2393950" y="1608138"/>
          <p14:tracePt t="6719" x="2393950" y="1455738"/>
          <p14:tracePt t="6735" x="2393950" y="1438275"/>
          <p14:tracePt t="6752" x="2393950" y="1419225"/>
          <p14:tracePt t="6925" x="2393950" y="1428750"/>
          <p14:tracePt t="6933" x="2393950" y="1465263"/>
          <p14:tracePt t="6941" x="2393950" y="1473200"/>
          <p14:tracePt t="6952" x="2393950" y="1482725"/>
          <p14:tracePt t="6969" x="2393950" y="1517650"/>
          <p14:tracePt t="6985" x="2393950" y="1562100"/>
          <p14:tracePt t="7001" x="2393950" y="1608138"/>
          <p14:tracePt t="7019" x="2393950" y="1687513"/>
          <p14:tracePt t="7035" x="2393950" y="1751013"/>
          <p14:tracePt t="7051" x="2374900" y="1803400"/>
          <p14:tracePt t="7069" x="2374900" y="1822450"/>
          <p14:tracePt t="7087" x="2374900" y="1830388"/>
          <p14:tracePt t="7102" x="2374900" y="1839913"/>
          <p14:tracePt t="7118" x="2366963" y="1849438"/>
          <p14:tracePt t="7333" x="2366963" y="1812925"/>
          <p14:tracePt t="7341" x="2366963" y="1795463"/>
          <p14:tracePt t="7352" x="2366963" y="1758950"/>
          <p14:tracePt t="7368" x="2366963" y="1724025"/>
          <p14:tracePt t="7385" x="2357438" y="1687513"/>
          <p14:tracePt t="7402" x="2357438" y="1670050"/>
          <p14:tracePt t="7418" x="2357438" y="1660525"/>
          <p14:tracePt t="7435" x="2357438" y="1633538"/>
          <p14:tracePt t="7452" x="2347913" y="1625600"/>
          <p14:tracePt t="7468" x="2347913" y="1598613"/>
          <p14:tracePt t="7485" x="2347913" y="1571625"/>
          <p14:tracePt t="7506" x="2347913" y="1562100"/>
          <p14:tracePt t="7673" x="2347913" y="1554163"/>
          <p14:tracePt t="7689" x="2347913" y="1536700"/>
          <p14:tracePt t="7699" x="2347913" y="1527175"/>
          <p14:tracePt t="7712" x="2347913" y="1500188"/>
          <p14:tracePt t="7827" x="2347913" y="1527175"/>
          <p14:tracePt t="7838" x="2347913" y="1581150"/>
          <p14:tracePt t="7855" x="2347913" y="1697038"/>
          <p14:tracePt t="7873" x="2347913" y="1893888"/>
          <p14:tracePt t="7889" x="2347913" y="1973263"/>
          <p14:tracePt t="7906" x="2347913" y="2000250"/>
          <p14:tracePt t="7935" x="2347913" y="2017713"/>
          <p14:tracePt t="8035" x="2347913" y="1992313"/>
          <p14:tracePt t="8047" x="2347913" y="1946275"/>
          <p14:tracePt t="8059" x="2347913" y="1893888"/>
          <p14:tracePt t="8072" x="2357438" y="1758950"/>
          <p14:tracePt t="8088" x="2357438" y="1704975"/>
          <p14:tracePt t="8103" x="2357438" y="1652588"/>
          <p14:tracePt t="8120" x="2357438" y="1608138"/>
          <p14:tracePt t="8136" x="2374900" y="1571625"/>
          <p14:tracePt t="8153" x="2374900" y="1554163"/>
          <p14:tracePt t="8203" x="2374900" y="1544638"/>
          <p14:tracePt t="8281" x="2374900" y="1536700"/>
          <p14:tracePt t="8335" x="2374900" y="1527175"/>
          <p14:tracePt t="8346" x="2374900" y="1517650"/>
          <p14:tracePt t="8495" x="2374900" y="1554163"/>
          <p14:tracePt t="8506" x="2374900" y="1589088"/>
          <p14:tracePt t="8522" x="2393950" y="1697038"/>
          <p14:tracePt t="8538" x="2393950" y="1724025"/>
          <p14:tracePt t="8554" x="2393950" y="1776413"/>
          <p14:tracePt t="8571" x="2393950" y="1785938"/>
          <p14:tracePt t="8641" x="2393950" y="1795463"/>
          <p14:tracePt t="8711" x="2393950" y="1785938"/>
          <p14:tracePt t="8723" x="2384425" y="1741488"/>
          <p14:tracePt t="8738" x="2384425" y="1652588"/>
          <p14:tracePt t="8755" x="2401888" y="1571625"/>
          <p14:tracePt t="8773" x="2401888" y="1490663"/>
          <p14:tracePt t="8789" x="2401888" y="1465263"/>
          <p14:tracePt t="8805" x="2401888" y="1455738"/>
          <p14:tracePt t="8981" x="2401888" y="1509713"/>
          <p14:tracePt t="8992" x="2401888" y="1527175"/>
          <p14:tracePt t="9006" x="2401888" y="1562100"/>
          <p14:tracePt t="9021" x="2401888" y="1581150"/>
          <p14:tracePt t="9036" x="2401888" y="1598613"/>
          <p14:tracePt t="9053" x="2401888" y="1616075"/>
          <p14:tracePt t="9087" x="2401888" y="1625600"/>
          <p14:tracePt t="9227" x="2401888" y="1608138"/>
          <p14:tracePt t="9241" x="2401888" y="1562100"/>
          <p14:tracePt t="9257" x="2401888" y="1384300"/>
          <p14:tracePt t="9269" x="2393950" y="1366838"/>
          <p14:tracePt t="9286" x="2374900" y="1303338"/>
          <p14:tracePt t="9303" x="2366963" y="1241425"/>
          <p14:tracePt t="9433" x="2347913" y="1295400"/>
          <p14:tracePt t="9445" x="2347913" y="1347788"/>
          <p14:tracePt t="9458" x="2339975" y="1411288"/>
          <p14:tracePt t="9471" x="2339975" y="1428750"/>
          <p14:tracePt t="9487" x="2339975" y="1544638"/>
          <p14:tracePt t="9504" x="2339975" y="1625600"/>
          <p14:tracePt t="9520" x="2322513" y="1670050"/>
          <p14:tracePt t="9536" x="2322513" y="1704975"/>
          <p14:tracePt t="9553" x="2322513" y="1714500"/>
          <p14:tracePt t="9570" x="2322513" y="1731963"/>
          <p14:tracePt t="9658" x="2322513" y="1741488"/>
          <p14:tracePt t="9725" x="2322513" y="1751013"/>
          <p14:tracePt t="9811" x="2322513" y="1768475"/>
          <p14:tracePt t="9842" x="2322513" y="1776413"/>
          <p14:tracePt t="9980" x="2330450" y="1776413"/>
          <p14:tracePt t="9990" x="2330450" y="1741488"/>
          <p14:tracePt t="10005" x="2330450" y="1679575"/>
          <p14:tracePt t="10022" x="2330450" y="1598613"/>
          <p14:tracePt t="10038" x="2330450" y="1527175"/>
          <p14:tracePt t="10055" x="2330450" y="1490663"/>
          <p14:tracePt t="10071" x="2330450" y="1482725"/>
          <p14:tracePt t="10179" x="2339975" y="1482725"/>
          <p14:tracePt t="10191" x="2438400" y="1490663"/>
          <p14:tracePt t="10206" x="2741613" y="1490663"/>
          <p14:tracePt t="10222" x="3081338" y="1473200"/>
          <p14:tracePt t="10238" x="3536950" y="1438275"/>
          <p14:tracePt t="10253" x="4367213" y="1419225"/>
          <p14:tracePt t="10270" x="5116513" y="1455738"/>
          <p14:tracePt t="10287" x="6296025" y="1589088"/>
          <p14:tracePt t="10304" x="6831013" y="1625600"/>
          <p14:tracePt t="10321" x="7350125" y="1625600"/>
          <p14:tracePt t="10344" x="7813675" y="1562100"/>
          <p14:tracePt t="10352" x="7921625" y="1527175"/>
          <p14:tracePt t="10370" x="8045450" y="1517650"/>
          <p14:tracePt t="10386" x="8089900" y="1490663"/>
          <p14:tracePt t="10403" x="8108950" y="1490663"/>
          <p14:tracePt t="10495" x="8116888" y="1490663"/>
          <p14:tracePt t="10571" x="8108950" y="1490663"/>
          <p14:tracePt t="10583" x="8054975" y="1500188"/>
          <p14:tracePt t="10597" x="7939088" y="1500188"/>
          <p14:tracePt t="10609" x="7840663" y="1500188"/>
          <p14:tracePt t="10621" x="7732713" y="1500188"/>
          <p14:tracePt t="10638" x="7626350" y="1527175"/>
          <p14:tracePt t="10657" x="7446963" y="1571625"/>
          <p14:tracePt t="10672" x="7367588" y="1571625"/>
          <p14:tracePt t="10689" x="7323138" y="1571625"/>
          <p14:tracePt t="10706" x="7296150" y="1589088"/>
          <p14:tracePt t="10722" x="7259638" y="1598613"/>
          <p14:tracePt t="10739" x="7224713" y="1608138"/>
          <p14:tracePt t="10825" x="7232650" y="1608138"/>
          <p14:tracePt t="10963" x="7224713" y="1608138"/>
          <p14:tracePt t="10979" x="7197725" y="1625600"/>
          <p14:tracePt t="10990" x="7170738" y="1633538"/>
          <p14:tracePt t="11004" x="7072313" y="1660525"/>
          <p14:tracePt t="11020" x="6992938" y="1660525"/>
          <p14:tracePt t="11036" x="6921500" y="1670050"/>
          <p14:tracePt t="11054" x="6858000" y="1670050"/>
          <p14:tracePt t="11071" x="6680200" y="1670050"/>
          <p14:tracePt t="11087" x="6545263" y="1687513"/>
          <p14:tracePt t="11104" x="6384925" y="1704975"/>
          <p14:tracePt t="11120" x="6232525" y="1714500"/>
          <p14:tracePt t="11136" x="6126163" y="1731963"/>
          <p14:tracePt t="11157" x="6037263" y="1731963"/>
          <p14:tracePt t="11173" x="5983288" y="1731963"/>
          <p14:tracePt t="11188" x="5929313" y="1731963"/>
          <p14:tracePt t="11204" x="5894388" y="1731963"/>
          <p14:tracePt t="11220" x="5884863" y="1731963"/>
          <p14:tracePt t="11249" x="5875338" y="1731963"/>
          <p14:tracePt t="11257" x="5867400" y="1731963"/>
          <p14:tracePt t="11271" x="5830888" y="1731963"/>
          <p14:tracePt t="11287" x="5778500" y="1731963"/>
          <p14:tracePt t="11304" x="5661025" y="1731963"/>
          <p14:tracePt t="11320" x="5527675" y="1731963"/>
          <p14:tracePt t="11336" x="5384800" y="1731963"/>
          <p14:tracePt t="11354" x="4992688" y="1785938"/>
          <p14:tracePt t="11371" x="4751388" y="1785938"/>
          <p14:tracePt t="11388" x="4394200" y="1785938"/>
          <p14:tracePt t="11405" x="4062413" y="1785938"/>
          <p14:tracePt t="11421" x="3608388" y="1776413"/>
          <p14:tracePt t="11437" x="3251200" y="1776413"/>
          <p14:tracePt t="11454" x="2724150" y="1741488"/>
          <p14:tracePt t="11471" x="2411413" y="1704975"/>
          <p14:tracePt t="11488" x="2143125" y="1687513"/>
          <p14:tracePt t="11504" x="1946275" y="1670050"/>
          <p14:tracePt t="11520" x="1714500" y="1616075"/>
          <p14:tracePt t="11536" x="1589088" y="1598613"/>
          <p14:tracePt t="11555" x="1490663" y="1608138"/>
          <p14:tracePt t="11571" x="1446213" y="1608138"/>
          <p14:tracePt t="11588" x="1419225" y="1608138"/>
          <p14:tracePt t="11604" x="1393825" y="1608138"/>
          <p14:tracePt t="11620" x="1347788" y="1589088"/>
          <p14:tracePt t="11636" x="1303338" y="1589088"/>
          <p14:tracePt t="11653" x="1258888" y="1589088"/>
          <p14:tracePt t="11671" x="1179513" y="1589088"/>
          <p14:tracePt t="11688" x="1098550" y="1589088"/>
          <p14:tracePt t="11704" x="1036638" y="1581150"/>
          <p14:tracePt t="11721" x="1009650" y="1581150"/>
          <p14:tracePt t="11737" x="1000125" y="1581150"/>
          <p14:tracePt t="11755" x="990600" y="1581150"/>
          <p14:tracePt t="11772" x="973138" y="1581150"/>
          <p14:tracePt t="11789" x="955675" y="1581150"/>
          <p14:tracePt t="11806" x="901700" y="1598613"/>
          <p14:tracePt t="11822" x="812800" y="1608138"/>
          <p14:tracePt t="11839" x="660400" y="1643063"/>
          <p14:tracePt t="11856" x="581025" y="1643063"/>
          <p14:tracePt t="11872" x="527050" y="1643063"/>
          <p14:tracePt t="11887" x="509588" y="1643063"/>
          <p14:tracePt t="11903" x="482600" y="1643063"/>
          <p14:tracePt t="12034" x="490538" y="1643063"/>
          <p14:tracePt t="12045" x="544513" y="1652588"/>
          <p14:tracePt t="12058" x="615950" y="1660525"/>
          <p14:tracePt t="12073" x="768350" y="1660525"/>
          <p14:tracePt t="12087" x="857250" y="1660525"/>
          <p14:tracePt t="12104" x="982663" y="1660525"/>
          <p14:tracePt t="12120" x="1044575" y="1660525"/>
          <p14:tracePt t="12136" x="1179513" y="1660525"/>
          <p14:tracePt t="12152" x="1268413" y="1660525"/>
          <p14:tracePt t="12169" x="1339850" y="1660525"/>
          <p14:tracePt t="12185" x="1428750" y="1660525"/>
          <p14:tracePt t="12203" x="1455738" y="1660525"/>
          <p14:tracePt t="12220" x="1473200" y="1687513"/>
          <p14:tracePt t="12237" x="1500188" y="1697038"/>
          <p14:tracePt t="12253" x="1554163" y="1704975"/>
          <p14:tracePt t="12269" x="1589088" y="1704975"/>
          <p14:tracePt t="12286" x="1660525" y="1724025"/>
          <p14:tracePt t="12302" x="1758950" y="1731963"/>
          <p14:tracePt t="12319" x="1785938" y="1731963"/>
          <p14:tracePt t="12335" x="1822450" y="1731963"/>
          <p14:tracePt t="12354" x="1874838" y="1731963"/>
          <p14:tracePt t="12371" x="1911350" y="1724025"/>
          <p14:tracePt t="12387" x="1982788" y="1724025"/>
          <p14:tracePt t="12404" x="2044700" y="1704975"/>
          <p14:tracePt t="12420" x="2089150" y="1704975"/>
          <p14:tracePt t="12437" x="2133600" y="1704975"/>
          <p14:tracePt t="12454" x="2259013" y="1704975"/>
          <p14:tracePt t="12472" x="2357438" y="1704975"/>
          <p14:tracePt t="12490" x="2446338" y="1714500"/>
          <p14:tracePt t="12506" x="2509838" y="1714500"/>
          <p14:tracePt t="12526" x="2517775" y="1714500"/>
          <p14:tracePt t="12586" x="2544763" y="1714500"/>
          <p14:tracePt t="12599" x="2581275" y="1714500"/>
          <p14:tracePt t="12612" x="2697163" y="1785938"/>
          <p14:tracePt t="12628" x="2776538" y="1812925"/>
          <p14:tracePt t="12641" x="2946400" y="1812925"/>
          <p14:tracePt t="12657" x="3187700" y="1812925"/>
          <p14:tracePt t="12673" x="3473450" y="1812925"/>
          <p14:tracePt t="12687" x="3813175" y="1768475"/>
          <p14:tracePt t="12703" x="4170363" y="1731963"/>
          <p14:tracePt t="12720" x="4491038" y="1697038"/>
          <p14:tracePt t="12737" x="4803775" y="1660525"/>
          <p14:tracePt t="12753" x="5160963" y="1633538"/>
          <p14:tracePt t="12771" x="5572125" y="1625600"/>
          <p14:tracePt t="12787" x="5857875" y="1625600"/>
          <p14:tracePt t="12803" x="6108700" y="1589088"/>
          <p14:tracePt t="12820" x="6232525" y="1589088"/>
          <p14:tracePt t="12840" x="6375400" y="1589088"/>
          <p14:tracePt t="12856" x="6421438" y="1589088"/>
          <p14:tracePt t="12875" x="6527800" y="1589088"/>
          <p14:tracePt t="12889" x="6589713" y="1589088"/>
          <p14:tracePt t="12905" x="6643688" y="1589088"/>
          <p14:tracePt t="12923" x="6707188" y="1589088"/>
          <p14:tracePt t="12940" x="6715125" y="1589088"/>
          <p14:tracePt t="12957" x="6724650" y="1589088"/>
          <p14:tracePt t="12972" x="6732588" y="1589088"/>
          <p14:tracePt t="12989" x="6759575" y="1598613"/>
          <p14:tracePt t="13005" x="6831013" y="1608138"/>
          <p14:tracePt t="13022" x="6850063" y="1608138"/>
          <p14:tracePt t="13040" x="6911975" y="1633538"/>
          <p14:tracePt t="13057" x="6983413" y="1652588"/>
          <p14:tracePt t="13073" x="7064375" y="1652588"/>
          <p14:tracePt t="13089" x="7153275" y="1660525"/>
          <p14:tracePt t="13106" x="7269163" y="1660525"/>
          <p14:tracePt t="13124" x="7412038" y="1660525"/>
          <p14:tracePt t="13140" x="7473950" y="1660525"/>
          <p14:tracePt t="13157" x="7537450" y="1660525"/>
          <p14:tracePt t="13171" x="7545388" y="1670050"/>
          <p14:tracePt t="13324" x="7527925" y="1670050"/>
          <p14:tracePt t="13336" x="7510463" y="1670050"/>
          <p14:tracePt t="13348" x="7493000" y="1679575"/>
          <p14:tracePt t="13360" x="7466013" y="1679575"/>
          <p14:tracePt t="13371" x="7394575" y="1679575"/>
          <p14:tracePt t="13387" x="7286625" y="1679575"/>
          <p14:tracePt t="13404" x="7089775" y="1679575"/>
          <p14:tracePt t="13420" x="7000875" y="1679575"/>
          <p14:tracePt t="13436" x="6921500" y="1679575"/>
          <p14:tracePt t="13452" x="6858000" y="1697038"/>
          <p14:tracePt t="13470" x="6804025" y="1714500"/>
          <p14:tracePt t="13486" x="6759575" y="1714500"/>
          <p14:tracePt t="13503" x="6653213" y="1714500"/>
          <p14:tracePt t="13519" x="6518275" y="1714500"/>
          <p14:tracePt t="13535" x="6456363" y="1714500"/>
          <p14:tracePt t="13552" x="6384925" y="1714500"/>
          <p14:tracePt t="13569" x="6269038" y="1714500"/>
          <p14:tracePt t="13586" x="6188075" y="1714500"/>
          <p14:tracePt t="13603" x="6116638" y="1714500"/>
          <p14:tracePt t="13619" x="6072188" y="1714500"/>
          <p14:tracePt t="13636" x="6037263" y="1714500"/>
          <p14:tracePt t="13652" x="6027738" y="1714500"/>
          <p14:tracePt t="13671" x="6010275" y="1714500"/>
          <p14:tracePt t="13689" x="5965825" y="1714500"/>
          <p14:tracePt t="13705" x="5884863" y="1714500"/>
          <p14:tracePt t="13723" x="5813425" y="1714500"/>
          <p14:tracePt t="13737" x="5803900" y="1724025"/>
          <p14:tracePt t="13754" x="5795963" y="1724025"/>
          <p14:tracePt t="13807" x="5786438" y="1724025"/>
          <p14:tracePt t="13839" x="5778500" y="1724025"/>
          <p14:tracePt t="13847" x="5751513" y="1731963"/>
          <p14:tracePt t="13855" x="5715000" y="1751013"/>
          <p14:tracePt t="13871" x="5616575" y="1776413"/>
          <p14:tracePt t="13887" x="5510213" y="1785938"/>
          <p14:tracePt t="13903" x="5340350" y="1822450"/>
          <p14:tracePt t="13922" x="5160963" y="1830388"/>
          <p14:tracePt t="13940" x="4652963" y="1866900"/>
          <p14:tracePt t="13956" x="4224338" y="1866900"/>
          <p14:tracePt t="13973" x="3732213" y="1884363"/>
          <p14:tracePt t="13989" x="3276600" y="1901825"/>
          <p14:tracePt t="14006" x="2724150" y="1893888"/>
          <p14:tracePt t="14023" x="2098675" y="1812925"/>
          <p14:tracePt t="14040" x="1893888" y="1751013"/>
          <p14:tracePt t="14056" x="1847850" y="1731963"/>
          <p14:tracePt t="14072" x="1812925" y="1714500"/>
          <p14:tracePt t="14089" x="1803400" y="1714500"/>
          <p14:tracePt t="14105" x="1803400" y="1704975"/>
          <p14:tracePt t="14332" x="1768475" y="1704975"/>
          <p14:tracePt t="14344" x="1714500" y="1687513"/>
          <p14:tracePt t="14357" x="1473200" y="1687513"/>
          <p14:tracePt t="14373" x="1347788" y="1687513"/>
          <p14:tracePt t="14390" x="1108075" y="1704975"/>
          <p14:tracePt t="14407" x="758825" y="1714500"/>
          <p14:tracePt t="14421" x="687388" y="1714500"/>
          <p14:tracePt t="14440" x="561975" y="1731963"/>
          <p14:tracePt t="14456" x="527050" y="1731963"/>
          <p14:tracePt t="14473" x="509588" y="1731963"/>
          <p14:tracePt t="14489" x="490538" y="1731963"/>
          <p14:tracePt t="14505" x="482600" y="1731963"/>
          <p14:tracePt t="14570" x="500063" y="1731963"/>
          <p14:tracePt t="14581" x="509588" y="1731963"/>
          <p14:tracePt t="14624" x="517525" y="1724025"/>
          <p14:tracePt t="14632" x="554038" y="1724025"/>
          <p14:tracePt t="14640" x="588963" y="1724025"/>
          <p14:tracePt t="14655" x="776288" y="1724025"/>
          <p14:tracePt t="14671" x="955675" y="1687513"/>
          <p14:tracePt t="14688" x="1152525" y="1670050"/>
          <p14:tracePt t="14705" x="1276350" y="1670050"/>
          <p14:tracePt t="14724" x="1455738" y="1643063"/>
          <p14:tracePt t="14740" x="1554163" y="1643063"/>
          <p14:tracePt t="14755" x="1687513" y="1625600"/>
          <p14:tracePt t="14771" x="1731963" y="1625600"/>
          <p14:tracePt t="14787" x="1741488" y="1625600"/>
          <p14:tracePt t="14916" x="1751013" y="1625600"/>
          <p14:tracePt t="14931" x="1776413" y="1643063"/>
          <p14:tracePt t="14939" x="1795463" y="1652588"/>
          <p14:tracePt t="14954" x="1893888" y="1652588"/>
          <p14:tracePt t="14971" x="1982788" y="1670050"/>
          <p14:tracePt t="14987" x="2089150" y="1679575"/>
          <p14:tracePt t="15003" x="2179638" y="1697038"/>
          <p14:tracePt t="15020" x="2276475" y="1697038"/>
          <p14:tracePt t="15037" x="2303463" y="1697038"/>
          <p14:tracePt t="15054" x="2347913" y="1697038"/>
          <p14:tracePt t="15070" x="2357438" y="1697038"/>
          <p14:tracePt t="15088" x="2366963" y="1697038"/>
          <p14:tracePt t="15132" x="2374900" y="1704975"/>
          <p14:tracePt t="15143" x="2401888" y="1724025"/>
          <p14:tracePt t="15157" x="2517775" y="1768475"/>
          <p14:tracePt t="15172" x="2643188" y="1795463"/>
          <p14:tracePt t="15187" x="2840038" y="1795463"/>
          <p14:tracePt t="15203" x="3017838" y="1812925"/>
          <p14:tracePt t="15220" x="3205163" y="1812925"/>
          <p14:tracePt t="15237" x="3313113" y="1795463"/>
          <p14:tracePt t="15255" x="3633788" y="1758950"/>
          <p14:tracePt t="15271" x="3857625" y="1758950"/>
          <p14:tracePt t="15287" x="4098925" y="1724025"/>
          <p14:tracePt t="15303" x="4276725" y="1697038"/>
          <p14:tracePt t="15320" x="4473575" y="1697038"/>
          <p14:tracePt t="15338" x="4786313" y="1697038"/>
          <p14:tracePt t="15356" x="5000625" y="1697038"/>
          <p14:tracePt t="15373" x="5197475" y="1697038"/>
          <p14:tracePt t="15387" x="5367338" y="1697038"/>
          <p14:tracePt t="15404" x="5589588" y="1679575"/>
          <p14:tracePt t="15420" x="5759450" y="1660525"/>
          <p14:tracePt t="15438" x="5894388" y="1660525"/>
          <p14:tracePt t="15457" x="5965825" y="1660525"/>
          <p14:tracePt t="15474" x="6045200" y="1643063"/>
          <p14:tracePt t="15489" x="6108700" y="1625600"/>
          <p14:tracePt t="15504" x="6153150" y="1608138"/>
          <p14:tracePt t="15520" x="6215063" y="1608138"/>
          <p14:tracePt t="15538" x="6251575" y="1571625"/>
          <p14:tracePt t="15554" x="6259513" y="1562100"/>
          <p14:tracePt t="15571" x="6259513" y="1544638"/>
          <p14:tracePt t="15588" x="6259513" y="1527175"/>
          <p14:tracePt t="15606" x="6170613" y="1500188"/>
          <p14:tracePt t="15623" x="6018213" y="1482725"/>
          <p14:tracePt t="15638" x="6000750" y="1482725"/>
          <p14:tracePt t="15657" x="5965825" y="1465263"/>
          <p14:tracePt t="15673" x="5946775" y="1446213"/>
          <p14:tracePt t="15689" x="5911850" y="1438275"/>
          <p14:tracePt t="15705" x="5884863" y="1419225"/>
          <p14:tracePt t="15724" x="5778500" y="1411288"/>
          <p14:tracePt t="15740" x="5715000" y="1411288"/>
          <p14:tracePt t="15756" x="5643563" y="1393825"/>
          <p14:tracePt t="15773" x="5554663" y="1393825"/>
          <p14:tracePt t="15789" x="5429250" y="1393825"/>
          <p14:tracePt t="15804" x="5214938" y="1330325"/>
          <p14:tracePt t="15821" x="5081588" y="1312863"/>
          <p14:tracePt t="15838" x="4965700" y="1312863"/>
          <p14:tracePt t="15855" x="4911725" y="1312863"/>
          <p14:tracePt t="15872" x="4848225" y="1312863"/>
          <p14:tracePt t="15887" x="4768850" y="1285875"/>
          <p14:tracePt t="15904" x="4705350" y="1285875"/>
          <p14:tracePt t="15921" x="4608513" y="1250950"/>
          <p14:tracePt t="15938" x="4483100" y="1250950"/>
          <p14:tracePt t="15955" x="4402138" y="1250950"/>
          <p14:tracePt t="15972" x="4232275" y="1258888"/>
          <p14:tracePt t="15987" x="4125913" y="1258888"/>
          <p14:tracePt t="16004" x="4044950" y="1268413"/>
          <p14:tracePt t="16021" x="3919538" y="1268413"/>
          <p14:tracePt t="16038" x="3875088" y="1276350"/>
          <p14:tracePt t="16055" x="3840163" y="1303338"/>
          <p14:tracePt t="16073" x="3803650" y="1322388"/>
          <p14:tracePt t="16089" x="3786188" y="1357313"/>
          <p14:tracePt t="16104" x="3768725" y="1384300"/>
          <p14:tracePt t="16121" x="3741738" y="1446213"/>
          <p14:tracePt t="16138" x="3724275" y="1509713"/>
          <p14:tracePt t="16155" x="3697288" y="1544638"/>
          <p14:tracePt t="16171" x="3697288" y="1589088"/>
          <p14:tracePt t="16187" x="3705225" y="1660525"/>
          <p14:tracePt t="16205" x="3705225" y="1724025"/>
          <p14:tracePt t="16223" x="3732213" y="1768475"/>
          <p14:tracePt t="16240" x="3786188" y="1803400"/>
          <p14:tracePt t="16254" x="3830638" y="1839913"/>
          <p14:tracePt t="16270" x="3840163" y="1884363"/>
          <p14:tracePt t="16287" x="3867150" y="1920875"/>
          <p14:tracePt t="16304" x="3911600" y="1928813"/>
          <p14:tracePt t="16321" x="3938588" y="1965325"/>
          <p14:tracePt t="16338" x="3956050" y="1982788"/>
          <p14:tracePt t="16355" x="3973513" y="1982788"/>
          <p14:tracePt t="16372" x="3990975" y="2000250"/>
          <p14:tracePt t="16389" x="4027488" y="2009775"/>
          <p14:tracePt t="16405" x="4071938" y="2017713"/>
          <p14:tracePt t="16423" x="4205288" y="2017713"/>
          <p14:tracePt t="16440" x="4330700" y="2017713"/>
          <p14:tracePt t="16457" x="4465638" y="2000250"/>
          <p14:tracePt t="16473" x="4589463" y="1982788"/>
          <p14:tracePt t="16489" x="4714875" y="1982788"/>
          <p14:tracePt t="16506" x="4867275" y="1973263"/>
          <p14:tracePt t="16523" x="5072063" y="1955800"/>
          <p14:tracePt t="16540" x="5180013" y="1946275"/>
          <p14:tracePt t="16557" x="5313363" y="1911350"/>
          <p14:tracePt t="16572" x="5492750" y="1884363"/>
          <p14:tracePt t="16589" x="5599113" y="1857375"/>
          <p14:tracePt t="16606" x="5643563" y="1839913"/>
          <p14:tracePt t="16624" x="5670550" y="1830388"/>
          <p14:tracePt t="16640" x="5697538" y="1822450"/>
          <p14:tracePt t="16657" x="5732463" y="1812925"/>
          <p14:tracePt t="16673" x="5751513" y="1795463"/>
          <p14:tracePt t="16689" x="5778500" y="1785938"/>
          <p14:tracePt t="16706" x="5786438" y="1768475"/>
          <p14:tracePt t="16724" x="5786438" y="1714500"/>
          <p14:tracePt t="16739" x="5786438" y="1652588"/>
          <p14:tracePt t="16755" x="5778500" y="1589088"/>
          <p14:tracePt t="16770" x="5768975" y="1544638"/>
          <p14:tracePt t="16787" x="5751513" y="1517650"/>
          <p14:tracePt t="16806" x="5715000" y="1509713"/>
          <p14:tracePt t="16824" x="5643563" y="1473200"/>
          <p14:tracePt t="16840" x="5608638" y="1473200"/>
          <p14:tracePt t="16855" x="5572125" y="1465263"/>
          <p14:tracePt t="16871" x="5545138" y="1455738"/>
          <p14:tracePt t="16887" x="5527675" y="1446213"/>
          <p14:tracePt t="16904" x="5500688" y="1411288"/>
          <p14:tracePt t="16922" x="5446713" y="1393825"/>
          <p14:tracePt t="16938" x="5411788" y="1393825"/>
          <p14:tracePt t="16955" x="5367338" y="1384300"/>
          <p14:tracePt t="16971" x="5268913" y="1393825"/>
          <p14:tracePt t="16987" x="5224463" y="1393825"/>
          <p14:tracePt t="17004" x="5160963" y="1393825"/>
          <p14:tracePt t="17022" x="5054600" y="1393825"/>
          <p14:tracePt t="17038" x="4921250" y="1401763"/>
          <p14:tracePt t="17054" x="4875213" y="1401763"/>
          <p14:tracePt t="17071" x="4803775" y="1401763"/>
          <p14:tracePt t="17087" x="4714875" y="1401763"/>
          <p14:tracePt t="17107" x="4598988" y="1384300"/>
          <p14:tracePt t="17124" x="4483100" y="1374775"/>
          <p14:tracePt t="17140" x="4357688" y="1374775"/>
          <p14:tracePt t="17155" x="4313238" y="1374775"/>
          <p14:tracePt t="17172" x="4268788" y="1374775"/>
          <p14:tracePt t="17189" x="4232275" y="1374775"/>
          <p14:tracePt t="17205" x="4214813" y="1374775"/>
          <p14:tracePt t="17223" x="4187825" y="1374775"/>
          <p14:tracePt t="17240" x="4160838" y="1374775"/>
          <p14:tracePt t="17257" x="4133850" y="1384300"/>
          <p14:tracePt t="17272" x="4108450" y="1393825"/>
          <p14:tracePt t="17289" x="4108450" y="1401763"/>
          <p14:tracePt t="17307" x="4037013" y="1438275"/>
          <p14:tracePt t="17322" x="4017963" y="1438275"/>
          <p14:tracePt t="17341" x="3965575" y="1473200"/>
          <p14:tracePt t="17356" x="3946525" y="1509713"/>
          <p14:tracePt t="17372" x="3911600" y="1544638"/>
          <p14:tracePt t="17389" x="3894138" y="1581150"/>
          <p14:tracePt t="17407" x="3884613" y="1633538"/>
          <p14:tracePt t="17423" x="3884613" y="1652588"/>
          <p14:tracePt t="17440" x="3884613" y="1714500"/>
          <p14:tracePt t="17454" x="3884613" y="1758950"/>
          <p14:tracePt t="17471" x="3902075" y="1803400"/>
          <p14:tracePt t="17487" x="3919538" y="1839913"/>
          <p14:tracePt t="17504" x="3929063" y="1857375"/>
          <p14:tracePt t="17522" x="3938588" y="1866900"/>
          <p14:tracePt t="17538" x="3956050" y="1893888"/>
          <p14:tracePt t="17554" x="4000500" y="1911350"/>
          <p14:tracePt t="17572" x="4044950" y="1955800"/>
          <p14:tracePt t="17589" x="4116388" y="1965325"/>
          <p14:tracePt t="17604" x="4160838" y="1965325"/>
          <p14:tracePt t="17622" x="4276725" y="1982788"/>
          <p14:tracePt t="17638" x="4348163" y="2000250"/>
          <p14:tracePt t="17655" x="4465638" y="2036763"/>
          <p14:tracePt t="17671" x="4572000" y="2036763"/>
          <p14:tracePt t="17688" x="4697413" y="2036763"/>
          <p14:tracePt t="17704" x="4803775" y="2036763"/>
          <p14:tracePt t="17722" x="4884738" y="2036763"/>
          <p14:tracePt t="17738" x="4956175" y="2017713"/>
          <p14:tracePt t="17754" x="5108575" y="1982788"/>
          <p14:tracePt t="17771" x="5259388" y="1955800"/>
          <p14:tracePt t="17787" x="5375275" y="1938338"/>
          <p14:tracePt t="17804" x="5500688" y="1928813"/>
          <p14:tracePt t="17822" x="5581650" y="1901825"/>
          <p14:tracePt t="17837" x="5589588" y="1893888"/>
          <p14:tracePt t="17856" x="5608638" y="1893888"/>
          <p14:tracePt t="17873" x="5608638" y="1874838"/>
          <p14:tracePt t="17889" x="5608638" y="1849438"/>
          <p14:tracePt t="17907" x="5626100" y="1795463"/>
          <p14:tracePt t="17924" x="5635625" y="1758950"/>
          <p14:tracePt t="17940" x="5688013" y="1714500"/>
          <p14:tracePt t="17956" x="5732463" y="1704975"/>
          <p14:tracePt t="17973" x="5759450" y="1670050"/>
          <p14:tracePt t="18037" x="5759450" y="1660525"/>
          <p14:tracePt t="18048" x="5759450" y="1652588"/>
          <p14:tracePt t="18061" x="5741988" y="1633538"/>
          <p14:tracePt t="18072" x="5732463" y="1625600"/>
          <p14:tracePt t="18090" x="5707063" y="1608138"/>
          <p14:tracePt t="18106" x="5653088" y="1581150"/>
          <p14:tracePt t="18124" x="5608638" y="1571625"/>
          <p14:tracePt t="18139" x="5527675" y="1554163"/>
          <p14:tracePt t="18156" x="5500688" y="1544638"/>
          <p14:tracePt t="18172" x="5456238" y="1544638"/>
          <p14:tracePt t="18190" x="5384800" y="1536700"/>
          <p14:tracePt t="18207" x="5357813" y="1527175"/>
          <p14:tracePt t="18224" x="5322888" y="1527175"/>
          <p14:tracePt t="18239" x="5241925" y="1482725"/>
          <p14:tracePt t="18256" x="5126038" y="1438275"/>
          <p14:tracePt t="18273" x="5045075" y="1419225"/>
          <p14:tracePt t="18290" x="4992688" y="1393825"/>
          <p14:tracePt t="18307" x="4965700" y="1393825"/>
          <p14:tracePt t="18323" x="4938713" y="1393825"/>
          <p14:tracePt t="18340" x="4921250" y="1393825"/>
          <p14:tracePt t="18354" x="4875213" y="1393825"/>
          <p14:tracePt t="18371" x="4848225" y="1393825"/>
          <p14:tracePt t="18387" x="4830763" y="1393825"/>
          <p14:tracePt t="18404" x="4776788" y="1393825"/>
          <p14:tracePt t="18422" x="4687888" y="1393825"/>
          <p14:tracePt t="18438" x="4616450" y="1393825"/>
          <p14:tracePt t="18456" x="4554538" y="1393825"/>
          <p14:tracePt t="18473" x="4500563" y="1393825"/>
          <p14:tracePt t="18507" x="4491038" y="1393825"/>
          <p14:tracePt t="18518" x="4465638" y="1393825"/>
          <p14:tracePt t="18530" x="4419600" y="1393825"/>
          <p14:tracePt t="18545" x="4384675" y="1393825"/>
          <p14:tracePt t="18556" x="4375150" y="1393825"/>
          <p14:tracePt t="18571" x="4313238" y="1393825"/>
          <p14:tracePt t="18587" x="4224338" y="1393825"/>
          <p14:tracePt t="18607" x="4125913" y="1411288"/>
          <p14:tracePt t="18624" x="4081463" y="1419225"/>
          <p14:tracePt t="18640" x="4017963" y="1438275"/>
          <p14:tracePt t="18654" x="3965575" y="1438275"/>
          <p14:tracePt t="18671" x="3946525" y="1446213"/>
          <p14:tracePt t="18688" x="3938588" y="1455738"/>
          <p14:tracePt t="18704" x="3929063" y="1465263"/>
          <p14:tracePt t="18744" x="3938588" y="1473200"/>
          <p14:tracePt t="18754" x="3965575" y="1490663"/>
          <p14:tracePt t="18771" x="4108450" y="1490663"/>
          <p14:tracePt t="18786" x="4322763" y="1490663"/>
          <p14:tracePt t="18803" x="4589463" y="1490663"/>
          <p14:tracePt t="18821" x="4867275" y="1446213"/>
          <p14:tracePt t="18840" x="4929188" y="1438275"/>
          <p14:tracePt t="18856" x="4946650" y="1438275"/>
          <p14:tracePt t="18899" x="4938713" y="1438275"/>
          <p14:tracePt t="18910" x="4902200" y="1446213"/>
          <p14:tracePt t="18924" x="4830763" y="1446213"/>
          <p14:tracePt t="18940" x="4697413" y="1465263"/>
          <p14:tracePt t="18956" x="4589463" y="1465263"/>
          <p14:tracePt t="18974" x="4303713" y="1490663"/>
          <p14:tracePt t="18990" x="4133850" y="1490663"/>
          <p14:tracePt t="19007" x="4071938" y="1517650"/>
          <p14:tracePt t="19083" x="4089400" y="1517650"/>
          <p14:tracePt t="19095" x="4125913" y="1517650"/>
          <p14:tracePt t="19108" x="4214813" y="1517650"/>
          <p14:tracePt t="19124" x="4348163" y="1527175"/>
          <p14:tracePt t="19138" x="4518025" y="1544638"/>
          <p14:tracePt t="19155" x="4679950" y="1562100"/>
          <p14:tracePt t="19171" x="4741863" y="1581150"/>
          <p14:tracePt t="19187" x="4803775" y="1581150"/>
          <p14:tracePt t="19204" x="4813300" y="1589088"/>
          <p14:tracePt t="19223" x="4813300" y="1598613"/>
          <p14:tracePt t="19240" x="4776788" y="1598613"/>
          <p14:tracePt t="19255" x="4724400" y="1598613"/>
          <p14:tracePt t="19271" x="4633913" y="1581150"/>
          <p14:tracePt t="19288" x="4545013" y="1571625"/>
          <p14:tracePt t="19304" x="4465638" y="1554163"/>
          <p14:tracePt t="19320" x="4322763" y="1562100"/>
          <p14:tracePt t="19337" x="4197350" y="1562100"/>
          <p14:tracePt t="19354" x="4116388" y="1562100"/>
          <p14:tracePt t="19370" x="4071938" y="1562100"/>
          <p14:tracePt t="19387" x="4044950" y="1562100"/>
          <p14:tracePt t="19403" x="4037013" y="1562100"/>
          <p14:tracePt t="19452" x="4054475" y="1562100"/>
          <p14:tracePt t="19460" x="4081463" y="1571625"/>
          <p14:tracePt t="19469" x="4098925" y="1571625"/>
          <p14:tracePt t="19487" x="4232275" y="1589088"/>
          <p14:tracePt t="19503" x="4473575" y="1608138"/>
          <p14:tracePt t="19521" x="4724400" y="1625600"/>
          <p14:tracePt t="19537" x="4848225" y="1633538"/>
          <p14:tracePt t="19553" x="4992688" y="1633538"/>
          <p14:tracePt t="19569" x="5037138" y="1633538"/>
          <p14:tracePt t="19591" x="5099050" y="1633538"/>
          <p14:tracePt t="19653" x="5072063" y="1633538"/>
          <p14:tracePt t="19664" x="5054600" y="1633538"/>
          <p14:tracePt t="19676" x="4965700" y="1633538"/>
          <p14:tracePt t="19691" x="4813300" y="1633538"/>
          <p14:tracePt t="19705" x="4643438" y="1633538"/>
          <p14:tracePt t="19722" x="4473575" y="1633538"/>
          <p14:tracePt t="19738" x="4367213" y="1633538"/>
          <p14:tracePt t="19754" x="4197350" y="1633538"/>
          <p14:tracePt t="19771" x="4071938" y="1633538"/>
          <p14:tracePt t="19788" x="3946525" y="1633538"/>
          <p14:tracePt t="19804" x="3884613" y="1633538"/>
          <p14:tracePt t="19837" x="3902075" y="1633538"/>
          <p14:tracePt t="19845" x="3938588" y="1633538"/>
          <p14:tracePt t="19854" x="3983038" y="1633538"/>
          <p14:tracePt t="19871" x="4062413" y="1633538"/>
          <p14:tracePt t="19888" x="4224338" y="1633538"/>
          <p14:tracePt t="19904" x="4438650" y="1633538"/>
          <p14:tracePt t="19921" x="4759325" y="1581150"/>
          <p14:tracePt t="19938" x="5027613" y="1581150"/>
          <p14:tracePt t="19955" x="5251450" y="1527175"/>
          <p14:tracePt t="19972" x="5429250" y="1490663"/>
          <p14:tracePt t="19990" x="5545138" y="1482725"/>
          <p14:tracePt t="20006" x="5572125" y="1482725"/>
          <p14:tracePt t="20038" x="5564188" y="1482725"/>
          <p14:tracePt t="20048" x="5537200" y="1482725"/>
          <p14:tracePt t="20061" x="5446713" y="1482725"/>
          <p14:tracePt t="20073" x="5394325" y="1482725"/>
          <p14:tracePt t="20090" x="5180013" y="1482725"/>
          <p14:tracePt t="20105" x="4911725" y="1482725"/>
          <p14:tracePt t="20122" x="4652963" y="1482725"/>
          <p14:tracePt t="20138" x="4456113" y="1482725"/>
          <p14:tracePt t="20154" x="4187825" y="1455738"/>
          <p14:tracePt t="20171" x="4054475" y="1455738"/>
          <p14:tracePt t="20188" x="3919538" y="1428750"/>
          <p14:tracePt t="20205" x="3857625" y="1428750"/>
          <p14:tracePt t="20290" x="3848100" y="1438275"/>
          <p14:tracePt t="20296" x="3830638" y="1438275"/>
          <p14:tracePt t="20313" x="3822700" y="1455738"/>
          <p14:tracePt t="20322" x="3813175" y="1455738"/>
          <p14:tracePt t="20339" x="3795713" y="1465263"/>
          <p14:tracePt t="20397" x="3803650" y="1473200"/>
          <p14:tracePt t="20413" x="3813175" y="1482725"/>
          <p14:tracePt t="20425" x="3848100" y="1509713"/>
          <p14:tracePt t="20441" x="3894138" y="1517650"/>
          <p14:tracePt t="20457" x="3956050" y="1517650"/>
          <p14:tracePt t="20474" x="4054475" y="1527175"/>
          <p14:tracePt t="20489" x="4108450" y="1544638"/>
          <p14:tracePt t="20508" x="4232275" y="1544638"/>
          <p14:tracePt t="20524" x="4357688" y="1544638"/>
          <p14:tracePt t="20540" x="4598988" y="1544638"/>
          <p14:tracePt t="20556" x="4759325" y="1544638"/>
          <p14:tracePt t="20572" x="4946650" y="1544638"/>
          <p14:tracePt t="20591" x="5064125" y="1571625"/>
          <p14:tracePt t="20608" x="5135563" y="1571625"/>
          <p14:tracePt t="20623" x="5160963" y="1571625"/>
          <p14:tracePt t="20697" x="5116513" y="1571625"/>
          <p14:tracePt t="20709" x="5064125" y="1571625"/>
          <p14:tracePt t="20725" x="4803775" y="1571625"/>
          <p14:tracePt t="20740" x="4608513" y="1581150"/>
          <p14:tracePt t="20755" x="4411663" y="1581150"/>
          <p14:tracePt t="20771" x="4259263" y="1581150"/>
          <p14:tracePt t="20788" x="4116388" y="1562100"/>
          <p14:tracePt t="20805" x="3902075" y="1536700"/>
          <p14:tracePt t="20821" x="3867150" y="1536700"/>
          <p14:tracePt t="20837" x="3840163" y="1536700"/>
          <p14:tracePt t="20890" x="3867150" y="1544638"/>
          <p14:tracePt t="20896" x="3884613" y="1544638"/>
          <p14:tracePt t="20908" x="3929063" y="1562100"/>
          <p14:tracePt t="20924" x="4037013" y="1589088"/>
          <p14:tracePt t="20939" x="4098925" y="1589088"/>
          <p14:tracePt t="20954" x="4259263" y="1589088"/>
          <p14:tracePt t="20971" x="4419600" y="1616075"/>
          <p14:tracePt t="20989" x="4776788" y="1633538"/>
          <p14:tracePt t="21008" x="4973638" y="1633538"/>
          <p14:tracePt t="21022" x="5116513" y="1652588"/>
          <p14:tracePt t="21038" x="5224463" y="1652588"/>
          <p14:tracePt t="21053" x="5349875" y="1652588"/>
          <p14:tracePt t="21070" x="5456238" y="1652588"/>
          <p14:tracePt t="21089" x="5473700" y="1652588"/>
          <p14:tracePt t="21143" x="5411788" y="1652588"/>
          <p14:tracePt t="21154" x="5375275" y="1652588"/>
          <p14:tracePt t="21173" x="5322888" y="1652588"/>
          <p14:tracePt t="21191" x="5187950" y="1652588"/>
          <p14:tracePt t="21207" x="5064125" y="1652588"/>
          <p14:tracePt t="21224" x="4946650" y="1652588"/>
          <p14:tracePt t="21238" x="4840288" y="1643063"/>
          <p14:tracePt t="21254" x="4714875" y="1643063"/>
          <p14:tracePt t="21271" x="4652963" y="1616075"/>
          <p14:tracePt t="21289" x="4500563" y="1616075"/>
          <p14:tracePt t="21305" x="4456113" y="1598613"/>
          <p14:tracePt t="21322" x="4394200" y="1598613"/>
          <p14:tracePt t="21338" x="4322763" y="1598613"/>
          <p14:tracePt t="21354" x="4259263" y="1598613"/>
          <p14:tracePt t="21371" x="4251325" y="1598613"/>
          <p14:tracePt t="21388" x="4205288" y="1608138"/>
          <p14:tracePt t="21405" x="4197350" y="1608138"/>
          <p14:tracePt t="21434" x="4214813" y="1598613"/>
          <p14:tracePt t="21445" x="4232275" y="1608138"/>
          <p14:tracePt t="21457" x="4286250" y="1608138"/>
          <p14:tracePt t="21472" x="4411663" y="1616075"/>
          <p14:tracePt t="21489" x="4679950" y="1616075"/>
          <p14:tracePt t="21505" x="4902200" y="1608138"/>
          <p14:tracePt t="21522" x="5187950" y="1616075"/>
          <p14:tracePt t="21538" x="5456238" y="1652588"/>
          <p14:tracePt t="21554" x="5680075" y="1652588"/>
          <p14:tracePt t="21571" x="5768975" y="1652588"/>
          <p14:tracePt t="21589" x="5840413" y="1643063"/>
          <p14:tracePt t="21660" x="5822950" y="1643063"/>
          <p14:tracePt t="21673" x="5741988" y="1643063"/>
          <p14:tracePt t="21690" x="5688013" y="1643063"/>
          <p14:tracePt t="21707" x="5564188" y="1643063"/>
          <p14:tracePt t="21723" x="5322888" y="1643063"/>
          <p14:tracePt t="21740" x="5081588" y="1625600"/>
          <p14:tracePt t="21756" x="4840288" y="1625600"/>
          <p14:tracePt t="21773" x="4572000" y="1608138"/>
          <p14:tracePt t="21790" x="4276725" y="1571625"/>
          <p14:tracePt t="21807" x="4037013" y="1554163"/>
          <p14:tracePt t="21824" x="3813175" y="1554163"/>
          <p14:tracePt t="21840" x="3751263" y="1554163"/>
          <p14:tracePt t="21856" x="3679825" y="1554163"/>
          <p14:tracePt t="21875" x="3633788" y="1554163"/>
          <p14:tracePt t="21928" x="3633788" y="1544638"/>
          <p14:tracePt t="21952" x="3687763" y="1544638"/>
          <p14:tracePt t="21963" x="3724275" y="1544638"/>
          <p14:tracePt t="21975" x="3983038" y="1527175"/>
          <p14:tracePt t="21989" x="4152900" y="1527175"/>
          <p14:tracePt t="22005" x="4295775" y="1527175"/>
          <p14:tracePt t="22021" x="4402138" y="1527175"/>
          <p14:tracePt t="22038" x="4527550" y="1527175"/>
          <p14:tracePt t="22054" x="4660900" y="1527175"/>
          <p14:tracePt t="22072" x="4724400" y="1527175"/>
          <p14:tracePt t="22096" x="4741863" y="1527175"/>
          <p14:tracePt t="22127" x="4741863" y="1517650"/>
          <p14:tracePt t="22151" x="4724400" y="1517650"/>
          <p14:tracePt t="22163" x="4687888" y="1517650"/>
          <p14:tracePt t="22175" x="4581525" y="1517650"/>
          <p14:tracePt t="22190" x="4419600" y="1517650"/>
          <p14:tracePt t="22205" x="4224338" y="1517650"/>
          <p14:tracePt t="22222" x="4010025" y="1517650"/>
          <p14:tracePt t="22238" x="3741738" y="1500188"/>
          <p14:tracePt t="22255" x="3589338" y="1509713"/>
          <p14:tracePt t="22271" x="3490913" y="1509713"/>
          <p14:tracePt t="22288" x="3482975" y="1509713"/>
          <p14:tracePt t="22311" x="3509963" y="1517650"/>
          <p14:tracePt t="22321" x="3517900" y="1517650"/>
          <p14:tracePt t="22338" x="3562350" y="1544638"/>
          <p14:tracePt t="22354" x="3679825" y="1554163"/>
          <p14:tracePt t="22371" x="3803650" y="1571625"/>
          <p14:tracePt t="22389" x="4000500" y="1589088"/>
          <p14:tracePt t="22406" x="4125913" y="1598613"/>
          <p14:tracePt t="22421" x="4241800" y="1616075"/>
          <p14:tracePt t="22438" x="4268788" y="1616075"/>
          <p14:tracePt t="22589" x="4276725" y="1633538"/>
          <p14:tracePt t="22597" x="4303713" y="1679575"/>
          <p14:tracePt t="22605" x="4303713" y="1731963"/>
          <p14:tracePt t="22622" x="4330700" y="1822450"/>
          <p14:tracePt t="22638" x="4375150" y="1920875"/>
          <p14:tracePt t="22659" x="4456113" y="2081213"/>
          <p14:tracePt t="22674" x="4537075" y="2135188"/>
          <p14:tracePt t="22691" x="4589463" y="2143125"/>
          <p14:tracePt t="22707" x="4652963" y="2152650"/>
          <p14:tracePt t="22724" x="4660900" y="2152650"/>
          <p14:tracePt t="22740" x="4670425" y="2143125"/>
          <p14:tracePt t="22773" x="4670425" y="2135188"/>
          <p14:tracePt t="25442" x="4679950" y="2135188"/>
          <p14:tracePt t="25504" x="4679950" y="2143125"/>
          <p14:tracePt t="25520" x="4679950" y="2152650"/>
          <p14:tracePt t="25535" x="4670425" y="2187575"/>
          <p14:tracePt t="25547" x="4670425" y="2197100"/>
          <p14:tracePt t="25559" x="4643438" y="2278063"/>
          <p14:tracePt t="25574" x="4598988" y="2322513"/>
          <p14:tracePt t="25591" x="4491038" y="2312988"/>
          <p14:tracePt t="25607" x="4313238" y="2179638"/>
          <p14:tracePt t="25623" x="4313238" y="2170113"/>
          <p14:tracePt t="25889" x="4303713" y="2170113"/>
          <p14:tracePt t="25905" x="4268788" y="2170113"/>
          <p14:tracePt t="25914" x="4259263" y="2170113"/>
          <p14:tracePt t="25925" x="4241800" y="2170113"/>
          <p14:tracePt t="25938" x="4214813" y="2170113"/>
          <p14:tracePt t="26050" x="4214813" y="2160588"/>
          <p14:tracePt t="26064" x="4214813" y="2143125"/>
          <p14:tracePt t="26135" x="4214813" y="2135188"/>
          <p14:tracePt t="26150" x="4214813" y="2125663"/>
          <p14:tracePt t="26164" x="4214813" y="2116138"/>
          <p14:tracePt t="26175" x="4214813" y="2108200"/>
          <p14:tracePt t="26190" x="4214813" y="2081213"/>
          <p14:tracePt t="26206" x="4214813" y="2063750"/>
          <p14:tracePt t="26222" x="4214813" y="2044700"/>
          <p14:tracePt t="26239" x="4214813" y="2027238"/>
          <p14:tracePt t="26255" x="4214813" y="2017713"/>
          <p14:tracePt t="26273" x="4214813" y="1982788"/>
          <p14:tracePt t="26291" x="4214813" y="1965325"/>
          <p14:tracePt t="26307" x="4214813" y="1928813"/>
          <p14:tracePt t="26323" x="4214813" y="1901825"/>
          <p14:tracePt t="26340" x="4205288" y="1884363"/>
          <p14:tracePt t="26358" x="4205288" y="1857375"/>
          <p14:tracePt t="26375" x="4197350" y="1839913"/>
          <p14:tracePt t="26391" x="4197350" y="1822450"/>
          <p14:tracePt t="26408" x="4197350" y="1803400"/>
          <p14:tracePt t="26425" x="4197350" y="1785938"/>
          <p14:tracePt t="26440" x="4187825" y="1776413"/>
          <p14:tracePt t="26456" x="4179888" y="1741488"/>
          <p14:tracePt t="26473" x="4179888" y="1724025"/>
          <p14:tracePt t="26489" x="4179888" y="1660525"/>
          <p14:tracePt t="26505" x="4179888" y="1598613"/>
          <p14:tracePt t="26522" x="4179888" y="1562100"/>
          <p14:tracePt t="26538" x="4179888" y="1536700"/>
          <p14:tracePt t="26556" x="4179888" y="1527175"/>
          <p14:tracePt t="26580" x="4179888" y="1509713"/>
          <p14:tracePt t="26625" x="4179888" y="1500188"/>
          <p14:tracePt t="26664" x="4179888" y="1490663"/>
          <p14:tracePt t="26680" x="4179888" y="1482725"/>
          <p14:tracePt t="26691" x="4179888" y="1473200"/>
          <p14:tracePt t="27056" x="4179888" y="1465263"/>
          <p14:tracePt t="27610" x="4179888" y="1438275"/>
          <p14:tracePt t="27622" x="4179888" y="1419225"/>
          <p14:tracePt t="27640" x="4179888" y="1401763"/>
          <p14:tracePt t="27849" x="4179888" y="1465263"/>
          <p14:tracePt t="27861" x="4179888" y="1581150"/>
          <p14:tracePt t="27876" x="4179888" y="1724025"/>
          <p14:tracePt t="27891" x="4179888" y="1776413"/>
          <p14:tracePt t="27907" x="4179888" y="1795463"/>
          <p14:tracePt t="27923" x="4179888" y="1812925"/>
          <p14:tracePt t="27941" x="4179888" y="1822450"/>
          <p14:tracePt t="28002" x="4179888" y="1830388"/>
          <p14:tracePt t="28010" x="4179888" y="1849438"/>
          <p14:tracePt t="28024" x="4179888" y="1866900"/>
          <p14:tracePt t="28040" x="4179888" y="1893888"/>
          <p14:tracePt t="28058" x="4179888" y="1911350"/>
          <p14:tracePt t="28075" x="4179888" y="1920875"/>
          <p14:tracePt t="28111" x="4179888" y="1928813"/>
          <p14:tracePt t="28195" x="4179888" y="1893888"/>
          <p14:tracePt t="28206" x="4187825" y="1857375"/>
          <p14:tracePt t="28223" x="4187825" y="1812925"/>
          <p14:tracePt t="28240" x="4232275" y="1660525"/>
          <p14:tracePt t="28256" x="4251325" y="1598613"/>
          <p14:tracePt t="28273" x="4268788" y="1544638"/>
          <p14:tracePt t="28289" x="4276725" y="1527175"/>
          <p14:tracePt t="28305" x="4276725" y="1500188"/>
          <p14:tracePt t="28322" x="4286250" y="1465263"/>
          <p14:tracePt t="28340" x="4303713" y="1438275"/>
          <p14:tracePt t="28365" x="4303713" y="1428750"/>
          <p14:tracePt t="28376" x="4313238" y="1428750"/>
          <p14:tracePt t="28390" x="4330700" y="1411288"/>
          <p14:tracePt t="28408" x="4348163" y="1401763"/>
          <p14:tracePt t="28423" x="4357688" y="1401763"/>
          <p14:tracePt t="28439" x="4384675" y="1384300"/>
          <p14:tracePt t="28456" x="4411663" y="1374775"/>
          <p14:tracePt t="28472" x="4419600" y="1374775"/>
          <p14:tracePt t="28489" x="4429125" y="1374775"/>
          <p14:tracePt t="28505" x="4438650" y="1374775"/>
          <p14:tracePt t="28522" x="4465638" y="1374775"/>
          <p14:tracePt t="28540" x="4518025" y="1393825"/>
          <p14:tracePt t="28556" x="4527550" y="1401763"/>
          <p14:tracePt t="28626" x="4537075" y="1401763"/>
          <p14:tracePt t="28640" x="4554538" y="1401763"/>
          <p14:tracePt t="28687" x="4562475" y="1401763"/>
          <p14:tracePt t="28711" x="4562475" y="1384300"/>
          <p14:tracePt t="28723" x="4572000" y="1384300"/>
          <p14:tracePt t="28957" x="4572000" y="1401763"/>
          <p14:tracePt t="28969" x="4572000" y="1455738"/>
          <p14:tracePt t="28982" x="4572000" y="1598613"/>
          <p14:tracePt t="28995" x="4572000" y="1751013"/>
          <p14:tracePt t="29007" x="4589463" y="1849438"/>
          <p14:tracePt t="29025" x="4589463" y="2000250"/>
          <p14:tracePt t="29039" x="4589463" y="2071688"/>
          <p14:tracePt t="29055" x="4589463" y="2081213"/>
          <p14:tracePt t="29249" x="4598988" y="2036763"/>
          <p14:tracePt t="29261" x="4616450" y="1955800"/>
          <p14:tracePt t="29274" x="4643438" y="1803400"/>
          <p14:tracePt t="29291" x="4670425" y="1687513"/>
          <p14:tracePt t="29307" x="4705350" y="1554163"/>
          <p14:tracePt t="29325" x="4714875" y="1482725"/>
          <p14:tracePt t="29342" x="4714875" y="1473200"/>
          <p14:tracePt t="29358" x="4724400" y="1465263"/>
          <p14:tracePt t="29374" x="4724400" y="1446213"/>
          <p14:tracePt t="29391" x="4732338" y="1438275"/>
          <p14:tracePt t="29408" x="4751388" y="1401763"/>
          <p14:tracePt t="29425" x="4768850" y="1384300"/>
          <p14:tracePt t="29442" x="4776788" y="1374775"/>
          <p14:tracePt t="29458" x="4786313" y="1366838"/>
          <p14:tracePt t="29475" x="4795838" y="1347788"/>
          <p14:tracePt t="29489" x="4822825" y="1339850"/>
          <p14:tracePt t="29506" x="4830763" y="1339850"/>
          <p14:tracePt t="29522" x="4840288" y="1330325"/>
          <p14:tracePt t="29538" x="4848225" y="1322388"/>
          <p14:tracePt t="29556" x="4867275" y="1322388"/>
          <p14:tracePt t="29586" x="4875213" y="1322388"/>
          <p14:tracePt t="29624" x="4884738" y="1330325"/>
          <p14:tracePt t="29633" x="4902200" y="1330325"/>
          <p14:tracePt t="29649" x="4911725" y="1330325"/>
          <p14:tracePt t="29660" x="4921250" y="1330325"/>
          <p14:tracePt t="29672" x="4929188" y="1330325"/>
          <p14:tracePt t="29689" x="4946650" y="1330325"/>
          <p14:tracePt t="29706" x="4956175" y="1330325"/>
          <p14:tracePt t="29865" x="4973638" y="1330325"/>
          <p14:tracePt t="29879" x="4983163" y="1330325"/>
          <p14:tracePt t="29891" x="4992688" y="1330325"/>
          <p14:tracePt t="29971" x="4992688" y="1357313"/>
          <p14:tracePt t="29983" x="4992688" y="1374775"/>
          <p14:tracePt t="29995" x="4992688" y="1419225"/>
          <p14:tracePt t="30007" x="4992688" y="1438275"/>
          <p14:tracePt t="30025" x="4992688" y="1465263"/>
          <p14:tracePt t="30042" x="4992688" y="1500188"/>
          <p14:tracePt t="30056" x="4992688" y="1517650"/>
          <p14:tracePt t="30072" x="4992688" y="1581150"/>
          <p14:tracePt t="30089" x="4992688" y="1608138"/>
          <p14:tracePt t="30105" x="5000625" y="1670050"/>
          <p14:tracePt t="30122" x="5000625" y="1714500"/>
          <p14:tracePt t="30139" x="5010150" y="1731963"/>
          <p14:tracePt t="30155" x="5010150" y="1741488"/>
          <p14:tracePt t="30355" x="5010150" y="1751013"/>
          <p14:tracePt t="30371" x="5027613" y="1751013"/>
          <p14:tracePt t="30382" x="5027613" y="1758950"/>
          <p14:tracePt t="30393" x="5027613" y="1785938"/>
          <p14:tracePt t="30408" x="5037138" y="1795463"/>
          <p14:tracePt t="30463" x="5037138" y="1803400"/>
          <p14:tracePt t="30487" x="5037138" y="1812925"/>
          <p14:tracePt t="30633" x="5045075" y="1795463"/>
          <p14:tracePt t="30644" x="5045075" y="1751013"/>
          <p14:tracePt t="30658" x="5045075" y="1660525"/>
          <p14:tracePt t="30674" x="5045075" y="1616075"/>
          <p14:tracePt t="30691" x="5045075" y="1571625"/>
          <p14:tracePt t="30709" x="5045075" y="1536700"/>
          <p14:tracePt t="30733" x="5045075" y="1527175"/>
          <p14:tracePt t="30925" x="5018088" y="1527175"/>
          <p14:tracePt t="30936" x="4965700" y="1544638"/>
          <p14:tracePt t="30949" x="4830763" y="1589088"/>
          <p14:tracePt t="30961" x="4705350" y="1625600"/>
          <p14:tracePt t="30975" x="4500563" y="1697038"/>
          <p14:tracePt t="30990" x="4340225" y="1741488"/>
          <p14:tracePt t="31009" x="4187825" y="1758950"/>
          <p14:tracePt t="31022" x="4152900" y="1768475"/>
          <p14:tracePt t="31040" x="4017963" y="1795463"/>
          <p14:tracePt t="31056" x="3983038" y="1812925"/>
          <p14:tracePt t="31073" x="3965575" y="1812925"/>
          <p14:tracePt t="31089" x="3919538" y="1803400"/>
          <p14:tracePt t="31109" x="3894138" y="1803400"/>
          <p14:tracePt t="31125" x="3857625" y="1803400"/>
          <p14:tracePt t="31141" x="3840163" y="1803400"/>
          <p14:tracePt t="31158" x="3813175" y="1803400"/>
          <p14:tracePt t="31174" x="3786188" y="1803400"/>
          <p14:tracePt t="31191" x="3741738" y="1795463"/>
          <p14:tracePt t="31208" x="3714750" y="1795463"/>
          <p14:tracePt t="31233" x="3714750" y="1785938"/>
          <p14:tracePt t="31278" x="3714750" y="1776413"/>
          <p14:tracePt t="31293" x="3714750" y="1768475"/>
          <p14:tracePt t="31309" x="3705225" y="1768475"/>
          <p14:tracePt t="31379" x="3705225" y="1758950"/>
          <p14:tracePt t="31390" x="3705225" y="1741488"/>
          <p14:tracePt t="31417" x="3705225" y="1731963"/>
          <p14:tracePt t="31485" x="3714750" y="1731963"/>
          <p14:tracePt t="31509" x="3732213" y="1731963"/>
          <p14:tracePt t="31525" x="3741738" y="1724025"/>
          <p14:tracePt t="31539" x="3759200" y="1724025"/>
          <p14:tracePt t="31563" x="3768725" y="1724025"/>
          <p14:tracePt t="31571" x="3776663" y="1724025"/>
          <p14:tracePt t="31578" x="3786188" y="1724025"/>
          <p14:tracePt t="31617" x="3795713" y="1724025"/>
          <p14:tracePt t="31624" x="3813175" y="1724025"/>
          <p14:tracePt t="31640" x="3822700" y="1724025"/>
          <p14:tracePt t="31656" x="3830638" y="1724025"/>
          <p14:tracePt t="31747" x="3840163" y="1724025"/>
          <p14:tracePt t="31779" x="3848100" y="1724025"/>
          <p14:tracePt t="31793" x="3857625" y="1714500"/>
          <p14:tracePt t="31817" x="3894138" y="1714500"/>
          <p14:tracePt t="31831" x="3911600" y="1714500"/>
          <p14:tracePt t="31843" x="3929063" y="1714500"/>
          <p14:tracePt t="31858" x="3956050" y="1714500"/>
          <p14:tracePt t="31875" x="4000500" y="1714500"/>
          <p14:tracePt t="31891" x="4044950" y="1714500"/>
          <p14:tracePt t="31909" x="4143375" y="1704975"/>
          <p14:tracePt t="31925" x="4205288" y="1704975"/>
          <p14:tracePt t="31942" x="4330700" y="1704975"/>
          <p14:tracePt t="31958" x="4438650" y="1704975"/>
          <p14:tracePt t="31975" x="4518025" y="1704975"/>
          <p14:tracePt t="31991" x="4562475" y="1704975"/>
          <p14:tracePt t="32006" x="4625975" y="1704975"/>
          <p14:tracePt t="32024" x="4652963" y="1704975"/>
          <p14:tracePt t="32039" x="4679950" y="1704975"/>
          <p14:tracePt t="32057" x="4732338" y="1704975"/>
          <p14:tracePt t="32073" x="4795838" y="1704975"/>
          <p14:tracePt t="32089" x="4857750" y="1704975"/>
          <p14:tracePt t="32106" x="4867275" y="1704975"/>
          <p14:tracePt t="32122" x="4929188" y="1714500"/>
          <p14:tracePt t="32140" x="4983163" y="1714500"/>
          <p14:tracePt t="32158" x="5037138" y="1714500"/>
          <p14:tracePt t="32174" x="5072063" y="1714500"/>
          <p14:tracePt t="32189" x="5081588" y="1714500"/>
          <p14:tracePt t="32206" x="5099050" y="1724025"/>
          <p14:tracePt t="32223" x="5135563" y="1724025"/>
          <p14:tracePt t="32240" x="5170488" y="1724025"/>
          <p14:tracePt t="32255" x="5197475" y="1724025"/>
          <p14:tracePt t="32271" x="5241925" y="1731963"/>
          <p14:tracePt t="32288" x="5295900" y="1731963"/>
          <p14:tracePt t="32305" x="5322888" y="1741488"/>
          <p14:tracePt t="32322" x="5375275" y="1741488"/>
          <p14:tracePt t="32338" x="5402263" y="1741488"/>
          <p14:tracePt t="32355" x="5429250" y="1751013"/>
          <p14:tracePt t="32371" x="5456238" y="1751013"/>
          <p14:tracePt t="32388" x="5465763" y="1751013"/>
          <p14:tracePt t="32856" x="5446713" y="1751013"/>
          <p14:tracePt t="32877" x="5438775" y="1751013"/>
          <p14:tracePt t="32894" x="5429250" y="1751013"/>
          <p14:tracePt t="32904" x="5421313" y="1751013"/>
          <p14:tracePt t="32912" x="5411788" y="1751013"/>
          <p14:tracePt t="32923" x="5367338" y="1758950"/>
          <p14:tracePt t="32940" x="5313363" y="1758950"/>
          <p14:tracePt t="32957" x="5241925" y="1758950"/>
          <p14:tracePt t="32973" x="5135563" y="1776413"/>
          <p14:tracePt t="32989" x="5064125" y="1776413"/>
          <p14:tracePt t="33006" x="4938713" y="1776413"/>
          <p14:tracePt t="33023" x="4670425" y="1776413"/>
          <p14:tracePt t="33041" x="4537075" y="1776413"/>
          <p14:tracePt t="33057" x="4357688" y="1776413"/>
          <p14:tracePt t="33072" x="4160838" y="1768475"/>
          <p14:tracePt t="33090" x="4037013" y="1768475"/>
          <p14:tracePt t="33107" x="3795713" y="1751013"/>
          <p14:tracePt t="33123" x="3598863" y="1731963"/>
          <p14:tracePt t="33140" x="3438525" y="1697038"/>
          <p14:tracePt t="33157" x="3330575" y="1687513"/>
          <p14:tracePt t="33172" x="3268663" y="1687513"/>
          <p14:tracePt t="33189" x="3224213" y="1687513"/>
          <p14:tracePt t="33207" x="3170238" y="1687513"/>
          <p14:tracePt t="33224" x="3125788" y="1687513"/>
          <p14:tracePt t="33240" x="3116263" y="1687513"/>
          <p14:tracePt t="33277" x="3108325" y="1687513"/>
          <p14:tracePt t="33285" x="3081338" y="1687513"/>
          <p14:tracePt t="33295" x="3062288" y="1687513"/>
          <p14:tracePt t="33307" x="3027363" y="1687513"/>
          <p14:tracePt t="33324" x="2982913" y="1679575"/>
          <p14:tracePt t="33340" x="2965450" y="1679575"/>
          <p14:tracePt t="33357" x="2938463" y="1679575"/>
          <p14:tracePt t="34394" x="2938463" y="1660525"/>
          <p14:tracePt t="34446" x="2955925" y="1660525"/>
          <p14:tracePt t="34470" x="2973388" y="1660525"/>
          <p14:tracePt t="34481" x="2982913" y="1660525"/>
          <p14:tracePt t="34494" x="2990850" y="1670050"/>
          <p14:tracePt t="34524" x="3000375" y="1670050"/>
          <p14:tracePt t="34562" x="3027363" y="1670050"/>
          <p14:tracePt t="34573" x="3044825" y="1670050"/>
          <p14:tracePt t="34593" x="3081338" y="1670050"/>
          <p14:tracePt t="34609" x="3125788" y="1670050"/>
          <p14:tracePt t="34625" x="3133725" y="1670050"/>
          <p14:tracePt t="34746" x="3143250" y="1670050"/>
          <p14:tracePt t="34846" x="3152775" y="1670050"/>
          <p14:tracePt t="34862" x="3160713" y="1670050"/>
          <p14:tracePt t="34875" x="3170238" y="1670050"/>
          <p14:tracePt t="34889" x="3205163" y="1670050"/>
          <p14:tracePt t="34907" x="3224213" y="1670050"/>
          <p14:tracePt t="34924" x="3251200" y="1670050"/>
          <p14:tracePt t="34940" x="3268663" y="1670050"/>
          <p14:tracePt t="34956" x="3303588" y="1670050"/>
          <p14:tracePt t="34973" x="3313113" y="1670050"/>
          <p14:tracePt t="34989" x="3357563" y="1679575"/>
          <p14:tracePt t="35007" x="3402013" y="1679575"/>
          <p14:tracePt t="35023" x="3455988" y="1679575"/>
          <p14:tracePt t="35040" x="3490913" y="1679575"/>
          <p14:tracePt t="35056" x="3562350" y="1670050"/>
          <p14:tracePt t="35073" x="3625850" y="1670050"/>
          <p14:tracePt t="35089" x="3660775" y="1670050"/>
          <p14:tracePt t="35106" x="3705225" y="1660525"/>
          <p14:tracePt t="35125" x="3768725" y="1660525"/>
          <p14:tracePt t="35142" x="3795713" y="1660525"/>
          <p14:tracePt t="35158" x="3857625" y="1660525"/>
          <p14:tracePt t="35174" x="3919538" y="1660525"/>
          <p14:tracePt t="35192" x="3990975" y="1679575"/>
          <p14:tracePt t="35209" x="4054475" y="1679575"/>
          <p14:tracePt t="35226" x="4160838" y="1679575"/>
          <p14:tracePt t="35242" x="4224338" y="1679575"/>
          <p14:tracePt t="35258" x="4295775" y="1679575"/>
          <p14:tracePt t="35275" x="4375150" y="1679575"/>
          <p14:tracePt t="35292" x="4438650" y="1679575"/>
          <p14:tracePt t="35309" x="4500563" y="1704975"/>
          <p14:tracePt t="35325" x="4572000" y="1704975"/>
          <p14:tracePt t="35340" x="4598988" y="1704975"/>
          <p14:tracePt t="35356" x="4652963" y="1704975"/>
          <p14:tracePt t="35373" x="4697413" y="1704975"/>
          <p14:tracePt t="35389" x="4714875" y="1704975"/>
          <p14:tracePt t="35407" x="4803775" y="1704975"/>
          <p14:tracePt t="35424" x="4875213" y="1704975"/>
          <p14:tracePt t="35440" x="4911725" y="1704975"/>
          <p14:tracePt t="35456" x="4938713" y="1704975"/>
          <p14:tracePt t="35473" x="4992688" y="1697038"/>
          <p14:tracePt t="35491" x="5054600" y="1697038"/>
          <p14:tracePt t="35507" x="5108575" y="1697038"/>
          <p14:tracePt t="35523" x="5153025" y="1697038"/>
          <p14:tracePt t="35540" x="5187950" y="1697038"/>
          <p14:tracePt t="35556" x="5197475" y="1697038"/>
          <p14:tracePt t="35572" x="5214938" y="1714500"/>
          <p14:tracePt t="35590" x="5259388" y="1724025"/>
          <p14:tracePt t="35607" x="5322888" y="1812925"/>
          <p14:tracePt t="35623" x="5367338" y="1874838"/>
          <p14:tracePt t="35640" x="5375275" y="1911350"/>
          <p14:tracePt t="38668" x="5375275" y="1920875"/>
          <p14:tracePt t="38676" x="5367338" y="1955800"/>
          <p14:tracePt t="38690" x="5295900" y="2009775"/>
          <p14:tracePt t="38707" x="5286375" y="2017713"/>
          <p14:tracePt t="38837" x="5278438" y="2017713"/>
          <p14:tracePt t="38848" x="5224463" y="2017713"/>
          <p14:tracePt t="38861" x="5027613" y="1992313"/>
          <p14:tracePt t="38877" x="4848225" y="1946275"/>
          <p14:tracePt t="38893" x="4724400" y="1946275"/>
          <p14:tracePt t="38909" x="4608513" y="1901825"/>
          <p14:tracePt t="38926" x="4518025" y="1893888"/>
          <p14:tracePt t="38940" x="4483100" y="1874838"/>
          <p14:tracePt t="38956" x="4465638" y="1866900"/>
          <p14:tracePt t="38974" x="4419600" y="1839913"/>
          <p14:tracePt t="38991" x="4384675" y="1822450"/>
          <p14:tracePt t="39008" x="4367213" y="1785938"/>
          <p14:tracePt t="39024" x="4268788" y="1731963"/>
          <p14:tracePt t="39040" x="4197350" y="1679575"/>
          <p14:tracePt t="39056" x="4125913" y="1652588"/>
          <p14:tracePt t="39073" x="4044950" y="1633538"/>
          <p14:tracePt t="39091" x="3938588" y="1616075"/>
          <p14:tracePt t="39107" x="3867150" y="1598613"/>
          <p14:tracePt t="39124" x="3776663" y="1598613"/>
          <p14:tracePt t="39140" x="3660775" y="1571625"/>
          <p14:tracePt t="39156" x="3598863" y="1571625"/>
          <p14:tracePt t="39174" x="3517900" y="1544638"/>
          <p14:tracePt t="39191" x="3438525" y="1544638"/>
          <p14:tracePt t="39207" x="3357563" y="1536700"/>
          <p14:tracePt t="39224" x="3286125" y="1536700"/>
          <p14:tracePt t="39240" x="3205163" y="1536700"/>
          <p14:tracePt t="39256" x="3152775" y="1536700"/>
          <p14:tracePt t="39274" x="3108325" y="1536700"/>
          <p14:tracePt t="39291" x="3081338" y="1536700"/>
          <p14:tracePt t="39307" x="3044825" y="1536700"/>
          <p14:tracePt t="39323" x="3036888" y="1536700"/>
          <p14:tracePt t="39399" x="3027363" y="1536700"/>
          <p14:tracePt t="39559" x="3027363" y="1544638"/>
          <p14:tracePt t="39581" x="3027363" y="1554163"/>
          <p14:tracePt t="39697" x="3017838" y="1554163"/>
          <p14:tracePt t="39713" x="3017838" y="1544638"/>
          <p14:tracePt t="39719" x="3009900" y="1536700"/>
          <p14:tracePt t="39727" x="3009900" y="1527175"/>
          <p14:tracePt t="39739" x="3009900" y="1517650"/>
          <p14:tracePt t="39767" x="3009900" y="1509713"/>
          <p14:tracePt t="39773" x="3000375" y="1490663"/>
          <p14:tracePt t="39789" x="3000375" y="1473200"/>
          <p14:tracePt t="39806" x="3000375" y="1465263"/>
          <p14:tracePt t="39827" x="3000375" y="1455738"/>
          <p14:tracePt t="39851" x="3000375" y="1446213"/>
          <p14:tracePt t="39911" x="3000375" y="1438275"/>
          <p14:tracePt t="39981" x="3009900" y="1438275"/>
          <p14:tracePt t="39989" x="3017838" y="1438275"/>
          <p14:tracePt t="40013" x="3027363" y="1438275"/>
          <p14:tracePt t="40019" x="3036888" y="1438275"/>
          <p14:tracePt t="40035" x="3062288" y="1438275"/>
          <p14:tracePt t="40043" x="3071813" y="1438275"/>
          <p14:tracePt t="40055" x="3081338" y="1438275"/>
          <p14:tracePt t="40074" x="3125788" y="1438275"/>
          <p14:tracePt t="40092" x="3143250" y="1438275"/>
          <p14:tracePt t="40108" x="3152775" y="1438275"/>
          <p14:tracePt t="40337" x="3143250" y="1438275"/>
          <p14:tracePt t="40348" x="3133725" y="1438275"/>
          <p14:tracePt t="40360" x="3125788" y="1438275"/>
          <p14:tracePt t="40375" x="3116263" y="1438275"/>
          <p14:tracePt t="40436" x="3108325" y="1446213"/>
          <p14:tracePt t="40458" x="3089275" y="1446213"/>
          <p14:tracePt t="40466" x="3081338" y="1446213"/>
          <p14:tracePt t="40474" x="3071813" y="1446213"/>
          <p14:tracePt t="40490" x="3062288" y="1446213"/>
          <p14:tracePt t="40507" x="3054350" y="1446213"/>
          <p14:tracePt t="40523" x="3044825" y="1446213"/>
          <p14:tracePt t="40629" x="3036888" y="1446213"/>
          <p14:tracePt t="40645" x="3017838" y="1446213"/>
          <p14:tracePt t="40691" x="3009900" y="1446213"/>
          <p14:tracePt t="40705" x="3000375" y="1446213"/>
          <p14:tracePt t="40737" x="3000375" y="1438275"/>
          <p14:tracePt t="40759" x="2990850" y="1438275"/>
          <p14:tracePt t="40990" x="3000375" y="1438275"/>
          <p14:tracePt t="40998" x="3017838" y="1438275"/>
          <p14:tracePt t="41007" x="3027363" y="1438275"/>
          <p14:tracePt t="41023" x="3044825" y="1438275"/>
          <p14:tracePt t="41040" x="3062288" y="1438275"/>
          <p14:tracePt t="41058" x="3089275" y="1438275"/>
          <p14:tracePt t="41073" x="3098800" y="1438275"/>
          <p14:tracePt t="41090" x="3108325" y="1438275"/>
          <p14:tracePt t="41108" x="3116263" y="1438275"/>
          <p14:tracePt t="41125" x="3125788" y="1438275"/>
          <p14:tracePt t="41142" x="3143250" y="1438275"/>
          <p14:tracePt t="41159" x="3179763" y="1438275"/>
          <p14:tracePt t="41176" x="3214688" y="1438275"/>
          <p14:tracePt t="41191" x="3259138" y="1438275"/>
          <p14:tracePt t="41207" x="3276600" y="1438275"/>
          <p14:tracePt t="41224" x="3286125" y="1438275"/>
          <p14:tracePt t="41240" x="3295650" y="1438275"/>
          <p14:tracePt t="41257" x="3303588" y="1419225"/>
          <p14:tracePt t="41299" x="3313113" y="1419225"/>
          <p14:tracePt t="41321" x="3330575" y="1419225"/>
          <p14:tracePt t="41332" x="3340100" y="1419225"/>
          <p14:tracePt t="41467" x="3322638" y="1419225"/>
          <p14:tracePt t="41479" x="3313113" y="1419225"/>
          <p14:tracePt t="41493" x="3286125" y="1419225"/>
          <p14:tracePt t="41509" x="3241675" y="1428750"/>
          <p14:tracePt t="41525" x="3197225" y="1428750"/>
          <p14:tracePt t="41542" x="3160713" y="1428750"/>
          <p14:tracePt t="41560" x="3116263" y="1428750"/>
          <p14:tracePt t="41576" x="3108325" y="1411288"/>
          <p14:tracePt t="41591" x="3089275" y="1411288"/>
          <p14:tracePt t="41607" x="3071813" y="1401763"/>
          <p14:tracePt t="41623" x="3071813" y="1393825"/>
          <p14:tracePt t="41642" x="3062288" y="1384300"/>
          <p14:tracePt t="41659" x="3044825" y="1384300"/>
          <p14:tracePt t="41713" x="3036888" y="1374775"/>
          <p14:tracePt t="41735" x="3027363" y="1366838"/>
          <p14:tracePt t="41748" x="3017838" y="1366838"/>
          <p14:tracePt t="41843" x="3009900" y="1366838"/>
          <p14:tracePt t="41976" x="3017838" y="1366838"/>
          <p14:tracePt t="41989" x="3027363" y="1374775"/>
          <p14:tracePt t="42000" x="3036888" y="1374775"/>
          <p14:tracePt t="42013" x="3062288" y="1374775"/>
          <p14:tracePt t="42024" x="3098800" y="1374775"/>
          <p14:tracePt t="42040" x="3143250" y="1384300"/>
          <p14:tracePt t="42057" x="3187700" y="1384300"/>
          <p14:tracePt t="42074" x="3268663" y="1393825"/>
          <p14:tracePt t="42090" x="3286125" y="1393825"/>
          <p14:tracePt t="42106" x="3295650" y="1393825"/>
          <p14:tracePt t="42281" x="3276600" y="1393825"/>
          <p14:tracePt t="42293" x="3268663" y="1393825"/>
          <p14:tracePt t="42309" x="3251200" y="1393825"/>
          <p14:tracePt t="42327" x="3232150" y="1393825"/>
          <p14:tracePt t="42343" x="3214688" y="1384300"/>
          <p14:tracePt t="42357" x="3197225" y="1374775"/>
          <p14:tracePt t="42374" x="3143250" y="1374775"/>
          <p14:tracePt t="42390" x="3116263" y="1374775"/>
          <p14:tracePt t="42407" x="3081338" y="1374775"/>
          <p14:tracePt t="42423" x="3054350" y="1374775"/>
          <p14:tracePt t="42440" x="3017838" y="1393825"/>
          <p14:tracePt t="42457" x="3009900" y="1393825"/>
          <p14:tracePt t="42474" x="2990850" y="1393825"/>
          <p14:tracePt t="42605" x="3000375" y="1393825"/>
          <p14:tracePt t="42616" x="3009900" y="1393825"/>
          <p14:tracePt t="42629" x="3036888" y="1401763"/>
          <p14:tracePt t="42643" x="3062288" y="1401763"/>
          <p14:tracePt t="42657" x="3081338" y="1401763"/>
          <p14:tracePt t="42674" x="3179763" y="1401763"/>
          <p14:tracePt t="42691" x="3259138" y="1401763"/>
          <p14:tracePt t="42707" x="3322638" y="1401763"/>
          <p14:tracePt t="42724" x="3330575" y="1401763"/>
          <p14:tracePt t="42805" x="3313113" y="1401763"/>
          <p14:tracePt t="42816" x="3303588" y="1401763"/>
          <p14:tracePt t="42829" x="3259138" y="1401763"/>
          <p14:tracePt t="42840" x="3251200" y="1401763"/>
          <p14:tracePt t="42857" x="3224213" y="1401763"/>
          <p14:tracePt t="42876" x="3205163" y="1401763"/>
          <p14:tracePt t="42892" x="3197225" y="1401763"/>
          <p14:tracePt t="44659" x="3187700" y="1401763"/>
          <p14:tracePt t="44850" x="3187700" y="1411288"/>
          <p14:tracePt t="44862" x="3187700" y="1419225"/>
          <p14:tracePt t="44876" x="3214688" y="1438275"/>
          <p14:tracePt t="44891" x="3232150" y="1455738"/>
          <p14:tracePt t="44907" x="3241675" y="1482725"/>
          <p14:tracePt t="44927" x="3251200" y="1482725"/>
          <p14:tracePt t="44941" x="3251200" y="1490663"/>
          <p14:tracePt t="45136" x="3251200" y="1500188"/>
          <p14:tracePt t="45147" x="3251200" y="1517650"/>
          <p14:tracePt t="45160" x="3259138" y="1517650"/>
          <p14:tracePt t="45176" x="3259138" y="1536700"/>
          <p14:tracePt t="45192" x="3259138" y="1544638"/>
          <p14:tracePt t="45209" x="3276600" y="1581150"/>
          <p14:tracePt t="45228" x="3295650" y="1608138"/>
          <p14:tracePt t="45241" x="3303588" y="1608138"/>
          <p14:tracePt t="45490" x="3303588" y="1616075"/>
          <p14:tracePt t="45504" x="3303588" y="1625600"/>
          <p14:tracePt t="45520" x="3303588" y="1643063"/>
          <p14:tracePt t="45573" x="3303588" y="1652588"/>
          <p14:tracePt t="45581" x="3295650" y="1652588"/>
          <p14:tracePt t="48604" x="3322638" y="1633538"/>
          <p14:tracePt t="48616" x="3375025" y="1608138"/>
          <p14:tracePt t="48627" x="3455988" y="1608138"/>
          <p14:tracePt t="48642" x="3544888" y="1598613"/>
          <p14:tracePt t="48658" x="3625850" y="1616075"/>
          <p14:tracePt t="48675" x="3660775" y="1633538"/>
          <p14:tracePt t="48691" x="3697288" y="1643063"/>
          <p14:tracePt t="48708" x="3741738" y="1660525"/>
          <p14:tracePt t="48726" x="3840163" y="1687513"/>
          <p14:tracePt t="48742" x="3902075" y="1704975"/>
          <p14:tracePt t="48759" x="4037013" y="1724025"/>
          <p14:tracePt t="48774" x="4187825" y="1724025"/>
          <p14:tracePt t="48791" x="4394200" y="1724025"/>
          <p14:tracePt t="48810" x="4589463" y="1731963"/>
          <p14:tracePt t="48827" x="4652963" y="1731963"/>
          <p14:tracePt t="48844" x="4732338" y="1731963"/>
          <p14:tracePt t="48861" x="4822825" y="1704975"/>
          <p14:tracePt t="48877" x="4902200" y="1670050"/>
          <p14:tracePt t="48892" x="5037138" y="1633538"/>
          <p14:tracePt t="48911" x="5224463" y="1625600"/>
          <p14:tracePt t="48927" x="5278438" y="1625600"/>
          <p14:tracePt t="48943" x="5357813" y="1625600"/>
          <p14:tracePt t="48959" x="5429250" y="1633538"/>
          <p14:tracePt t="48977" x="5473700" y="1633538"/>
          <p14:tracePt t="48993" x="5581650" y="1633538"/>
          <p14:tracePt t="49010" x="5732463" y="1652588"/>
          <p14:tracePt t="49025" x="5795963" y="1660525"/>
          <p14:tracePt t="49042" x="5867400" y="1660525"/>
          <p14:tracePt t="49058" x="5884863" y="1660525"/>
          <p14:tracePt t="49074" x="5911850" y="1660525"/>
          <p14:tracePt t="49091" x="5946775" y="1660525"/>
          <p14:tracePt t="49108" x="5973763" y="1660525"/>
          <p14:tracePt t="49125" x="6037263" y="1660525"/>
          <p14:tracePt t="49141" x="6081713" y="1697038"/>
          <p14:tracePt t="49158" x="6126163" y="1714500"/>
          <p14:tracePt t="49175" x="6135688" y="1714500"/>
          <p14:tracePt t="49191" x="6143625" y="1724025"/>
          <p14:tracePt t="49207" x="6153150" y="1724025"/>
          <p14:tracePt t="49223" x="6180138" y="1731963"/>
          <p14:tracePt t="49241" x="6215063" y="1776413"/>
          <p14:tracePt t="49257" x="6232525" y="1776413"/>
          <p14:tracePt t="49372" x="6242050" y="1776413"/>
          <p14:tracePt t="49587" x="6251575" y="1776413"/>
          <p14:tracePt t="49601" x="6259513" y="1776413"/>
          <p14:tracePt t="49617" x="6286500" y="1776413"/>
          <p14:tracePt t="49639" x="6296025" y="1776413"/>
          <p14:tracePt t="49655" x="6313488" y="1776413"/>
          <p14:tracePt t="49671" x="6323013" y="1776413"/>
          <p14:tracePt t="49679" x="6340475" y="1776413"/>
          <p14:tracePt t="49690" x="6357938" y="1776413"/>
          <p14:tracePt t="49709" x="6375400" y="1776413"/>
          <p14:tracePt t="49756" x="6384925" y="1776413"/>
          <p14:tracePt t="49880" x="6402388" y="1776413"/>
          <p14:tracePt t="49892" x="6411913" y="1776413"/>
          <p14:tracePt t="49911" x="6438900" y="1776413"/>
          <p14:tracePt t="49927" x="6483350" y="1776413"/>
          <p14:tracePt t="49944" x="6510338" y="1776413"/>
          <p14:tracePt t="49964" x="6518275" y="1776413"/>
          <p14:tracePt t="49977" x="6527800" y="1776413"/>
          <p14:tracePt t="49993" x="6545263" y="1785938"/>
          <p14:tracePt t="50227" x="6572250" y="1785938"/>
          <p14:tracePt t="50240" x="6599238" y="1785938"/>
          <p14:tracePt t="50252" x="6626225" y="1785938"/>
          <p14:tracePt t="50495" x="6635750" y="1785938"/>
          <p14:tracePt t="50507" x="6670675" y="1785938"/>
          <p14:tracePt t="50519" x="6688138" y="1785938"/>
          <p14:tracePt t="50532" x="6715125" y="1785938"/>
          <p14:tracePt t="50544" x="6732588" y="1785938"/>
          <p14:tracePt t="50558" x="6742113" y="1785938"/>
          <p14:tracePt t="50574" x="6751638" y="1785938"/>
          <p14:tracePt t="50787" x="6751638" y="1795463"/>
          <p14:tracePt t="50803" x="6751638" y="1803400"/>
          <p14:tracePt t="50814" x="6742113" y="1812925"/>
          <p14:tracePt t="50825" x="6742113" y="1839913"/>
          <p14:tracePt t="50842" x="6742113" y="1857375"/>
          <p14:tracePt t="50858" x="6742113" y="1866900"/>
          <p14:tracePt t="50875" x="6742113" y="1874838"/>
          <p14:tracePt t="50973" x="6742113" y="1884363"/>
          <p14:tracePt t="50987" x="6742113" y="1893888"/>
          <p14:tracePt t="51003" x="6742113" y="1911350"/>
          <p14:tracePt t="51015" x="6742113" y="1920875"/>
          <p14:tracePt t="51027" x="6742113" y="1938338"/>
          <p14:tracePt t="51044" x="6742113" y="1955800"/>
          <p14:tracePt t="51102" x="6742113" y="1965325"/>
          <p14:tracePt t="51114" x="6742113" y="2000250"/>
          <p14:tracePt t="51127" x="6751638" y="2036763"/>
          <p14:tracePt t="51144" x="6751638" y="2044700"/>
          <p14:tracePt t="51158" x="6751638" y="2054225"/>
          <p14:tracePt t="51174" x="6751638" y="2081213"/>
          <p14:tracePt t="51193" x="6751638" y="2089150"/>
          <p14:tracePt t="51325" x="6751638" y="2098675"/>
          <p14:tracePt t="51341" x="6751638" y="2108200"/>
          <p14:tracePt t="51365" x="6751638" y="2116138"/>
          <p14:tracePt t="51379" x="6759575" y="2116138"/>
          <p14:tracePt t="51394" x="6769100" y="2143125"/>
          <p14:tracePt t="51410" x="6778625" y="2143125"/>
          <p14:tracePt t="51426" x="6786563" y="2143125"/>
          <p14:tracePt t="51443" x="6796088" y="2143125"/>
          <p14:tracePt t="51460" x="6840538" y="2143125"/>
          <p14:tracePt t="51476" x="6884988" y="2143125"/>
          <p14:tracePt t="51495" x="6973888" y="2135188"/>
          <p14:tracePt t="51511" x="6992938" y="2135188"/>
          <p14:tracePt t="51527" x="7010400" y="2135188"/>
          <p14:tracePt t="51544" x="7018338" y="2125663"/>
          <p14:tracePt t="51560" x="7064375" y="2116138"/>
          <p14:tracePt t="51576" x="7099300" y="2108200"/>
          <p14:tracePt t="51594" x="7170738" y="2108200"/>
          <p14:tracePt t="51740" x="7180263" y="2108200"/>
          <p14:tracePt t="51803" x="7180263" y="2116138"/>
          <p14:tracePt t="51814" x="7180263" y="2135188"/>
          <p14:tracePt t="51827" x="7180263" y="2170113"/>
          <p14:tracePt t="51842" x="7215188" y="2179638"/>
          <p14:tracePt t="51858" x="7242175" y="2241550"/>
          <p14:tracePt t="51875" x="7242175" y="2278063"/>
          <p14:tracePt t="51892" x="7242175" y="2303463"/>
          <p14:tracePt t="51909" x="7242175" y="2349500"/>
          <p14:tracePt t="51925" x="7242175" y="2357438"/>
          <p14:tracePt t="51942" x="7242175" y="2366963"/>
          <p14:tracePt t="52017" x="7224713" y="2374900"/>
          <p14:tracePt t="52028" x="7224713" y="2393950"/>
          <p14:tracePt t="52203" x="7232650" y="2393950"/>
          <p14:tracePt t="52217" x="7251700" y="2393950"/>
          <p14:tracePt t="52229" x="7259638" y="2393950"/>
          <p14:tracePt t="52243" x="7304088" y="2384425"/>
          <p14:tracePt t="52258" x="7350125" y="2384425"/>
          <p14:tracePt t="52274" x="7402513" y="2374900"/>
          <p14:tracePt t="52295" x="7456488" y="2374900"/>
          <p14:tracePt t="52311" x="7483475" y="2374900"/>
          <p14:tracePt t="52327" x="7537450" y="2374900"/>
          <p14:tracePt t="52344" x="7545388" y="2374900"/>
          <p14:tracePt t="52372" x="7554913" y="2374900"/>
          <p14:tracePt t="52387" x="7564438" y="2374900"/>
          <p14:tracePt t="52401" x="7572375" y="2374900"/>
          <p14:tracePt t="52412" x="7581900" y="2374900"/>
          <p14:tracePt t="52426" x="7589838" y="2366963"/>
          <p14:tracePt t="52442" x="7616825" y="2357438"/>
          <p14:tracePt t="52458" x="7635875" y="2339975"/>
          <p14:tracePt t="52475" x="7670800" y="2330450"/>
          <p14:tracePt t="52492" x="7697788" y="2330450"/>
          <p14:tracePt t="52509" x="7707313" y="2330450"/>
          <p14:tracePt t="52546" x="7707313" y="2322513"/>
          <p14:tracePt t="52578" x="7724775" y="2322513"/>
          <p14:tracePt t="52602" x="7724775" y="2312988"/>
          <p14:tracePt t="52617" x="7724775" y="2303463"/>
          <p14:tracePt t="52793" x="7732713" y="2303463"/>
          <p14:tracePt t="52805" x="7769225" y="2303463"/>
          <p14:tracePt t="52817" x="7823200" y="2303463"/>
          <p14:tracePt t="52829" x="7840663" y="2303463"/>
          <p14:tracePt t="52843" x="7902575" y="2312988"/>
          <p14:tracePt t="52860" x="7921625" y="2312988"/>
          <p14:tracePt t="52877" x="7929563" y="2330450"/>
          <p14:tracePt t="52933" x="7929563" y="2339975"/>
          <p14:tracePt t="52944" x="7929563" y="2357438"/>
          <p14:tracePt t="52960" x="7929563" y="2374900"/>
          <p14:tracePt t="52976" x="7929563" y="2401888"/>
          <p14:tracePt t="52993" x="7929563" y="2438400"/>
          <p14:tracePt t="53009" x="7921625" y="2482850"/>
          <p14:tracePt t="53026" x="7921625" y="2517775"/>
          <p14:tracePt t="53042" x="7921625" y="2527300"/>
          <p14:tracePt t="53058" x="7921625" y="2536825"/>
          <p14:tracePt t="53086" x="7921625" y="2554288"/>
          <p14:tracePt t="53101" x="7921625" y="2563813"/>
          <p14:tracePt t="68556" x="7912100" y="2563813"/>
          <p14:tracePt t="68568" x="7902575" y="2563813"/>
          <p14:tracePt t="68581" x="7786688" y="2536825"/>
          <p14:tracePt t="68596" x="7518400" y="2500313"/>
          <p14:tracePt t="68613" x="7251700" y="2446338"/>
          <p14:tracePt t="68628" x="6938963" y="2401888"/>
          <p14:tracePt t="68645" x="6707188" y="2357438"/>
          <p14:tracePt t="68661" x="6465888" y="2339975"/>
          <p14:tracePt t="68680" x="6089650" y="2206625"/>
          <p14:tracePt t="68696" x="5768975" y="2116138"/>
          <p14:tracePt t="68711" x="5510213" y="1946275"/>
          <p14:tracePt t="68727" x="5108575" y="1776413"/>
          <p14:tracePt t="68744" x="4776788" y="1751013"/>
          <p14:tracePt t="68760" x="4581525" y="1731963"/>
          <p14:tracePt t="68778" x="4313238" y="1731963"/>
          <p14:tracePt t="68795" x="4187825" y="1724025"/>
          <p14:tracePt t="68811" x="4125913" y="1724025"/>
          <p14:tracePt t="68827" x="4081463" y="1724025"/>
          <p14:tracePt t="68844" x="4017963" y="1724025"/>
          <p14:tracePt t="68860" x="3973513" y="1724025"/>
          <p14:tracePt t="68879" x="3830638" y="1704975"/>
          <p14:tracePt t="68895" x="3751263" y="1704975"/>
          <p14:tracePt t="68911" x="3687763" y="1704975"/>
          <p14:tracePt t="68927" x="3670300" y="1697038"/>
          <p14:tracePt t="68944" x="3598863" y="1697038"/>
          <p14:tracePt t="68960" x="3490913" y="1697038"/>
          <p14:tracePt t="68978" x="3348038" y="1724025"/>
          <p14:tracePt t="68995" x="3259138" y="1741488"/>
          <p14:tracePt t="69011" x="3214688" y="1751013"/>
          <p14:tracePt t="69027" x="3170238" y="1751013"/>
          <p14:tracePt t="69044" x="3125788" y="1751013"/>
          <p14:tracePt t="69060" x="2990850" y="1731963"/>
          <p14:tracePt t="69078" x="2919413" y="1731963"/>
          <p14:tracePt t="69202" x="2919413" y="1724025"/>
          <p14:tracePt t="69214" x="2946400" y="1724025"/>
          <p14:tracePt t="69229" x="2955925" y="1714500"/>
          <p14:tracePt t="69245" x="3000375" y="1714500"/>
          <p14:tracePt t="69263" x="3044825" y="1714500"/>
          <p14:tracePt t="69277" x="3108325" y="1714500"/>
          <p14:tracePt t="69294" x="3197225" y="1714500"/>
          <p14:tracePt t="69310" x="3303588" y="1714500"/>
          <p14:tracePt t="69327" x="3384550" y="1714500"/>
          <p14:tracePt t="69343" x="3473450" y="1714500"/>
          <p14:tracePt t="69361" x="3589338" y="1714500"/>
          <p14:tracePt t="69378" x="3670300" y="1714500"/>
          <p14:tracePt t="69394" x="3741738" y="1714500"/>
          <p14:tracePt t="69410" x="3822700" y="1731963"/>
          <p14:tracePt t="69427" x="3929063" y="1731963"/>
          <p14:tracePt t="69443" x="4027488" y="1741488"/>
          <p14:tracePt t="69461" x="4152900" y="1741488"/>
          <p14:tracePt t="69477" x="4295775" y="1741488"/>
          <p14:tracePt t="69497" x="4429125" y="1741488"/>
          <p14:tracePt t="69513" x="4652963" y="1731963"/>
          <p14:tracePt t="69528" x="4786313" y="1724025"/>
          <p14:tracePt t="69545" x="4884738" y="1687513"/>
          <p14:tracePt t="69563" x="5027613" y="1687513"/>
          <p14:tracePt t="69578" x="5054600" y="1697038"/>
          <p14:tracePt t="69595" x="5116513" y="1697038"/>
          <p14:tracePt t="69611" x="5197475" y="1687513"/>
          <p14:tracePt t="69627" x="5259388" y="1687513"/>
          <p14:tracePt t="69644" x="5278438" y="1687513"/>
          <p14:tracePt t="69661" x="5322888" y="1687513"/>
          <p14:tracePt t="69678" x="5384800" y="1687513"/>
          <p14:tracePt t="69695" x="5411788" y="1679575"/>
          <p14:tracePt t="69710" x="5465763" y="1670050"/>
          <p14:tracePt t="69727" x="5483225" y="1670050"/>
          <p14:tracePt t="69744" x="5500688" y="1670050"/>
          <p14:tracePt t="69762" x="5537200" y="1670050"/>
          <p14:tracePt t="69778" x="5581650" y="1670050"/>
          <p14:tracePt t="69795" x="5608638" y="1670050"/>
          <p14:tracePt t="73923" x="5608638" y="1679575"/>
          <p14:tracePt t="73934" x="5608638" y="1687513"/>
          <p14:tracePt t="73947" x="5581650" y="1697038"/>
          <p14:tracePt t="73961" x="5545138" y="1731963"/>
          <p14:tracePt t="73978" x="5473700" y="1812925"/>
          <p14:tracePt t="73994" x="5402263" y="1866900"/>
          <p14:tracePt t="74010" x="5357813" y="1874838"/>
          <p14:tracePt t="74028" x="5295900" y="1884363"/>
          <p14:tracePt t="74045" x="5135563" y="1901825"/>
          <p14:tracePt t="74062" x="5018088" y="1893888"/>
          <p14:tracePt t="74078" x="4938713" y="1857375"/>
          <p14:tracePt t="74094" x="4759325" y="1857375"/>
          <p14:tracePt t="74111" x="4537075" y="1857375"/>
          <p14:tracePt t="74127" x="4232275" y="1857375"/>
          <p14:tracePt t="74144" x="3894138" y="1822450"/>
          <p14:tracePt t="74164" x="3616325" y="1803400"/>
          <p14:tracePt t="74180" x="3482975" y="1776413"/>
          <p14:tracePt t="74195" x="3375025" y="1758950"/>
          <p14:tracePt t="74212" x="3268663" y="1751013"/>
          <p14:tracePt t="74231" x="3170238" y="1731963"/>
          <p14:tracePt t="74247" x="3125788" y="1731963"/>
          <p14:tracePt t="74263" x="3089275" y="1731963"/>
          <p14:tracePt t="74279" x="3081338" y="1731963"/>
          <p14:tracePt t="74361" x="3089275" y="1741488"/>
          <p14:tracePt t="74372" x="3224213" y="1785938"/>
          <p14:tracePt t="74385" x="3517900" y="1822450"/>
          <p14:tracePt t="74396" x="3687763" y="1884363"/>
          <p14:tracePt t="74412" x="3884613" y="1884363"/>
          <p14:tracePt t="74430" x="4313238" y="1874838"/>
          <p14:tracePt t="74447" x="4581525" y="1874838"/>
          <p14:tracePt t="74463" x="4894263" y="1849438"/>
          <p14:tracePt t="74480" x="5135563" y="1822450"/>
          <p14:tracePt t="74495" x="5268913" y="1803400"/>
          <p14:tracePt t="74512" x="5349875" y="1795463"/>
          <p14:tracePt t="74529" x="5357813" y="1795463"/>
          <p14:tracePt t="74585" x="5349875" y="1776413"/>
          <p14:tracePt t="74596" x="5322888" y="1776413"/>
          <p14:tracePt t="74613" x="5295900" y="1768475"/>
          <p14:tracePt t="74629" x="5286375" y="1758950"/>
          <p14:tracePt t="74646" x="5268913" y="1741488"/>
          <p14:tracePt t="76099" x="5259388" y="1741488"/>
          <p14:tracePt t="76113" x="5232400" y="1751013"/>
          <p14:tracePt t="76131" x="5214938" y="1758950"/>
          <p14:tracePt t="76147" x="5187950" y="1758950"/>
          <p14:tracePt t="76164" x="5143500" y="1795463"/>
          <p14:tracePt t="76178" x="5089525" y="1822450"/>
          <p14:tracePt t="76194" x="5081588" y="1830388"/>
          <p14:tracePt t="76212" x="5064125" y="1830388"/>
          <p14:tracePt t="76229" x="5054600" y="1830388"/>
          <p14:tracePt t="76260" x="5037138" y="1830388"/>
          <p14:tracePt t="76275" x="5027613" y="1830388"/>
          <p14:tracePt t="76282" x="5018088" y="1830388"/>
          <p14:tracePt t="76294" x="5010150" y="1830388"/>
          <p14:tracePt t="76311" x="4983163" y="1830388"/>
          <p14:tracePt t="76328" x="4956175" y="1830388"/>
          <p14:tracePt t="76345" x="4938713" y="1830388"/>
          <p14:tracePt t="76362" x="4929188" y="1830388"/>
          <p14:tracePt t="76377" x="4902200" y="1822450"/>
          <p14:tracePt t="76394" x="4884738" y="1822450"/>
          <p14:tracePt t="76411" x="4867275" y="1812925"/>
          <p14:tracePt t="76428" x="4840288" y="1812925"/>
          <p14:tracePt t="76446" x="4830763" y="1812925"/>
          <p14:tracePt t="77952" x="4822825" y="1812925"/>
          <p14:tracePt t="77968" x="4786313" y="1812925"/>
          <p14:tracePt t="77980" x="4776788" y="1822450"/>
          <p14:tracePt t="77998" x="4705350" y="1822450"/>
          <p14:tracePt t="78011" x="4687888" y="1822450"/>
          <p14:tracePt t="78029" x="4616450" y="1822450"/>
          <p14:tracePt t="78046" x="4608513" y="1822450"/>
          <p14:tracePt t="78061" x="4581525" y="1822450"/>
          <p14:tracePt t="78078" x="4500563" y="1822450"/>
          <p14:tracePt t="78098" x="4456113" y="1822450"/>
          <p14:tracePt t="78114" x="4446588" y="1822450"/>
          <p14:tracePt t="78129" x="4438650" y="1822450"/>
          <p14:tracePt t="78146" x="4419600" y="1822450"/>
          <p14:tracePt t="78163" x="4411663" y="1822450"/>
          <p14:tracePt t="78180" x="4402138" y="1822450"/>
          <p14:tracePt t="78289" x="4394200" y="1822450"/>
          <p14:tracePt t="78329" x="4375150" y="1822450"/>
          <p14:tracePt t="78340" x="4375150" y="1830388"/>
          <p14:tracePt t="78352" x="4357688" y="1830388"/>
          <p14:tracePt t="78364" x="4348163" y="1830388"/>
          <p14:tracePt t="78382" x="4330700" y="1830388"/>
          <p14:tracePt t="78430" x="4322763" y="1830388"/>
          <p14:tracePt t="78444" x="4303713" y="1830388"/>
          <p14:tracePt t="78455" x="4295775" y="1830388"/>
          <p14:tracePt t="78468" x="4286250" y="1830388"/>
          <p14:tracePt t="78481" x="4268788" y="1839913"/>
          <p14:tracePt t="78494" x="4259263" y="1839913"/>
          <p14:tracePt t="78513" x="4259263" y="1849438"/>
          <p14:tracePt t="78636" x="4241800" y="1849438"/>
          <p14:tracePt t="78660" x="4232275" y="1849438"/>
          <p14:tracePt t="78676" x="4224338" y="1849438"/>
          <p14:tracePt t="78687" x="4214813" y="1849438"/>
          <p14:tracePt t="78699" x="4205288" y="1857375"/>
          <p14:tracePt t="78713" x="4197350" y="1866900"/>
          <p14:tracePt t="78729" x="4170363" y="1866900"/>
          <p14:tracePt t="78745" x="4160838" y="1866900"/>
          <p14:tracePt t="78767" x="4152900" y="1866900"/>
          <p14:tracePt t="78798" x="4143375" y="1866900"/>
          <p14:tracePt t="78813" x="4133850" y="1866900"/>
          <p14:tracePt t="78828" x="4125913" y="1866900"/>
          <p14:tracePt t="78839" x="4116388" y="1866900"/>
          <p14:tracePt t="78847" x="4089400" y="1866900"/>
          <p14:tracePt t="78862" x="4062413" y="1866900"/>
          <p14:tracePt t="78879" x="4037013" y="1866900"/>
          <p14:tracePt t="78895" x="4027488" y="1866900"/>
          <p14:tracePt t="78911" x="4010025" y="1849438"/>
          <p14:tracePt t="78929" x="3983038" y="1839913"/>
          <p14:tracePt t="78945" x="3946525" y="1830388"/>
          <p14:tracePt t="78962" x="3938588" y="1803400"/>
          <p14:tracePt t="78978" x="3911600" y="1795463"/>
          <p14:tracePt t="78995" x="3911600" y="1785938"/>
          <p14:tracePt t="79011" x="3884613" y="1776413"/>
          <p14:tracePt t="79060" x="3875088" y="1776413"/>
          <p14:tracePt t="79082" x="3867150" y="1768475"/>
          <p14:tracePt t="79098" x="3848100" y="1751013"/>
          <p14:tracePt t="79109" x="3840163" y="1751013"/>
          <p14:tracePt t="79121" x="3830638" y="1741488"/>
          <p14:tracePt t="79135" x="3813175" y="1741488"/>
          <p14:tracePt t="79145" x="3813175" y="1731963"/>
          <p14:tracePt t="79162" x="3786188" y="1724025"/>
          <p14:tracePt t="79178" x="3776663" y="1724025"/>
          <p14:tracePt t="79194" x="3768725" y="1714500"/>
          <p14:tracePt t="79212" x="3759200" y="1714500"/>
          <p14:tracePt t="79228" x="3751263" y="1714500"/>
          <p14:tracePt t="79244" x="3724275" y="1714500"/>
          <p14:tracePt t="79261" x="3705225" y="1714500"/>
          <p14:tracePt t="79277" x="3679825" y="1714500"/>
          <p14:tracePt t="79294" x="3652838" y="1714500"/>
          <p14:tracePt t="79311" x="3625850" y="1714500"/>
          <p14:tracePt t="79328" x="3581400" y="1714500"/>
          <p14:tracePt t="79344" x="3554413" y="1714500"/>
          <p14:tracePt t="79361" x="3527425" y="1724025"/>
          <p14:tracePt t="79377" x="3482975" y="1731963"/>
          <p14:tracePt t="79394" x="3402013" y="1751013"/>
          <p14:tracePt t="79411" x="3375025" y="1751013"/>
          <p14:tracePt t="79428" x="3322638" y="1751013"/>
          <p14:tracePt t="79444" x="3303588" y="1751013"/>
          <p14:tracePt t="79461" x="3295650" y="1751013"/>
          <p14:tracePt t="79477" x="3268663" y="1751013"/>
          <p14:tracePt t="79494" x="3251200" y="1758950"/>
          <p14:tracePt t="79511" x="3232150" y="1758950"/>
          <p14:tracePt t="79528" x="3205163" y="1768475"/>
          <p14:tracePt t="79545" x="3179763" y="1768475"/>
          <p14:tracePt t="79561" x="3108325" y="1768475"/>
          <p14:tracePt t="79578" x="3081338" y="1768475"/>
          <p14:tracePt t="79594" x="3054350" y="1776413"/>
          <p14:tracePt t="79611" x="3000375" y="1776413"/>
          <p14:tracePt t="79628" x="2965450" y="1795463"/>
          <p14:tracePt t="79644" x="2911475" y="1795463"/>
          <p14:tracePt t="79660" x="2874963" y="1803400"/>
          <p14:tracePt t="79677" x="2847975" y="1812925"/>
          <p14:tracePt t="79694" x="2813050" y="1812925"/>
          <p14:tracePt t="79711" x="2751138" y="1839913"/>
          <p14:tracePt t="79727" x="2687638" y="1866900"/>
          <p14:tracePt t="79744" x="2660650" y="1866900"/>
          <p14:tracePt t="79760" x="2625725" y="1874838"/>
          <p14:tracePt t="79777" x="2608263" y="1874838"/>
          <p14:tracePt t="79794" x="2562225" y="1884363"/>
          <p14:tracePt t="79811" x="2500313" y="1911350"/>
          <p14:tracePt t="79827" x="2455863" y="1920875"/>
          <p14:tracePt t="79844" x="2411413" y="1928813"/>
          <p14:tracePt t="79861" x="2366963" y="1928813"/>
          <p14:tracePt t="79882" x="2330450" y="1965325"/>
          <p14:tracePt t="79898" x="2295525" y="1973263"/>
          <p14:tracePt t="79914" x="2276475" y="1973263"/>
          <p14:tracePt t="79929" x="2259013" y="1973263"/>
          <p14:tracePt t="79945" x="2232025" y="1982788"/>
          <p14:tracePt t="79961" x="2205038" y="1982788"/>
          <p14:tracePt t="79978" x="2160588" y="1992313"/>
          <p14:tracePt t="79995" x="2089150" y="1992313"/>
          <p14:tracePt t="80012" x="2044700" y="1965325"/>
          <p14:tracePt t="80029" x="2009775" y="1965325"/>
          <p14:tracePt t="80048" x="1965325" y="1955800"/>
          <p14:tracePt t="80063" x="1946275" y="1938338"/>
          <p14:tracePt t="80081" x="1911350" y="1928813"/>
          <p14:tracePt t="80096" x="1893888" y="1928813"/>
          <p14:tracePt t="80115" x="1874838" y="1920875"/>
          <p14:tracePt t="80130" x="1866900" y="1920875"/>
          <p14:tracePt t="80166" x="1866900" y="1901825"/>
          <p14:tracePt t="80296" x="1901825" y="1911350"/>
          <p14:tracePt t="80307" x="1911350" y="1920875"/>
          <p14:tracePt t="80320" x="1955800" y="1928813"/>
          <p14:tracePt t="80331" x="1973263" y="1928813"/>
          <p14:tracePt t="80347" x="2071688" y="1946275"/>
          <p14:tracePt t="80364" x="2197100" y="1946275"/>
          <p14:tracePt t="80382" x="2571750" y="1946275"/>
          <p14:tracePt t="80398" x="2857500" y="1946275"/>
          <p14:tracePt t="80414" x="3071813" y="1946275"/>
          <p14:tracePt t="80431" x="3187700" y="1955800"/>
          <p14:tracePt t="80447" x="3276600" y="1955800"/>
          <p14:tracePt t="80463" x="3340100" y="1955800"/>
          <p14:tracePt t="80481" x="3375025" y="1955800"/>
          <p14:tracePt t="80495" x="3402013" y="1955800"/>
          <p14:tracePt t="80513" x="3455988" y="1973263"/>
          <p14:tracePt t="80529" x="3482975" y="1973263"/>
          <p14:tracePt t="80545" x="3536950" y="1982788"/>
          <p14:tracePt t="80562" x="3562350" y="1982788"/>
          <p14:tracePt t="80578" x="3589338" y="1992313"/>
          <p14:tracePt t="80596" x="3616325" y="2027238"/>
          <p14:tracePt t="80612" x="3652838" y="2044700"/>
          <p14:tracePt t="80629" x="3670300" y="2071688"/>
          <p14:tracePt t="80646" x="3705225" y="2071688"/>
          <p14:tracePt t="80662" x="3705225" y="2081213"/>
          <p14:tracePt t="80680" x="3714750" y="2081213"/>
          <p14:tracePt t="80698" x="3759200" y="2089150"/>
          <p14:tracePt t="80715" x="3813175" y="2098675"/>
          <p14:tracePt t="80731" x="3840163" y="2108200"/>
          <p14:tracePt t="80747" x="3857625" y="2108200"/>
          <p14:tracePt t="80763" x="3894138" y="2108200"/>
          <p14:tracePt t="80780" x="3911600" y="2108200"/>
          <p14:tracePt t="80798" x="3929063" y="2098675"/>
          <p14:tracePt t="80814" x="3929063" y="2063750"/>
          <p14:tracePt t="80829" x="3929063" y="1992313"/>
          <p14:tracePt t="80846" x="3929063" y="1928813"/>
          <p14:tracePt t="80861" x="3919538" y="1803400"/>
          <p14:tracePt t="80879" x="3911600" y="1679575"/>
          <p14:tracePt t="80896" x="3857625" y="1571625"/>
          <p14:tracePt t="80913" x="3840163" y="1544638"/>
          <p14:tracePt t="80929" x="3822700" y="1527175"/>
          <p14:tracePt t="80945" x="3822700" y="1517650"/>
          <p14:tracePt t="80961" x="3822700" y="1490663"/>
          <p14:tracePt t="80979" x="3822700" y="1482725"/>
          <p14:tracePt t="80996" x="3822700" y="1473200"/>
          <p14:tracePt t="81013" x="3822700" y="1455738"/>
          <p14:tracePt t="81030" x="3822700" y="1446213"/>
          <p14:tracePt t="81049" x="3822700" y="1438275"/>
          <p14:tracePt t="81073" x="3822700" y="1428750"/>
          <p14:tracePt t="81141" x="3848100" y="1428750"/>
          <p14:tracePt t="81149" x="3857625" y="1428750"/>
          <p14:tracePt t="81163" x="3867150" y="1428750"/>
          <p14:tracePt t="81180" x="3894138" y="1428750"/>
          <p14:tracePt t="81220" x="3902075" y="1428750"/>
          <p14:tracePt t="81242" x="3911600" y="1438275"/>
          <p14:tracePt t="81258" x="3919538" y="1446213"/>
          <p14:tracePt t="81270" x="3919538" y="1465263"/>
          <p14:tracePt t="81279" x="3929063" y="1465263"/>
          <p14:tracePt t="81295" x="3938588" y="1465263"/>
          <p14:tracePt t="81375" x="3946525" y="1465263"/>
          <p14:tracePt t="81388" x="3956050" y="1465263"/>
          <p14:tracePt t="81404" x="3973513" y="1465263"/>
          <p14:tracePt t="81426" x="3983038" y="1465263"/>
          <p14:tracePt t="81450" x="3990975" y="1465263"/>
          <p14:tracePt t="81461" x="3990975" y="1473200"/>
          <p14:tracePt t="81481" x="4017963" y="1482725"/>
          <p14:tracePt t="81497" x="4027488" y="1500188"/>
          <p14:tracePt t="81514" x="4054475" y="1509713"/>
          <p14:tracePt t="81530" x="4062413" y="1517650"/>
          <p14:tracePt t="81666" x="4062413" y="1509713"/>
          <p14:tracePt t="81677" x="4062413" y="1500188"/>
          <p14:tracePt t="81688" x="4062413" y="1490663"/>
          <p14:tracePt t="81696" x="4062413" y="1482725"/>
          <p14:tracePt t="81719" x="4062413" y="1473200"/>
          <p14:tracePt t="81729" x="4062413" y="1455738"/>
          <p14:tracePt t="81757" x="4062413" y="1446213"/>
          <p14:tracePt t="81820" x="4062413" y="1473200"/>
          <p14:tracePt t="81831" x="4062413" y="1509713"/>
          <p14:tracePt t="81847" x="4071938" y="1571625"/>
          <p14:tracePt t="81864" x="4098925" y="1670050"/>
          <p14:tracePt t="81882" x="4098925" y="1724025"/>
          <p14:tracePt t="81897" x="4098925" y="1731963"/>
          <p14:tracePt t="81921" x="4098925" y="1751013"/>
          <p14:tracePt t="81932" x="4098925" y="1758950"/>
          <p14:tracePt t="81947" x="4108450" y="1785938"/>
          <p14:tracePt t="81963" x="4108450" y="1812925"/>
          <p14:tracePt t="81982" x="4125913" y="1857375"/>
          <p14:tracePt t="81998" x="4125913" y="1893888"/>
          <p14:tracePt t="82015" x="4125913" y="1911350"/>
          <p14:tracePt t="82030" x="4125913" y="1928813"/>
          <p14:tracePt t="82096" x="4133850" y="1928813"/>
          <p14:tracePt t="82121" x="4133850" y="1946275"/>
          <p14:tracePt t="82132" x="4179888" y="1946275"/>
          <p14:tracePt t="82146" x="4276725" y="1928813"/>
          <p14:tracePt t="82164" x="4367213" y="1874838"/>
          <p14:tracePt t="82181" x="4429125" y="1839913"/>
          <p14:tracePt t="82198" x="4483100" y="1785938"/>
          <p14:tracePt t="82214" x="4491038" y="1731963"/>
          <p14:tracePt t="82230" x="4518025" y="1679575"/>
          <p14:tracePt t="82247" x="4527550" y="1643063"/>
          <p14:tracePt t="82264" x="4562475" y="1544638"/>
          <p14:tracePt t="82281" x="4572000" y="1482725"/>
          <p14:tracePt t="82297" x="4589463" y="1438275"/>
          <p14:tracePt t="82312" x="4598988" y="1401763"/>
          <p14:tracePt t="82328" x="4598988" y="1366838"/>
          <p14:tracePt t="82345" x="4608513" y="1339850"/>
          <p14:tracePt t="82361" x="4608513" y="1322388"/>
          <p14:tracePt t="82419" x="4608513" y="1303338"/>
          <p14:tracePt t="82434" x="4608513" y="1295400"/>
          <p14:tracePt t="82542" x="4608513" y="1347788"/>
          <p14:tracePt t="82553" x="4608513" y="1401763"/>
          <p14:tracePt t="82567" x="4616450" y="1490663"/>
          <p14:tracePt t="82581" x="4616450" y="1571625"/>
          <p14:tracePt t="82596" x="4616450" y="1598613"/>
          <p14:tracePt t="82613" x="4616450" y="1633538"/>
          <p14:tracePt t="82629" x="4616450" y="1652588"/>
          <p14:tracePt t="82645" x="4616450" y="1670050"/>
          <p14:tracePt t="82662" x="4616450" y="1687513"/>
          <p14:tracePt t="82680" x="4616450" y="1704975"/>
          <p14:tracePt t="82718" x="4616450" y="1714500"/>
          <p14:tracePt t="82773" x="4616450" y="1724025"/>
          <p14:tracePt t="82881" x="4616450" y="1731963"/>
          <p14:tracePt t="82896" x="4616450" y="1751013"/>
          <p14:tracePt t="82907" x="4616450" y="1768475"/>
          <p14:tracePt t="82919" x="4616450" y="1795463"/>
          <p14:tracePt t="82997" x="4616450" y="1785938"/>
          <p14:tracePt t="83008" x="4616450" y="1741488"/>
          <p14:tracePt t="83021" x="4633913" y="1704975"/>
          <p14:tracePt t="83032" x="4633913" y="1697038"/>
          <p14:tracePt t="83047" x="4643438" y="1652588"/>
          <p14:tracePt t="83064" x="4643438" y="1625600"/>
          <p14:tracePt t="83078" x="4643438" y="1616075"/>
          <p14:tracePt t="83095" x="4652963" y="1598613"/>
          <p14:tracePt t="83112" x="4660900" y="1581150"/>
          <p14:tracePt t="83129" x="4660900" y="1562100"/>
          <p14:tracePt t="83145" x="4687888" y="1554163"/>
          <p14:tracePt t="83162" x="4697413" y="1544638"/>
          <p14:tracePt t="83179" x="4714875" y="1527175"/>
          <p14:tracePt t="83198" x="4724400" y="1517650"/>
          <p14:tracePt t="83214" x="4724400" y="1509713"/>
          <p14:tracePt t="83230" x="4724400" y="1500188"/>
          <p14:tracePt t="83248" x="4732338" y="1500188"/>
          <p14:tracePt t="83265" x="4776788" y="1482725"/>
          <p14:tracePt t="83282" x="4813300" y="1473200"/>
          <p14:tracePt t="83295" x="4840288" y="1465263"/>
          <p14:tracePt t="83312" x="4857750" y="1465263"/>
          <p14:tracePt t="83329" x="4867275" y="1465263"/>
          <p14:tracePt t="83345" x="4875213" y="1465263"/>
          <p14:tracePt t="83362" x="4894263" y="1465263"/>
          <p14:tracePt t="83379" x="4902200" y="1465263"/>
          <p14:tracePt t="83450" x="4911725" y="1465263"/>
          <p14:tracePt t="83461" x="4911725" y="1473200"/>
          <p14:tracePt t="83480" x="4921250" y="1473200"/>
          <p14:tracePt t="83497" x="4921250" y="1482725"/>
          <p14:tracePt t="83514" x="4929188" y="1482725"/>
          <p14:tracePt t="83530" x="4938713" y="1490663"/>
          <p14:tracePt t="83548" x="4973638" y="1517650"/>
          <p14:tracePt t="83565" x="5000625" y="1527175"/>
          <p14:tracePt t="83582" x="5027613" y="1536700"/>
          <p14:tracePt t="83598" x="5054600" y="1554163"/>
          <p14:tracePt t="83615" x="5064125" y="1562100"/>
          <p14:tracePt t="83630" x="5064125" y="1571625"/>
          <p14:tracePt t="83647" x="5064125" y="1581150"/>
          <p14:tracePt t="83673" x="5064125" y="1589088"/>
          <p14:tracePt t="83685" x="5064125" y="1598613"/>
          <p14:tracePt t="83698" x="5064125" y="1625600"/>
          <p14:tracePt t="83712" x="5064125" y="1643063"/>
          <p14:tracePt t="83729" x="5064125" y="1679575"/>
          <p14:tracePt t="83746" x="5064125" y="1697038"/>
          <p14:tracePt t="83764" x="5064125" y="1741488"/>
          <p14:tracePt t="83780" x="5045075" y="1751013"/>
          <p14:tracePt t="83797" x="5045075" y="1785938"/>
          <p14:tracePt t="83814" x="5037138" y="1803400"/>
          <p14:tracePt t="83831" x="5037138" y="1812925"/>
          <p14:tracePt t="83919" x="5037138" y="1803400"/>
          <p14:tracePt t="83930" x="5037138" y="1751013"/>
          <p14:tracePt t="83948" x="5054600" y="1616075"/>
          <p14:tracePt t="83964" x="5072063" y="1527175"/>
          <p14:tracePt t="83980" x="5072063" y="1446213"/>
          <p14:tracePt t="83996" x="5081588" y="1366838"/>
          <p14:tracePt t="84013" x="5089525" y="1347788"/>
          <p14:tracePt t="84029" x="5108575" y="1312863"/>
          <p14:tracePt t="84046" x="5108575" y="1295400"/>
          <p14:tracePt t="84062" x="5126038" y="1258888"/>
          <p14:tracePt t="84079" x="5135563" y="1231900"/>
          <p14:tracePt t="84096" x="5143500" y="1214438"/>
          <p14:tracePt t="84112" x="5153025" y="1204913"/>
          <p14:tracePt t="84129" x="5170488" y="1204913"/>
          <p14:tracePt t="84146" x="5170488" y="1196975"/>
          <p14:tracePt t="84162" x="5180013" y="1196975"/>
          <p14:tracePt t="84187" x="5187950" y="1196975"/>
          <p14:tracePt t="84198" x="5197475" y="1196975"/>
          <p14:tracePt t="84227" x="5224463" y="1196975"/>
          <p14:tracePt t="84238" x="5232400" y="1196975"/>
          <p14:tracePt t="84250" x="5241925" y="1214438"/>
          <p14:tracePt t="84265" x="5259388" y="1231900"/>
          <p14:tracePt t="84280" x="5278438" y="1258888"/>
          <p14:tracePt t="84296" x="5278438" y="1285875"/>
          <p14:tracePt t="84312" x="5303838" y="1303338"/>
          <p14:tracePt t="84329" x="5303838" y="1312863"/>
          <p14:tracePt t="84345" x="5303838" y="1322388"/>
          <p14:tracePt t="84364" x="5313363" y="1330325"/>
          <p14:tracePt t="84380" x="5313363" y="1374775"/>
          <p14:tracePt t="84398" x="5313363" y="1401763"/>
          <p14:tracePt t="84414" x="5313363" y="1419225"/>
          <p14:tracePt t="84433" x="5330825" y="1490663"/>
          <p14:tracePt t="84448" x="5330825" y="1536700"/>
          <p14:tracePt t="84462" x="5330825" y="1554163"/>
          <p14:tracePt t="84480" x="5349875" y="1598613"/>
          <p14:tracePt t="84496" x="5357813" y="1633538"/>
          <p14:tracePt t="84513" x="5357813" y="1679575"/>
          <p14:tracePt t="84529" x="5357813" y="1687513"/>
          <p14:tracePt t="84548" x="5357813" y="1697038"/>
          <p14:tracePt t="84695" x="5349875" y="1697038"/>
          <p14:tracePt t="84706" x="5330825" y="1697038"/>
          <p14:tracePt t="84718" x="5322888" y="1704975"/>
          <p14:tracePt t="84732" x="5313363" y="1704975"/>
          <p14:tracePt t="84756" x="5303838" y="1704975"/>
          <p14:tracePt t="84763" x="5303838" y="1714500"/>
          <p14:tracePt t="84778" x="5295900" y="1714500"/>
          <p14:tracePt t="84795" x="5278438" y="1714500"/>
          <p14:tracePt t="84812" x="5241925" y="1714500"/>
          <p14:tracePt t="84828" x="5224463" y="1714500"/>
          <p14:tracePt t="84845" x="5197475" y="1714500"/>
          <p14:tracePt t="84861" x="5180013" y="1714500"/>
          <p14:tracePt t="84879" x="5099050" y="1714500"/>
          <p14:tracePt t="84895" x="5037138" y="1714500"/>
          <p14:tracePt t="84913" x="5018088" y="1714500"/>
          <p14:tracePt t="84930" x="5000625" y="1714500"/>
          <p14:tracePt t="84946" x="4965700" y="1714500"/>
          <p14:tracePt t="84964" x="4911725" y="1714500"/>
          <p14:tracePt t="84981" x="4848225" y="1714500"/>
          <p14:tracePt t="84997" x="4813300" y="1714500"/>
          <p14:tracePt t="85014" x="4786313" y="1714500"/>
          <p14:tracePt t="85030" x="4759325" y="1714500"/>
          <p14:tracePt t="85048" x="4724400" y="1714500"/>
          <p14:tracePt t="85065" x="4687888" y="1714500"/>
          <p14:tracePt t="85081" x="4670425" y="1714500"/>
          <p14:tracePt t="85097" x="4660900" y="1714500"/>
          <p14:tracePt t="85113" x="4652963" y="1714500"/>
          <p14:tracePt t="85179" x="4633913" y="1714500"/>
          <p14:tracePt t="85195" x="4625975" y="1714500"/>
          <p14:tracePt t="85206" x="4616450" y="1714500"/>
          <p14:tracePt t="85217" x="4608513" y="1714500"/>
          <p14:tracePt t="85230" x="4598988" y="1714500"/>
          <p14:tracePt t="85245" x="4581525" y="1714500"/>
          <p14:tracePt t="85262" x="4554538" y="1714500"/>
          <p14:tracePt t="85280" x="4545013" y="1714500"/>
          <p14:tracePt t="85296" x="4537075" y="1714500"/>
          <p14:tracePt t="85312" x="4491038" y="1714500"/>
          <p14:tracePt t="85329" x="4429125" y="1714500"/>
          <p14:tracePt t="85345" x="4402138" y="1714500"/>
          <p14:tracePt t="85362" x="4286250" y="1714500"/>
          <p14:tracePt t="85380" x="4259263" y="1714500"/>
          <p14:tracePt t="85398" x="4205288" y="1731963"/>
          <p14:tracePt t="85414" x="4160838" y="1731963"/>
          <p14:tracePt t="85433" x="4125913" y="1741488"/>
          <p14:tracePt t="85448" x="4116388" y="1751013"/>
          <p14:tracePt t="85462" x="4098925" y="1751013"/>
          <p14:tracePt t="85479" x="4089400" y="1751013"/>
          <p14:tracePt t="85496" x="4062413" y="1758950"/>
          <p14:tracePt t="85512" x="4037013" y="1758950"/>
          <p14:tracePt t="85529" x="4017963" y="1758950"/>
          <p14:tracePt t="85546" x="3973513" y="1776413"/>
          <p14:tracePt t="85563" x="3919538" y="1795463"/>
          <p14:tracePt t="85580" x="3884613" y="1795463"/>
          <p14:tracePt t="85596" x="3848100" y="1822450"/>
          <p14:tracePt t="85613" x="3822700" y="1830388"/>
          <p14:tracePt t="85629" x="3803650" y="1830388"/>
          <p14:tracePt t="85646" x="3795713" y="1830388"/>
          <p14:tracePt t="85670" x="3786188" y="1830388"/>
          <p14:tracePt t="85695" x="3776663" y="1830388"/>
          <p14:tracePt t="85705" x="3768725" y="1830388"/>
          <p14:tracePt t="85716" x="3759200" y="1830388"/>
          <p14:tracePt t="87917" x="3759200" y="1803400"/>
          <p14:tracePt t="87929" x="3741738" y="1768475"/>
          <p14:tracePt t="87948" x="3724275" y="1679575"/>
          <p14:tracePt t="87965" x="3714750" y="1660525"/>
          <p14:tracePt t="87981" x="3697288" y="1616075"/>
          <p14:tracePt t="87997" x="3697288" y="1571625"/>
          <p14:tracePt t="88014" x="3697288" y="1536700"/>
          <p14:tracePt t="88032" x="3697288" y="1509713"/>
          <p14:tracePt t="88049" x="3697288" y="1482725"/>
          <p14:tracePt t="88064" x="3697288" y="1473200"/>
          <p14:tracePt t="88081" x="3697288" y="1465263"/>
          <p14:tracePt t="88098" x="3697288" y="1455738"/>
          <p14:tracePt t="88193" x="3705225" y="1455738"/>
          <p14:tracePt t="88210" x="3724275" y="1455738"/>
          <p14:tracePt t="88221" x="3724275" y="1446213"/>
          <p14:tracePt t="88238" x="3732213" y="1446213"/>
          <p14:tracePt t="88255" x="3751263" y="1446213"/>
          <p14:tracePt t="88269" x="3776663" y="1455738"/>
          <p14:tracePt t="88280" x="3786188" y="1465263"/>
          <p14:tracePt t="88297" x="3795713" y="1473200"/>
          <p14:tracePt t="88312" x="3803650" y="1490663"/>
          <p14:tracePt t="88330" x="3813175" y="1490663"/>
          <p14:tracePt t="88347" x="3830638" y="1490663"/>
          <p14:tracePt t="88402" x="3840163" y="1490663"/>
          <p14:tracePt t="88415" x="3848100" y="1490663"/>
          <p14:tracePt t="88431" x="3884613" y="1490663"/>
          <p14:tracePt t="88449" x="3929063" y="1482725"/>
          <p14:tracePt t="88464" x="3946525" y="1473200"/>
          <p14:tracePt t="88481" x="3956050" y="1473200"/>
          <p14:tracePt t="88498" x="3965575" y="1473200"/>
          <p14:tracePt t="88515" x="3990975" y="1473200"/>
          <p14:tracePt t="88539" x="4000500" y="1473200"/>
          <p14:tracePt t="88556" x="4010025" y="1465263"/>
          <p14:tracePt t="88632" x="4017963" y="1465263"/>
          <p14:tracePt t="88678" x="4027488" y="1465263"/>
          <p14:tracePt t="88689" x="4037013" y="1465263"/>
          <p14:tracePt t="88702" x="4044950" y="1465263"/>
          <p14:tracePt t="88714" x="4054475" y="1465263"/>
          <p14:tracePt t="88734" x="4071938" y="1465263"/>
          <p14:tracePt t="88746" x="4081463" y="1465263"/>
          <p14:tracePt t="88769" x="4089400" y="1465263"/>
          <p14:tracePt t="88780" x="4089400" y="1455738"/>
          <p14:tracePt t="88796" x="4098925" y="1455738"/>
          <p14:tracePt t="88812" x="4116388" y="1446213"/>
          <p14:tracePt t="88829" x="4143375" y="1446213"/>
          <p14:tracePt t="88848" x="4152900" y="1446213"/>
          <p14:tracePt t="88885" x="4160838" y="1446213"/>
          <p14:tracePt t="88901" x="4170363" y="1446213"/>
          <p14:tracePt t="88915" x="4179888" y="1446213"/>
          <p14:tracePt t="88932" x="4197350" y="1446213"/>
          <p14:tracePt t="88949" x="4214813" y="1446213"/>
          <p14:tracePt t="89010" x="4224338" y="1446213"/>
          <p14:tracePt t="89031" x="4232275" y="1446213"/>
          <p14:tracePt t="89124" x="4232275" y="1455738"/>
          <p14:tracePt t="89139" x="4232275" y="1465263"/>
          <p14:tracePt t="89193" x="4232275" y="1473200"/>
          <p14:tracePt t="89204" x="4232275" y="1482725"/>
          <p14:tracePt t="89224" x="4232275" y="1490663"/>
          <p14:tracePt t="89235" x="4232275" y="1509713"/>
          <p14:tracePt t="89249" x="4232275" y="1527175"/>
          <p14:tracePt t="89300" x="4232275" y="1536700"/>
          <p14:tracePt t="89316" x="4232275" y="1554163"/>
          <p14:tracePt t="89332" x="4232275" y="1571625"/>
          <p14:tracePt t="89343" x="4232275" y="1581150"/>
          <p14:tracePt t="89354" x="4232275" y="1589088"/>
          <p14:tracePt t="89366" x="4232275" y="1608138"/>
          <p14:tracePt t="89381" x="4232275" y="1633538"/>
          <p14:tracePt t="89397" x="4232275" y="1652588"/>
          <p14:tracePt t="89413" x="4232275" y="1660525"/>
          <p14:tracePt t="89429" x="4232275" y="1679575"/>
          <p14:tracePt t="89478" x="4232275" y="1687513"/>
          <p14:tracePt t="89516" x="4232275" y="1704975"/>
          <p14:tracePt t="89527" x="4232275" y="1714500"/>
          <p14:tracePt t="89540" x="4232275" y="1731963"/>
          <p14:tracePt t="89554" x="4232275" y="1741488"/>
          <p14:tracePt t="89569" x="4232275" y="1751013"/>
          <p14:tracePt t="89785" x="4224338" y="1751013"/>
          <p14:tracePt t="89793" x="4205288" y="1741488"/>
          <p14:tracePt t="89798" x="4197350" y="1731963"/>
          <p14:tracePt t="89812" x="4187825" y="1731963"/>
          <p14:tracePt t="89829" x="4170363" y="1731963"/>
          <p14:tracePt t="89846" x="4125913" y="1731963"/>
          <p14:tracePt t="89862" x="4089400" y="1731963"/>
          <p14:tracePt t="89879" x="4071938" y="1731963"/>
          <p14:tracePt t="89899" x="4037013" y="1731963"/>
          <p14:tracePt t="89915" x="4010025" y="1731963"/>
          <p14:tracePt t="89931" x="3983038" y="1731963"/>
          <p14:tracePt t="89948" x="3946525" y="1731963"/>
          <p14:tracePt t="89965" x="3911600" y="1731963"/>
          <p14:tracePt t="89979" x="3894138" y="1731963"/>
          <p14:tracePt t="89996" x="3894138" y="1741488"/>
          <p14:tracePt t="90013" x="3884613" y="1741488"/>
          <p14:tracePt t="90030" x="3848100" y="1741488"/>
          <p14:tracePt t="90047" x="3822700" y="1751013"/>
          <p14:tracePt t="90064" x="3795713" y="1758950"/>
          <p14:tracePt t="90081" x="3776663" y="1776413"/>
          <p14:tracePt t="90099" x="3751263" y="1776413"/>
          <p14:tracePt t="90115" x="3724275" y="1768475"/>
          <p14:tracePt t="90129" x="3714750" y="1768475"/>
          <p14:tracePt t="90169" x="3714750" y="1758950"/>
          <p14:tracePt t="90176" x="3714750" y="1751013"/>
          <p14:tracePt t="90191" x="3705225" y="1731963"/>
          <p14:tracePt t="90198" x="3705225" y="1724025"/>
          <p14:tracePt t="90212" x="3705225" y="1687513"/>
          <p14:tracePt t="90233" x="3697288" y="1598613"/>
          <p14:tracePt t="90249" x="3697288" y="1571625"/>
          <p14:tracePt t="90265" x="3697288" y="1554163"/>
          <p14:tracePt t="90280" x="3697288" y="1527175"/>
          <p14:tracePt t="90299" x="3697288" y="1517650"/>
          <p14:tracePt t="90315" x="3697288" y="1509713"/>
          <p14:tracePt t="90330" x="3697288" y="1490663"/>
          <p14:tracePt t="90362" x="3697288" y="1482725"/>
          <p14:tracePt t="90392" x="3705225" y="1473200"/>
          <p14:tracePt t="90416" x="3714750" y="1473200"/>
          <p14:tracePt t="90430" x="3724275" y="1455738"/>
          <p14:tracePt t="90441" x="3732213" y="1455738"/>
          <p14:tracePt t="90462" x="3751263" y="1455738"/>
          <p14:tracePt t="90473" x="3759200" y="1455738"/>
          <p14:tracePt t="90492" x="3768725" y="1455738"/>
          <p14:tracePt t="90516" x="3776663" y="1455738"/>
          <p14:tracePt t="90554" x="3786188" y="1455738"/>
          <p14:tracePt t="90609" x="3795713" y="1455738"/>
          <p14:tracePt t="90624" x="3803650" y="1455738"/>
          <p14:tracePt t="90638" x="3848100" y="1455738"/>
          <p14:tracePt t="90648" x="3875088" y="1455738"/>
          <p14:tracePt t="90665" x="3938588" y="1455738"/>
          <p14:tracePt t="90681" x="3965575" y="1455738"/>
          <p14:tracePt t="90698" x="4000500" y="1455738"/>
          <p14:tracePt t="90716" x="4027488" y="1455738"/>
          <p14:tracePt t="90738" x="4044950" y="1455738"/>
          <p14:tracePt t="90754" x="4044950" y="1446213"/>
          <p14:tracePt t="90768" x="4054475" y="1446213"/>
          <p14:tracePt t="90783" x="4071938" y="1446213"/>
          <p14:tracePt t="90807" x="4081463" y="1446213"/>
          <p14:tracePt t="90884" x="4089400" y="1446213"/>
          <p14:tracePt t="90984" x="4098925" y="1446213"/>
          <p14:tracePt t="91054" x="4108450" y="1446213"/>
          <p14:tracePt t="91084" x="4108450" y="1455738"/>
          <p14:tracePt t="91100" x="4125913" y="1455738"/>
          <p14:tracePt t="91112" x="4133850" y="1455738"/>
          <p14:tracePt t="91154" x="4143375" y="1455738"/>
          <p14:tracePt t="91230" x="4152900" y="1465263"/>
          <p14:tracePt t="91270" x="4152900" y="1473200"/>
          <p14:tracePt t="91284" x="4152900" y="1500188"/>
          <p14:tracePt t="91300" x="4160838" y="1544638"/>
          <p14:tracePt t="91316" x="4179888" y="1581150"/>
          <p14:tracePt t="91330" x="4179888" y="1598613"/>
          <p14:tracePt t="91347" x="4179888" y="1616075"/>
          <p14:tracePt t="91364" x="4179888" y="1625600"/>
          <p14:tracePt t="91391" x="4179888" y="1652588"/>
          <p14:tracePt t="91399" x="4179888" y="1660525"/>
          <p14:tracePt t="91412" x="4179888" y="1670050"/>
          <p14:tracePt t="91431" x="4179888" y="1714500"/>
          <p14:tracePt t="91447" x="4187825" y="1724025"/>
          <p14:tracePt t="91463" x="4187825" y="1741488"/>
          <p14:tracePt t="91479" x="4187825" y="1751013"/>
          <p14:tracePt t="91496" x="4187825" y="1758950"/>
          <p14:tracePt t="91514" x="4187825" y="1785938"/>
          <p14:tracePt t="91530" x="4187825" y="1795463"/>
          <p14:tracePt t="91553" x="4187825" y="1812925"/>
          <p14:tracePt t="91563" x="4187825" y="1822450"/>
          <p14:tracePt t="91580" x="4187825" y="1839913"/>
          <p14:tracePt t="91599" x="4187825" y="1849438"/>
          <p14:tracePt t="91615" x="4187825" y="1857375"/>
          <p14:tracePt t="91738" x="4187825" y="1866900"/>
          <p14:tracePt t="91791" x="4160838" y="1866900"/>
          <p14:tracePt t="91799" x="4152900" y="1866900"/>
          <p14:tracePt t="91814" x="4133850" y="1866900"/>
          <p14:tracePt t="91831" x="4089400" y="1839913"/>
          <p14:tracePt t="91846" x="4081463" y="1839913"/>
          <p14:tracePt t="91864" x="4054475" y="1839913"/>
          <p14:tracePt t="91882" x="4037013" y="1839913"/>
          <p14:tracePt t="91898" x="4037013" y="1830388"/>
          <p14:tracePt t="91915" x="4027488" y="1830388"/>
          <p14:tracePt t="91931" x="4017963" y="1830388"/>
          <p14:tracePt t="91948" x="3990975" y="1830388"/>
          <p14:tracePt t="91964" x="3983038" y="1830388"/>
          <p14:tracePt t="91992" x="3973513" y="1830388"/>
          <p14:tracePt t="92022" x="3973513" y="1822450"/>
          <p14:tracePt t="92033" x="3965575" y="1822450"/>
          <p14:tracePt t="92050" x="3965575" y="1812925"/>
          <p14:tracePt t="92064" x="3956050" y="1803400"/>
          <p14:tracePt t="92080" x="3919538" y="1795463"/>
          <p14:tracePt t="92096" x="3919538" y="1768475"/>
          <p14:tracePt t="92113" x="3902075" y="1751013"/>
          <p14:tracePt t="92130" x="3884613" y="1731963"/>
          <p14:tracePt t="92147" x="3857625" y="1714500"/>
          <p14:tracePt t="92163" x="3848100" y="1679575"/>
          <p14:tracePt t="92180" x="3840163" y="1660525"/>
          <p14:tracePt t="92198" x="3840163" y="1652588"/>
          <p14:tracePt t="92216" x="3822700" y="1625600"/>
          <p14:tracePt t="92233" x="3813175" y="1608138"/>
          <p14:tracePt t="92248" x="3813175" y="1581150"/>
          <p14:tracePt t="92263" x="3813175" y="1554163"/>
          <p14:tracePt t="92279" x="3813175" y="1527175"/>
          <p14:tracePt t="92297" x="3813175" y="1509713"/>
          <p14:tracePt t="92314" x="3813175" y="1465263"/>
          <p14:tracePt t="92331" x="3795713" y="1438275"/>
          <p14:tracePt t="92349" x="3795713" y="1419225"/>
          <p14:tracePt t="92364" x="3795713" y="1393825"/>
          <p14:tracePt t="92380" x="3795713" y="1374775"/>
          <p14:tracePt t="92397" x="3830638" y="1366838"/>
          <p14:tracePt t="92414" x="3867150" y="1366838"/>
          <p14:tracePt t="92430" x="3894138" y="1357313"/>
          <p14:tracePt t="92448" x="3919538" y="1357313"/>
          <p14:tracePt t="92465" x="3938588" y="1357313"/>
          <p14:tracePt t="92482" x="3973513" y="1357313"/>
          <p14:tracePt t="92498" x="4017963" y="1357313"/>
          <p14:tracePt t="92516" x="4054475" y="1366838"/>
          <p14:tracePt t="92530" x="4071938" y="1374775"/>
          <p14:tracePt t="92547" x="4089400" y="1384300"/>
          <p14:tracePt t="92563" x="4098925" y="1393825"/>
          <p14:tracePt t="92580" x="4098925" y="1411288"/>
          <p14:tracePt t="92596" x="4125913" y="1438275"/>
          <p14:tracePt t="92613" x="4133850" y="1446213"/>
          <p14:tracePt t="92631" x="4143375" y="1473200"/>
          <p14:tracePt t="92707" x="4152900" y="1473200"/>
          <p14:tracePt t="92718" x="4152900" y="1482725"/>
          <p14:tracePt t="92734" x="4160838" y="1500188"/>
          <p14:tracePt t="92749" x="4160838" y="1517650"/>
          <p14:tracePt t="92765" x="4160838" y="1544638"/>
          <p14:tracePt t="92781" x="4160838" y="1589088"/>
          <p14:tracePt t="92799" x="4160838" y="1608138"/>
          <p14:tracePt t="92930" x="4160838" y="1616075"/>
          <p14:tracePt t="93068" x="4160838" y="1625600"/>
          <p14:tracePt t="93122" x="4160838" y="1633538"/>
          <p14:tracePt t="93138" x="4160838" y="1652588"/>
          <p14:tracePt t="93368" x="4179888" y="1652588"/>
          <p14:tracePt t="93406" x="4187825" y="1652588"/>
          <p14:tracePt t="93537" x="4197350" y="1652588"/>
          <p14:tracePt t="93707" x="4214813" y="1652588"/>
          <p14:tracePt t="93722" x="4224338" y="1652588"/>
          <p14:tracePt t="93735" x="4241800" y="1652588"/>
          <p14:tracePt t="93752" x="4251325" y="1652588"/>
          <p14:tracePt t="93768" x="4259263" y="1652588"/>
          <p14:tracePt t="93806" x="4259263" y="1643063"/>
          <p14:tracePt t="93818" x="4268788" y="1643063"/>
          <p14:tracePt t="93832" x="4276725" y="1643063"/>
          <p14:tracePt t="93848" x="4276725" y="1633538"/>
          <p14:tracePt t="93865" x="4295775" y="1633538"/>
          <p14:tracePt t="93937" x="4303713" y="1633538"/>
          <p14:tracePt t="93952" x="4322763" y="1633538"/>
          <p14:tracePt t="93982" x="4340225" y="1633538"/>
          <p14:tracePt t="93998" x="4348163" y="1633538"/>
          <p14:tracePt t="94006" x="4375150" y="1633538"/>
          <p14:tracePt t="94022" x="4384675" y="1633538"/>
          <p14:tracePt t="94060" x="4394200" y="1633538"/>
          <p14:tracePt t="94120" x="4402138" y="1633538"/>
          <p14:tracePt t="94152" x="4411663" y="1633538"/>
          <p14:tracePt t="94274" x="4419600" y="1633538"/>
          <p14:tracePt t="94298" x="4429125" y="1633538"/>
          <p14:tracePt t="94322" x="4446588" y="1633538"/>
          <p14:tracePt t="94337" x="4456113" y="1633538"/>
          <p14:tracePt t="94361" x="4465638" y="1633538"/>
          <p14:tracePt t="94375" x="4473575" y="1633538"/>
          <p14:tracePt t="94387" x="4483100" y="1633538"/>
          <p14:tracePt t="94399" x="4491038" y="1633538"/>
          <p14:tracePt t="94415" x="4500563" y="1633538"/>
          <p14:tracePt t="94430" x="4518025" y="1633538"/>
          <p14:tracePt t="94447" x="4527550" y="1633538"/>
          <p14:tracePt t="94490" x="4537075" y="1633538"/>
          <p14:tracePt t="94561" x="4545013" y="1633538"/>
          <p14:tracePt t="94574" x="4554538" y="1633538"/>
          <p14:tracePt t="94599" x="4562475" y="1633538"/>
          <p14:tracePt t="94620" x="4572000" y="1633538"/>
          <p14:tracePt t="94667" x="4589463" y="1633538"/>
          <p14:tracePt t="94736" x="4598988" y="1633538"/>
          <p14:tracePt t="94861" x="4608513" y="1633538"/>
          <p14:tracePt t="94890" x="4616450" y="1633538"/>
          <p14:tracePt t="94913" x="4625975" y="1633538"/>
          <p14:tracePt t="94944" x="4633913" y="1633538"/>
          <p14:tracePt t="94983" x="4643438" y="1633538"/>
          <p14:tracePt t="94994" x="4643438" y="1652588"/>
          <p14:tracePt t="95005" x="4652963" y="1652588"/>
          <p14:tracePt t="95016" x="4670425" y="1652588"/>
          <p14:tracePt t="95032" x="4679950" y="1652588"/>
          <p14:tracePt t="95049" x="4687888" y="1652588"/>
          <p14:tracePt t="95065" x="4705350" y="1652588"/>
          <p14:tracePt t="95082" x="4714875" y="1652588"/>
          <p14:tracePt t="95098" x="4724400" y="1652588"/>
          <p14:tracePt t="95113" x="4741863" y="1652588"/>
          <p14:tracePt t="95152" x="4751388" y="1660525"/>
          <p14:tracePt t="95182" x="4759325" y="1660525"/>
          <p14:tracePt t="95198" x="4768850" y="1670050"/>
          <p14:tracePt t="95206" x="4768850" y="1679575"/>
          <p14:tracePt t="95214" x="4776788" y="1679575"/>
          <p14:tracePt t="95230" x="4786313" y="1687513"/>
          <p14:tracePt t="95345" x="4795838" y="1687513"/>
          <p14:tracePt t="95375" x="4813300" y="1687513"/>
          <p14:tracePt t="95729" x="4822825" y="1687513"/>
          <p14:tracePt t="95859" x="4830763" y="1687513"/>
          <p14:tracePt t="95876" x="4840288" y="1687513"/>
          <p14:tracePt t="95921" x="4848225" y="1687513"/>
          <p14:tracePt t="95943" x="4848225" y="1679575"/>
          <p14:tracePt t="96075" x="4857750" y="1679575"/>
          <p14:tracePt t="96097" x="4867275" y="1679575"/>
          <p14:tracePt t="96121" x="4875213" y="1679575"/>
          <p14:tracePt t="96133" x="4894263" y="1679575"/>
          <p14:tracePt t="96148" x="4902200" y="1679575"/>
          <p14:tracePt t="96165" x="4921250" y="1679575"/>
          <p14:tracePt t="96183" x="4938713" y="1679575"/>
          <p14:tracePt t="96199" x="4946650" y="1679575"/>
          <p14:tracePt t="96215" x="4946650" y="1670050"/>
          <p14:tracePt t="96232" x="4965700" y="1670050"/>
          <p14:tracePt t="96251" x="4973638" y="1670050"/>
          <p14:tracePt t="96275" x="4983163" y="1670050"/>
          <p14:tracePt t="96305" x="4992688" y="1670050"/>
          <p14:tracePt t="96329" x="5000625" y="1670050"/>
          <p14:tracePt t="96343" x="5010150" y="1670050"/>
          <p14:tracePt t="96355" x="5018088" y="1670050"/>
          <p14:tracePt t="96367" x="5037138" y="1670050"/>
          <p14:tracePt t="96383" x="5045075" y="1670050"/>
          <p14:tracePt t="96399" x="5054600" y="1660525"/>
          <p14:tracePt t="96429" x="5064125" y="1660525"/>
          <p14:tracePt t="96489" x="5072063" y="1660525"/>
          <p14:tracePt t="96543" x="5081588" y="1643063"/>
          <p14:tracePt t="96575" x="5089525" y="1643063"/>
          <p14:tracePt t="96589" x="5108575" y="1643063"/>
          <p14:tracePt t="96600" x="5116513" y="1643063"/>
          <p14:tracePt t="96614" x="5126038" y="1643063"/>
          <p14:tracePt t="96636" x="5135563" y="1643063"/>
          <p14:tracePt t="96688" x="5143500" y="1643063"/>
          <p14:tracePt t="96720" x="5153025" y="1643063"/>
          <p14:tracePt t="96730" x="5160963" y="1643063"/>
          <p14:tracePt t="96749" x="5170488" y="1643063"/>
          <p14:tracePt t="97475" x="5187950" y="1643063"/>
          <p14:tracePt t="97621" x="5197475" y="1643063"/>
          <p14:tracePt t="97635" x="5207000" y="1643063"/>
          <p14:tracePt t="97648" x="5214938" y="1643063"/>
          <p14:tracePt t="97663" x="5224463" y="1633538"/>
          <p14:tracePt t="97680" x="5232400" y="1625600"/>
          <p14:tracePt t="97797" x="5241925" y="1625600"/>
          <p14:tracePt t="97843" x="5259388" y="1625600"/>
          <p14:tracePt t="97911" x="5268913" y="1625600"/>
          <p14:tracePt t="97951" x="5278438" y="1625600"/>
          <p14:tracePt t="97967" x="5286375" y="1625600"/>
          <p14:tracePt t="97978" x="5295900" y="1625600"/>
          <p14:tracePt t="97989" x="5313363" y="1625600"/>
          <p14:tracePt t="97997" x="5340350" y="1625600"/>
          <p14:tracePt t="98014" x="5349875" y="1625600"/>
          <p14:tracePt t="98034" x="5357813" y="1625600"/>
          <p14:tracePt t="98089" x="5367338" y="1625600"/>
          <p14:tracePt t="98157" x="5375275" y="1625600"/>
          <p14:tracePt t="98319" x="5394325" y="1625600"/>
          <p14:tracePt t="98543" x="5384800" y="1625600"/>
          <p14:tracePt t="98551" x="5375275" y="1625600"/>
          <p14:tracePt t="98566" x="5357813" y="1625600"/>
          <p14:tracePt t="98584" x="5322888" y="1625600"/>
          <p14:tracePt t="98600" x="5313363" y="1625600"/>
          <p14:tracePt t="98619" x="5232400" y="1625600"/>
          <p14:tracePt t="98632" x="5224463" y="1625600"/>
          <p14:tracePt t="98647" x="5207000" y="1625600"/>
          <p14:tracePt t="98665" x="5160963" y="1625600"/>
          <p14:tracePt t="98681" x="5153025" y="1625600"/>
          <p14:tracePt t="98698" x="5135563" y="1625600"/>
          <p14:tracePt t="98714" x="5108575" y="1625600"/>
          <p14:tracePt t="98730" x="5099050" y="1625600"/>
          <p14:tracePt t="98747" x="5081588" y="1625600"/>
          <p14:tracePt t="98764" x="5054600" y="1625600"/>
          <p14:tracePt t="98781" x="5018088" y="1625600"/>
          <p14:tracePt t="98800" x="4938713" y="1625600"/>
          <p14:tracePt t="98815" x="4867275" y="1643063"/>
          <p14:tracePt t="98830" x="4786313" y="1643063"/>
          <p14:tracePt t="98847" x="4697413" y="1643063"/>
          <p14:tracePt t="98865" x="4625975" y="1625600"/>
          <p14:tracePt t="98881" x="4589463" y="1625600"/>
          <p14:tracePt t="98898" x="4562475" y="1625600"/>
          <p14:tracePt t="98914" x="4537075" y="1616075"/>
          <p14:tracePt t="98932" x="4500563" y="1616075"/>
          <p14:tracePt t="98949" x="4456113" y="1608138"/>
          <p14:tracePt t="98966" x="4438650" y="1589088"/>
          <p14:tracePt t="98989" x="4429125" y="1589088"/>
          <p14:tracePt t="99003" x="4419600" y="1589088"/>
          <p14:tracePt t="99014" x="4411663" y="1589088"/>
          <p14:tracePt t="99031" x="4375150" y="1589088"/>
          <p14:tracePt t="99049" x="4357688" y="1589088"/>
          <p14:tracePt t="99065" x="4340225" y="1589088"/>
          <p14:tracePt t="99084" x="4313238" y="1589088"/>
          <p14:tracePt t="99103" x="4295775" y="1589088"/>
          <p14:tracePt t="99119" x="4286250" y="1589088"/>
          <p14:tracePt t="99265" x="4276725" y="1589088"/>
          <p14:tracePt t="99281" x="4276725" y="1598613"/>
          <p14:tracePt t="99319" x="4268788" y="1598613"/>
          <p14:tracePt t="99349" x="4268788" y="1608138"/>
          <p14:tracePt t="99374" x="4251325" y="1616075"/>
          <p14:tracePt t="99427" x="4241800" y="1616075"/>
          <p14:tracePt t="100158" x="4241800" y="1608138"/>
          <p14:tracePt t="100174" x="4241800" y="1589088"/>
          <p14:tracePt t="100187" x="4241800" y="1571625"/>
          <p14:tracePt t="100199" x="4241800" y="1562100"/>
          <p14:tracePt t="100215" x="4241800" y="1554163"/>
          <p14:tracePt t="100233" x="4232275" y="1536700"/>
          <p14:tracePt t="100250" x="4224338" y="1500188"/>
          <p14:tracePt t="100266" x="4214813" y="1482725"/>
          <p14:tracePt t="100282" x="4187825" y="1473200"/>
          <p14:tracePt t="100299" x="4170363" y="1438275"/>
          <p14:tracePt t="100316" x="4143375" y="1428750"/>
          <p14:tracePt t="100331" x="4133850" y="1411288"/>
          <p14:tracePt t="100347" x="4125913" y="1411288"/>
          <p14:tracePt t="100364" x="4125913" y="1401763"/>
          <p14:tracePt t="100381" x="4116388" y="1393825"/>
          <p14:tracePt t="100399" x="4108450" y="1393825"/>
          <p14:tracePt t="100416" x="4098925" y="1384300"/>
          <p14:tracePt t="100432" x="4071938" y="1384300"/>
          <p14:tracePt t="100451" x="4044950" y="1374775"/>
          <p14:tracePt t="100467" x="4037013" y="1366838"/>
          <p14:tracePt t="100480" x="4027488" y="1366838"/>
          <p14:tracePt t="100497" x="4017963" y="1366838"/>
          <p14:tracePt t="100513" x="4000500" y="1357313"/>
          <p14:tracePt t="100530" x="3990975" y="1357313"/>
          <p14:tracePt t="100547" x="3983038" y="1357313"/>
          <p14:tracePt t="100565" x="3973513" y="1357313"/>
          <p14:tracePt t="100581" x="3956050" y="1357313"/>
          <p14:tracePt t="100599" x="3929063" y="1357313"/>
          <p14:tracePt t="100619" x="3911600" y="1357313"/>
          <p14:tracePt t="100633" x="3894138" y="1357313"/>
          <p14:tracePt t="100649" x="3884613" y="1357313"/>
          <p14:tracePt t="100667" x="3848100" y="1366838"/>
          <p14:tracePt t="100683" x="3813175" y="1374775"/>
          <p14:tracePt t="100699" x="3786188" y="1374775"/>
          <p14:tracePt t="100717" x="3714750" y="1401763"/>
          <p14:tracePt t="100733" x="3679825" y="1419225"/>
          <p14:tracePt t="100750" x="3670300" y="1428750"/>
          <p14:tracePt t="100766" x="3643313" y="1465263"/>
          <p14:tracePt t="100783" x="3633788" y="1473200"/>
          <p14:tracePt t="100800" x="3633788" y="1482725"/>
          <p14:tracePt t="100816" x="3625850" y="1490663"/>
          <p14:tracePt t="100842" x="3625850" y="1509713"/>
          <p14:tracePt t="100866" x="3625850" y="1517650"/>
          <p14:tracePt t="100879" x="3625850" y="1536700"/>
          <p14:tracePt t="100890" x="3625850" y="1554163"/>
          <p14:tracePt t="100903" x="3625850" y="1589088"/>
          <p14:tracePt t="100915" x="3625850" y="1598613"/>
          <p14:tracePt t="100934" x="3625850" y="1670050"/>
          <p14:tracePt t="100950" x="3625850" y="1697038"/>
          <p14:tracePt t="100966" x="3633788" y="1731963"/>
          <p14:tracePt t="100982" x="3652838" y="1741488"/>
          <p14:tracePt t="100999" x="3660775" y="1751013"/>
          <p14:tracePt t="101015" x="3660775" y="1758950"/>
          <p14:tracePt t="101034" x="3679825" y="1768475"/>
          <p14:tracePt t="101051" x="3687763" y="1795463"/>
          <p14:tracePt t="101067" x="3705225" y="1812925"/>
          <p14:tracePt t="101084" x="3714750" y="1822450"/>
          <p14:tracePt t="101099" x="3732213" y="1830388"/>
          <p14:tracePt t="101114" x="3751263" y="1839913"/>
          <p14:tracePt t="101131" x="3786188" y="1857375"/>
          <p14:tracePt t="101147" x="3813175" y="1866900"/>
          <p14:tracePt t="101163" x="3894138" y="1866900"/>
          <p14:tracePt t="101180" x="3929063" y="1866900"/>
          <p14:tracePt t="101196" x="3973513" y="1866900"/>
          <p14:tracePt t="101213" x="4037013" y="1866900"/>
          <p14:tracePt t="101230" x="4071938" y="1866900"/>
          <p14:tracePt t="101247" x="4116388" y="1857375"/>
          <p14:tracePt t="101264" x="4205288" y="1839913"/>
          <p14:tracePt t="101281" x="4224338" y="1839913"/>
          <p14:tracePt t="101342" x="4232275" y="1822450"/>
          <p14:tracePt t="101353" x="4241800" y="1795463"/>
          <p14:tracePt t="101366" x="4268788" y="1768475"/>
          <p14:tracePt t="101384" x="4276725" y="1731963"/>
          <p14:tracePt t="101399" x="4295775" y="1704975"/>
          <p14:tracePt t="101417" x="4295775" y="1679575"/>
          <p14:tracePt t="101433" x="4295775" y="1660525"/>
          <p14:tracePt t="101450" x="4313238" y="1643063"/>
          <p14:tracePt t="101466" x="4313238" y="1625600"/>
          <p14:tracePt t="101483" x="4313238" y="1589088"/>
          <p14:tracePt t="101499" x="4313238" y="1562100"/>
          <p14:tracePt t="101517" x="4303713" y="1517650"/>
          <p14:tracePt t="101530" x="4303713" y="1490663"/>
          <p14:tracePt t="101548" x="4295775" y="1465263"/>
          <p14:tracePt t="101565" x="4286250" y="1446213"/>
          <p14:tracePt t="101581" x="4276725" y="1419225"/>
          <p14:tracePt t="101598" x="4268788" y="1419225"/>
          <p14:tracePt t="101615" x="4268788" y="1411288"/>
          <p14:tracePt t="101631" x="4259263" y="1411288"/>
          <p14:tracePt t="101647" x="4224338" y="1393825"/>
          <p14:tracePt t="101664" x="4224338" y="1384300"/>
          <p14:tracePt t="101681" x="4214813" y="1366838"/>
          <p14:tracePt t="101697" x="4197350" y="1366838"/>
          <p14:tracePt t="101718" x="4179888" y="1357313"/>
          <p14:tracePt t="101772" x="4170363" y="1357313"/>
          <p14:tracePt t="101802" x="4160838" y="1347788"/>
          <p14:tracePt t="101834" x="4152900" y="1347788"/>
          <p14:tracePt t="101845" x="4133850" y="1347788"/>
          <p14:tracePt t="101857" x="4108450" y="1339850"/>
          <p14:tracePt t="101869" x="4098925" y="1339850"/>
          <p14:tracePt t="101883" x="4071938" y="1339850"/>
          <p14:tracePt t="101899" x="4037013" y="1339850"/>
          <p14:tracePt t="101917" x="4017963" y="1339850"/>
          <p14:tracePt t="101933" x="3983038" y="1339850"/>
          <p14:tracePt t="101948" x="3973513" y="1347788"/>
          <p14:tracePt t="101964" x="3956050" y="1347788"/>
          <p14:tracePt t="101981" x="3929063" y="1366838"/>
          <p14:tracePt t="101997" x="3919538" y="1374775"/>
          <p14:tracePt t="102014" x="3894138" y="1374775"/>
          <p14:tracePt t="102031" x="3884613" y="1374775"/>
          <p14:tracePt t="102048" x="3857625" y="1374775"/>
          <p14:tracePt t="102064" x="3840163" y="1384300"/>
          <p14:tracePt t="102081" x="3813175" y="1393825"/>
          <p14:tracePt t="102097" x="3786188" y="1401763"/>
          <p14:tracePt t="102114" x="3776663" y="1401763"/>
          <p14:tracePt t="102131" x="3776663" y="1411288"/>
          <p14:tracePt t="102171" x="3776663" y="1419225"/>
          <p14:tracePt t="102179" x="3776663" y="1446213"/>
          <p14:tracePt t="102187" x="3776663" y="1482725"/>
          <p14:tracePt t="102197" x="3776663" y="1509713"/>
          <p14:tracePt t="102214" x="3768725" y="1536700"/>
          <p14:tracePt t="102231" x="3768725" y="1598613"/>
          <p14:tracePt t="102249" x="3759200" y="1670050"/>
          <p14:tracePt t="102264" x="3759200" y="1687513"/>
          <p14:tracePt t="102281" x="3759200" y="1697038"/>
          <p14:tracePt t="102297" x="3776663" y="1704975"/>
          <p14:tracePt t="102317" x="3776663" y="1724025"/>
          <p14:tracePt t="102331" x="3776663" y="1731963"/>
          <p14:tracePt t="102348" x="3786188" y="1751013"/>
          <p14:tracePt t="102364" x="3813175" y="1795463"/>
          <p14:tracePt t="102381" x="3830638" y="1822450"/>
          <p14:tracePt t="102397" x="3840163" y="1839913"/>
          <p14:tracePt t="102414" x="3867150" y="1839913"/>
          <p14:tracePt t="102431" x="3884613" y="1866900"/>
          <p14:tracePt t="102448" x="3902075" y="1874838"/>
          <p14:tracePt t="102465" x="3946525" y="1884363"/>
          <p14:tracePt t="102481" x="4000500" y="1884363"/>
          <p14:tracePt t="102497" x="4071938" y="1884363"/>
          <p14:tracePt t="102514" x="4133850" y="1866900"/>
          <p14:tracePt t="102532" x="4197350" y="1857375"/>
          <p14:tracePt t="102548" x="4214813" y="1857375"/>
          <p14:tracePt t="102565" x="4224338" y="1857375"/>
          <p14:tracePt t="102585" x="4232275" y="1857375"/>
          <p14:tracePt t="102597" x="4232275" y="1849438"/>
          <p14:tracePt t="102616" x="4241800" y="1849438"/>
          <p14:tracePt t="102633" x="4241800" y="1830388"/>
          <p14:tracePt t="102651" x="4259263" y="1812925"/>
          <p14:tracePt t="102666" x="4268788" y="1795463"/>
          <p14:tracePt t="102682" x="4268788" y="1785938"/>
          <p14:tracePt t="102699" x="4276725" y="1751013"/>
          <p14:tracePt t="102717" x="4276725" y="1697038"/>
          <p14:tracePt t="102733" x="4276725" y="1652588"/>
          <p14:tracePt t="102750" x="4276725" y="1616075"/>
          <p14:tracePt t="102767" x="4268788" y="1598613"/>
          <p14:tracePt t="102784" x="4232275" y="1554163"/>
          <p14:tracePt t="102800" x="4214813" y="1517650"/>
          <p14:tracePt t="102818" x="4205288" y="1509713"/>
          <p14:tracePt t="102833" x="4197350" y="1500188"/>
          <p14:tracePt t="102851" x="4197350" y="1455738"/>
          <p14:tracePt t="102866" x="4187825" y="1419225"/>
          <p14:tracePt t="102882" x="4179888" y="1411288"/>
          <p14:tracePt t="102898" x="4179888" y="1401763"/>
          <p14:tracePt t="102978" x="4179888" y="1419225"/>
          <p14:tracePt t="102990" x="4179888" y="1465263"/>
          <p14:tracePt t="103002" x="4214813" y="1589088"/>
          <p14:tracePt t="103016" x="4224338" y="1633538"/>
          <p14:tracePt t="103031" x="4259263" y="1704975"/>
          <p14:tracePt t="103048" x="4259263" y="1724025"/>
          <p14:tracePt t="103064" x="4276725" y="1731963"/>
          <p14:tracePt t="103332" x="4286250" y="1731963"/>
          <p14:tracePt t="103364" x="4295775" y="1731963"/>
          <p14:tracePt t="103375" x="4303713" y="1731963"/>
          <p14:tracePt t="103393" x="4313238" y="1731963"/>
          <p14:tracePt t="103424" x="4322763" y="1731963"/>
          <p14:tracePt t="103448" x="4330700" y="1724025"/>
          <p14:tracePt t="103564" x="4348163" y="1724025"/>
          <p14:tracePt t="103576" x="4348163" y="1714500"/>
          <p14:tracePt t="103588" x="4340225" y="1704975"/>
          <p14:tracePt t="103599" x="4330700" y="1697038"/>
          <p14:tracePt t="103617" x="4303713" y="1697038"/>
          <p14:tracePt t="103632" x="4276725" y="1697038"/>
          <p14:tracePt t="103879" x="4268788" y="1697038"/>
          <p14:tracePt t="103962" x="4286250" y="1697038"/>
          <p14:tracePt t="103986" x="4303713" y="1697038"/>
          <p14:tracePt t="103998" x="4313238" y="1697038"/>
          <p14:tracePt t="104016" x="4330700" y="1697038"/>
          <p14:tracePt t="104041" x="4348163" y="1687513"/>
          <p14:tracePt t="104054" x="4357688" y="1687513"/>
          <p14:tracePt t="104066" x="4367213" y="1687513"/>
          <p14:tracePt t="104083" x="4375150" y="1687513"/>
          <p14:tracePt t="104099" x="4384675" y="1687513"/>
          <p14:tracePt t="104117" x="4429125" y="1687513"/>
          <p14:tracePt t="104134" x="4456113" y="1687513"/>
          <p14:tracePt t="104151" x="4491038" y="1670050"/>
          <p14:tracePt t="104166" x="4527550" y="1670050"/>
          <p14:tracePt t="104186" x="4537075" y="1670050"/>
          <p14:tracePt t="104202" x="4554538" y="1670050"/>
          <p14:tracePt t="104217" x="4562475" y="1660525"/>
          <p14:tracePt t="104232" x="4572000" y="1660525"/>
          <p14:tracePt t="104262" x="4581525" y="1660525"/>
          <p14:tracePt t="104278" x="4598988" y="1660525"/>
          <p14:tracePt t="104294" x="4608513" y="1660525"/>
          <p14:tracePt t="104308" x="4616450" y="1660525"/>
          <p14:tracePt t="104316" x="4625975" y="1660525"/>
          <p14:tracePt t="104332" x="4633913" y="1660525"/>
          <p14:tracePt t="104425" x="4643438" y="1660525"/>
          <p14:tracePt t="104509" x="4652963" y="1660525"/>
          <p14:tracePt t="104587" x="4670425" y="1660525"/>
          <p14:tracePt t="104608" x="4679950" y="1660525"/>
          <p14:tracePt t="104624" x="4687888" y="1660525"/>
          <p14:tracePt t="104636" x="4697413" y="1660525"/>
          <p14:tracePt t="104650" x="4705350" y="1660525"/>
          <p14:tracePt t="104666" x="4714875" y="1660525"/>
          <p14:tracePt t="104683" x="4724400" y="1660525"/>
          <p14:tracePt t="104732" x="4741863" y="1660525"/>
          <p14:tracePt t="104754" x="4751388" y="1660525"/>
          <p14:tracePt t="104800" x="4759325" y="1660525"/>
          <p14:tracePt t="104840" x="4768850" y="1660525"/>
          <p14:tracePt t="104863" x="4776788" y="1660525"/>
          <p14:tracePt t="104932" x="4786313" y="1660525"/>
          <p14:tracePt t="104946" x="4795838" y="1660525"/>
          <p14:tracePt t="105001" x="4813300" y="1660525"/>
          <p14:tracePt t="105062" x="4822825" y="1660525"/>
          <p14:tracePt t="105086" x="4830763" y="1660525"/>
          <p14:tracePt t="105100" x="4840288" y="1660525"/>
          <p14:tracePt t="105113" x="4848225" y="1679575"/>
          <p14:tracePt t="105138" x="4857750" y="1679575"/>
          <p14:tracePt t="105154" x="4857750" y="1687513"/>
          <p14:tracePt t="105167" x="4884738" y="1687513"/>
          <p14:tracePt t="105183" x="4894263" y="1687513"/>
          <p14:tracePt t="105279" x="4902200" y="1687513"/>
          <p14:tracePt t="105317" x="4911725" y="1687513"/>
          <p14:tracePt t="105417" x="4921250" y="1687513"/>
          <p14:tracePt t="105485" x="4929188" y="1687513"/>
          <p14:tracePt t="105501" x="4938713" y="1687513"/>
          <p14:tracePt t="105525" x="4956175" y="1687513"/>
          <p14:tracePt t="105538" x="4965700" y="1687513"/>
          <p14:tracePt t="105584" x="4973638" y="1687513"/>
          <p14:tracePt t="105600" x="4983163" y="1687513"/>
          <p14:tracePt t="105625" x="4992688" y="1687513"/>
          <p14:tracePt t="105636" x="5000625" y="1670050"/>
          <p14:tracePt t="105739" x="5010150" y="1670050"/>
          <p14:tracePt t="105785" x="5027613" y="1670050"/>
          <p14:tracePt t="105817" x="5037138" y="1670050"/>
          <p14:tracePt t="105832" x="5045075" y="1670050"/>
          <p14:tracePt t="105846" x="5054600" y="1670050"/>
          <p14:tracePt t="105857" x="5064125" y="1670050"/>
          <p14:tracePt t="105871" x="5064125" y="1660525"/>
          <p14:tracePt t="105900" x="5072063" y="1660525"/>
          <p14:tracePt t="106017" x="5081588" y="1660525"/>
          <p14:tracePt t="106101" x="5099050" y="1660525"/>
          <p14:tracePt t="106138" x="5108575" y="1660525"/>
          <p14:tracePt t="106317" x="5116513" y="1660525"/>
          <p14:tracePt t="106339" x="5126038" y="1660525"/>
          <p14:tracePt t="106355" x="5135563" y="1660525"/>
          <p14:tracePt t="106446" x="5143500" y="1660525"/>
          <p14:tracePt t="106523" x="5153025" y="1660525"/>
          <p14:tracePt t="106601" x="5160963" y="1660525"/>
          <p14:tracePt t="106639" x="5180013" y="1660525"/>
          <p14:tracePt t="106655" x="5187950" y="1660525"/>
          <p14:tracePt t="106671" x="5207000" y="1660525"/>
          <p14:tracePt t="106685" x="5241925" y="1679575"/>
          <p14:tracePt t="106700" x="5251450" y="1679575"/>
          <p14:tracePt t="106716" x="5259388" y="1679575"/>
          <p14:tracePt t="106733" x="5268913" y="1679575"/>
          <p14:tracePt t="106754" x="5286375" y="1679575"/>
          <p14:tracePt t="106777" x="5295900" y="1679575"/>
          <p14:tracePt t="106823" x="5303838" y="1679575"/>
          <p14:tracePt t="106969" x="5313363" y="1679575"/>
          <p14:tracePt t="106985" x="5322888" y="1679575"/>
          <p14:tracePt t="106996" x="5330825" y="1679575"/>
          <p14:tracePt t="107007" x="5340350" y="1679575"/>
          <p14:tracePt t="107018" x="5357813" y="1679575"/>
          <p14:tracePt t="107034" x="5367338" y="1679575"/>
          <p14:tracePt t="107050" x="5375275" y="1679575"/>
          <p14:tracePt t="107067" x="5384800" y="1679575"/>
          <p14:tracePt t="107169" x="5394325" y="1679575"/>
          <p14:tracePt t="107181" x="5402263" y="1679575"/>
          <p14:tracePt t="107201" x="5429250" y="1679575"/>
          <p14:tracePt t="107217" x="5438775" y="1679575"/>
          <p14:tracePt t="107247" x="5446713" y="1679575"/>
          <p14:tracePt t="107268" x="5456238" y="1679575"/>
          <p14:tracePt t="107285" x="5465763" y="1679575"/>
          <p14:tracePt t="107339" x="5473700" y="1679575"/>
          <p14:tracePt t="107355" x="5483225" y="1687513"/>
          <p14:tracePt t="107369" x="5492750" y="1687513"/>
          <p14:tracePt t="107385" x="5518150" y="1687513"/>
          <p14:tracePt t="107401" x="5537200" y="1687513"/>
          <p14:tracePt t="107561" x="5545138" y="1687513"/>
          <p14:tracePt t="107577" x="5554663" y="1687513"/>
          <p14:tracePt t="107589" x="5564188" y="1687513"/>
          <p14:tracePt t="107601" x="5581650" y="1687513"/>
          <p14:tracePt t="107631" x="5589588" y="1687513"/>
          <p14:tracePt t="107642" x="5599113" y="1687513"/>
          <p14:tracePt t="107654" x="5608638" y="1687513"/>
          <p14:tracePt t="107666" x="5616575" y="1687513"/>
          <p14:tracePt t="107685" x="5661025" y="1687513"/>
          <p14:tracePt t="107700" x="5697538" y="1687513"/>
          <p14:tracePt t="107717" x="5724525" y="1687513"/>
          <p14:tracePt t="107733" x="5786438" y="1687513"/>
          <p14:tracePt t="107750" x="5803900" y="1687513"/>
          <p14:tracePt t="107766" x="5822950" y="1687513"/>
          <p14:tracePt t="107781" x="5830888" y="1687513"/>
          <p14:tracePt t="107798" x="5840413" y="1687513"/>
          <p14:tracePt t="107853" x="5849938" y="1687513"/>
          <p14:tracePt t="107893" x="5857875" y="1687513"/>
          <p14:tracePt t="108191" x="5867400" y="1679575"/>
          <p14:tracePt t="108231" x="5875338" y="1679575"/>
          <p14:tracePt t="108243" x="5894388" y="1679575"/>
          <p14:tracePt t="108545" x="5840413" y="1679575"/>
          <p14:tracePt t="108556" x="5786438" y="1679575"/>
          <p14:tracePt t="108569" x="5537200" y="1679575"/>
          <p14:tracePt t="108585" x="5384800" y="1679575"/>
          <p14:tracePt t="108601" x="5143500" y="1679575"/>
          <p14:tracePt t="108619" x="4857750" y="1679575"/>
          <p14:tracePt t="108634" x="4759325" y="1679575"/>
          <p14:tracePt t="108650" x="4687888" y="1679575"/>
          <p14:tracePt t="108667" x="4633913" y="1697038"/>
          <p14:tracePt t="108683" x="4625975" y="1697038"/>
          <p14:tracePt t="108761" x="4616450" y="1697038"/>
          <p14:tracePt t="108807" x="4608513" y="1697038"/>
          <p14:tracePt t="108869" x="4598988" y="1697038"/>
          <p14:tracePt t="108883" x="4581525" y="1697038"/>
          <p14:tracePt t="108894" x="4562475" y="1697038"/>
          <p14:tracePt t="108907" x="4527550" y="1697038"/>
          <p14:tracePt t="108918" x="4518025" y="1697038"/>
          <p14:tracePt t="108934" x="4473575" y="1697038"/>
          <p14:tracePt t="108950" x="4446588" y="1697038"/>
          <p14:tracePt t="108967" x="4384675" y="1697038"/>
          <p14:tracePt t="108984" x="4348163" y="1660525"/>
          <p14:tracePt t="109001" x="4340225" y="1652588"/>
          <p14:tracePt t="109017" x="4330700" y="1625600"/>
          <p14:tracePt t="109034" x="4322763" y="1625600"/>
          <p14:tracePt t="109091" x="4322763" y="1616075"/>
          <p14:tracePt t="109245" x="4322763" y="1608138"/>
          <p14:tracePt t="109375" x="4322763" y="1598613"/>
          <p14:tracePt t="109391" x="4313238" y="1589088"/>
          <p14:tracePt t="109467" x="4313238" y="1571625"/>
          <p14:tracePt t="109482" x="4295775" y="1554163"/>
          <p14:tracePt t="109499" x="4295775" y="1544638"/>
          <p14:tracePt t="109506" x="4286250" y="1536700"/>
          <p14:tracePt t="109516" x="4286250" y="1527175"/>
          <p14:tracePt t="109532" x="4276725" y="1527175"/>
          <p14:tracePt t="109583" x="4268788" y="1509713"/>
          <p14:tracePt t="109615" x="4259263" y="1509713"/>
          <p14:tracePt t="109629" x="4251325" y="1500188"/>
          <p14:tracePt t="109707" x="4232275" y="1490663"/>
          <p14:tracePt t="109719" x="4224338" y="1490663"/>
          <p14:tracePt t="109733" x="4214813" y="1490663"/>
          <p14:tracePt t="109798" x="4205288" y="1490663"/>
          <p14:tracePt t="109812" x="4197350" y="1490663"/>
          <p14:tracePt t="109828" x="4187825" y="1490663"/>
          <p14:tracePt t="109837" x="4179888" y="1490663"/>
          <p14:tracePt t="109944" x="4160838" y="1490663"/>
          <p14:tracePt t="109952" x="4152900" y="1490663"/>
          <p14:tracePt t="109966" x="4133850" y="1490663"/>
          <p14:tracePt t="109981" x="4125913" y="1490663"/>
          <p14:tracePt t="109998" x="4081463" y="1490663"/>
          <p14:tracePt t="110014" x="4044950" y="1490663"/>
          <p14:tracePt t="110030" x="4017963" y="1482725"/>
          <p14:tracePt t="110050" x="3990975" y="1482725"/>
          <p14:tracePt t="110068" x="3973513" y="1482725"/>
          <p14:tracePt t="110099" x="3965575" y="1482725"/>
          <p14:tracePt t="110115" x="3956050" y="1482725"/>
          <p14:tracePt t="110159" x="3946525" y="1482725"/>
          <p14:tracePt t="110171" x="3929063" y="1473200"/>
          <p14:tracePt t="110185" x="3919538" y="1473200"/>
          <p14:tracePt t="110200" x="3911600" y="1473200"/>
          <p14:tracePt t="110221" x="3902075" y="1473200"/>
          <p14:tracePt t="110359" x="3894138" y="1473200"/>
          <p14:tracePt t="110375" x="3884613" y="1473200"/>
          <p14:tracePt t="110475" x="3875088" y="1473200"/>
          <p14:tracePt t="110553" x="3857625" y="1473200"/>
          <p14:tracePt t="110607" x="3848100" y="1473200"/>
          <p14:tracePt t="110713" x="3840163" y="1473200"/>
          <p14:tracePt t="110905" x="3830638" y="1473200"/>
          <p14:tracePt t="110922" x="3822700" y="1473200"/>
          <p14:tracePt t="111092" x="3813175" y="1473200"/>
          <p14:tracePt t="111259" x="3803650" y="1482725"/>
          <p14:tracePt t="111271" x="3803650" y="1490663"/>
          <p14:tracePt t="111283" x="3803650" y="1500188"/>
          <p14:tracePt t="111337" x="3803650" y="1517650"/>
          <p14:tracePt t="111360" x="3795713" y="1527175"/>
          <p14:tracePt t="111371" x="3795713" y="1536700"/>
          <p14:tracePt t="111385" x="3776663" y="1544638"/>
          <p14:tracePt t="111405" x="3776663" y="1554163"/>
          <p14:tracePt t="111417" x="3776663" y="1581150"/>
          <p14:tracePt t="111434" x="3768725" y="1608138"/>
          <p14:tracePt t="111452" x="3759200" y="1633538"/>
          <p14:tracePt t="111468" x="3759200" y="1679575"/>
          <p14:tracePt t="111485" x="3751263" y="1714500"/>
          <p14:tracePt t="111500" x="3732213" y="1768475"/>
          <p14:tracePt t="111517" x="3741738" y="1812925"/>
          <p14:tracePt t="111534" x="3751263" y="1874838"/>
          <p14:tracePt t="111551" x="3776663" y="1928813"/>
          <p14:tracePt t="111568" x="3776663" y="1938338"/>
          <p14:tracePt t="111630" x="3776663" y="1946275"/>
          <p14:tracePt t="111641" x="3786188" y="1946275"/>
          <p14:tracePt t="111653" x="3803650" y="1946275"/>
          <p14:tracePt t="111667" x="3857625" y="1946275"/>
          <p14:tracePt t="111683" x="3884613" y="1946275"/>
          <p14:tracePt t="111699" x="3894138" y="1955800"/>
          <p14:tracePt t="111715" x="3919538" y="1955800"/>
          <p14:tracePt t="111732" x="3938588" y="1955800"/>
          <p14:tracePt t="111748" x="3965575" y="1955800"/>
          <p14:tracePt t="111765" x="4000500" y="1955800"/>
          <p14:tracePt t="111782" x="4027488" y="1955800"/>
          <p14:tracePt t="111799" x="4054475" y="1955800"/>
          <p14:tracePt t="111815" x="4062413" y="1955800"/>
          <p14:tracePt t="111832" x="4071938" y="1955800"/>
          <p14:tracePt t="111850" x="4089400" y="1955800"/>
          <p14:tracePt t="111960" x="4081463" y="1955800"/>
          <p14:tracePt t="111971" x="4081463" y="1946275"/>
          <p14:tracePt t="111984" x="4037013" y="1901825"/>
          <p14:tracePt t="112000" x="4000500" y="1884363"/>
          <p14:tracePt t="112017" x="3983038" y="1857375"/>
          <p14:tracePt t="112035" x="3946525" y="1830388"/>
          <p14:tracePt t="112050" x="3946525" y="1822450"/>
          <p14:tracePt t="112082" x="3938588" y="1822450"/>
          <p14:tracePt t="112098" x="3938588" y="1812925"/>
          <p14:tracePt t="112115" x="3938588" y="1803400"/>
          <p14:tracePt t="112127" x="3929063" y="1803400"/>
          <p14:tracePt t="112138" x="3919538" y="1776413"/>
          <p14:tracePt t="112149" x="3911600" y="1776413"/>
          <p14:tracePt t="112165" x="3894138" y="1768475"/>
          <p14:tracePt t="112182" x="3884613" y="1758950"/>
          <p14:tracePt t="112199" x="3884613" y="1751013"/>
          <p14:tracePt t="112215" x="3875088" y="1751013"/>
          <p14:tracePt t="112232" x="3875088" y="1741488"/>
          <p14:tracePt t="112249" x="3867150" y="1731963"/>
          <p14:tracePt t="112265" x="3857625" y="1704975"/>
          <p14:tracePt t="112368" x="3857625" y="1697038"/>
          <p14:tracePt t="112398" x="3857625" y="1687513"/>
          <p14:tracePt t="112690" x="3875088" y="1687513"/>
          <p14:tracePt t="112701" x="3894138" y="1687513"/>
          <p14:tracePt t="112717" x="3919538" y="1687513"/>
          <p14:tracePt t="112732" x="3938588" y="1679575"/>
          <p14:tracePt t="112749" x="3973513" y="1679575"/>
          <p14:tracePt t="112765" x="3990975" y="1679575"/>
          <p14:tracePt t="112783" x="4027488" y="1679575"/>
          <p14:tracePt t="112799" x="4037013" y="1679575"/>
          <p14:tracePt t="112816" x="4054475" y="1679575"/>
          <p14:tracePt t="112832" x="4054475" y="1670050"/>
          <p14:tracePt t="112849" x="4062413" y="1670050"/>
          <p14:tracePt t="112866" x="4098925" y="1660525"/>
          <p14:tracePt t="112883" x="4143375" y="1660525"/>
          <p14:tracePt t="112899" x="4187825" y="1643063"/>
          <p14:tracePt t="112916" x="4224338" y="1643063"/>
          <p14:tracePt t="112935" x="4251325" y="1633538"/>
          <p14:tracePt t="112952" x="4259263" y="1633538"/>
          <p14:tracePt t="112967" x="4276725" y="1633538"/>
          <p14:tracePt t="113020" x="4286250" y="1633538"/>
          <p14:tracePt t="113044" x="4286250" y="1625600"/>
          <p14:tracePt t="113090" x="4295775" y="1625600"/>
          <p14:tracePt t="113106" x="4303713" y="1625600"/>
          <p14:tracePt t="113119" x="4322763" y="1625600"/>
          <p14:tracePt t="113152" x="4348163" y="1625600"/>
          <p14:tracePt t="113174" x="4357688" y="1625600"/>
          <p14:tracePt t="113190" x="4367213" y="1625600"/>
          <p14:tracePt t="113214" x="4375150" y="1625600"/>
          <p14:tracePt t="113228" x="4384675" y="1625600"/>
          <p14:tracePt t="113259" x="4394200" y="1625600"/>
          <p14:tracePt t="113289" x="4402138" y="1625600"/>
          <p14:tracePt t="113297" x="4419600" y="1625600"/>
          <p14:tracePt t="113311" x="4429125" y="1625600"/>
          <p14:tracePt t="113359" x="4438650" y="1625600"/>
          <p14:tracePt t="113397" x="4446588" y="1625600"/>
          <p14:tracePt t="113420" x="4465638" y="1625600"/>
          <p14:tracePt t="113432" x="4483100" y="1625600"/>
          <p14:tracePt t="113466" x="4500563" y="1625600"/>
          <p14:tracePt t="113478" x="4510088" y="1625600"/>
          <p14:tracePt t="113495" x="4545013" y="1625600"/>
          <p14:tracePt t="113503" x="4554538" y="1625600"/>
          <p14:tracePt t="113516" x="4562475" y="1625600"/>
          <p14:tracePt t="113532" x="4572000" y="1643063"/>
          <p14:tracePt t="113565" x="4581525" y="1643063"/>
          <p14:tracePt t="113581" x="4589463" y="1643063"/>
          <p14:tracePt t="113590" x="4608513" y="1643063"/>
          <p14:tracePt t="113602" x="4616450" y="1652588"/>
          <p14:tracePt t="113666" x="4625975" y="1652588"/>
          <p14:tracePt t="113682" x="4633913" y="1660525"/>
          <p14:tracePt t="113693" x="4643438" y="1660525"/>
          <p14:tracePt t="113706" x="4660900" y="1660525"/>
          <p14:tracePt t="113718" x="4679950" y="1660525"/>
          <p14:tracePt t="113735" x="4697413" y="1660525"/>
          <p14:tracePt t="113750" x="4705350" y="1660525"/>
          <p14:tracePt t="113769" x="4724400" y="1660525"/>
          <p14:tracePt t="113782" x="4732338" y="1660525"/>
          <p14:tracePt t="113799" x="4751388" y="1660525"/>
          <p14:tracePt t="113816" x="4768850" y="1660525"/>
          <p14:tracePt t="113832" x="4776788" y="1660525"/>
          <p14:tracePt t="113850" x="4813300" y="1660525"/>
          <p14:tracePt t="113866" x="4830763" y="1660525"/>
          <p14:tracePt t="113883" x="4867275" y="1660525"/>
          <p14:tracePt t="113899" x="4921250" y="1660525"/>
          <p14:tracePt t="113915" x="4983163" y="1660525"/>
          <p14:tracePt t="113935" x="5089525" y="1670050"/>
          <p14:tracePt t="113952" x="5153025" y="1687513"/>
          <p14:tracePt t="113968" x="5170488" y="1697038"/>
          <p14:tracePt t="113983" x="5214938" y="1697038"/>
          <p14:tracePt t="113999" x="5232400" y="1704975"/>
          <p14:tracePt t="114015" x="5241925" y="1704975"/>
          <p14:tracePt t="114035" x="5251450" y="1704975"/>
          <p14:tracePt t="114048" x="5259388" y="1704975"/>
          <p14:tracePt t="114065" x="5278438" y="1704975"/>
          <p14:tracePt t="114084" x="5295900" y="1704975"/>
          <p14:tracePt t="114101" x="5313363" y="1704975"/>
          <p14:tracePt t="114117" x="5322888" y="1704975"/>
          <p14:tracePt t="114150" x="5349875" y="1704975"/>
          <p14:tracePt t="114204" x="5357813" y="1704975"/>
          <p14:tracePt t="114229" x="5367338" y="1704975"/>
          <p14:tracePt t="114244" x="5375275" y="1704975"/>
          <p14:tracePt t="114258" x="5384800" y="1704975"/>
          <p14:tracePt t="114269" x="5394325" y="1704975"/>
          <p14:tracePt t="114283" x="5411788" y="1704975"/>
          <p14:tracePt t="114299" x="5429250" y="1704975"/>
          <p14:tracePt t="115012" x="5375275" y="1704975"/>
          <p14:tracePt t="115023" x="5340350" y="1704975"/>
          <p14:tracePt t="115036" x="5143500" y="1731963"/>
          <p14:tracePt t="115053" x="4929188" y="1731963"/>
          <p14:tracePt t="115066" x="4643438" y="1731963"/>
          <p14:tracePt t="115082" x="4367213" y="1687513"/>
          <p14:tracePt t="115099" x="4205288" y="1687513"/>
          <p14:tracePt t="115116" x="4037013" y="1660525"/>
          <p14:tracePt t="115132" x="3956050" y="1660525"/>
          <p14:tracePt t="115149" x="3946525" y="1660525"/>
          <p14:tracePt t="115166" x="3938588" y="1660525"/>
          <p14:tracePt t="115182" x="3929063" y="1660525"/>
          <p14:tracePt t="115220" x="3919538" y="1660525"/>
          <p14:tracePt t="115227" x="3911600" y="1660525"/>
          <p14:tracePt t="115235" x="3902075" y="1660525"/>
          <p14:tracePt t="115250" x="3867150" y="1652588"/>
          <p14:tracePt t="115266" x="3848100" y="1652588"/>
          <p14:tracePt t="115281" x="3822700" y="1652588"/>
          <p14:tracePt t="115298" x="3795713" y="1652588"/>
          <p14:tracePt t="115315" x="3768725" y="1652588"/>
          <p14:tracePt t="115335" x="3751263" y="1652588"/>
          <p14:tracePt t="115489" x="3751263" y="1633538"/>
          <p14:tracePt t="115501" x="3768725" y="1625600"/>
          <p14:tracePt t="115518" x="3776663" y="1625600"/>
          <p14:tracePt t="115535" x="3813175" y="1616075"/>
          <p14:tracePt t="115552" x="3848100" y="1616075"/>
          <p14:tracePt t="115569" x="3894138" y="1616075"/>
          <p14:tracePt t="115584" x="3938588" y="1616075"/>
          <p14:tracePt t="115601" x="4044950" y="1616075"/>
          <p14:tracePt t="115619" x="4179888" y="1625600"/>
          <p14:tracePt t="115635" x="4224338" y="1625600"/>
          <p14:tracePt t="115651" x="4286250" y="1633538"/>
          <p14:tracePt t="115669" x="4330700" y="1633538"/>
          <p14:tracePt t="115684" x="4367213" y="1633538"/>
          <p14:tracePt t="115701" x="4419600" y="1633538"/>
          <p14:tracePt t="115718" x="4518025" y="1633538"/>
          <p14:tracePt t="115736" x="4581525" y="1633538"/>
          <p14:tracePt t="115753" x="4625975" y="1633538"/>
          <p14:tracePt t="115769" x="4670425" y="1633538"/>
          <p14:tracePt t="115784" x="4687888" y="1633538"/>
          <p14:tracePt t="115801" x="4732338" y="1633538"/>
          <p14:tracePt t="115818" x="4751388" y="1633538"/>
          <p14:tracePt t="115835" x="4795838" y="1633538"/>
          <p14:tracePt t="115852" x="4813300" y="1633538"/>
          <p14:tracePt t="115872" x="4830763" y="1633538"/>
          <p14:tracePt t="115888" x="4840288" y="1625600"/>
          <p14:tracePt t="115901" x="4848225" y="1625600"/>
          <p14:tracePt t="115927" x="4857750" y="1625600"/>
          <p14:tracePt t="115942" x="4867275" y="1625600"/>
          <p14:tracePt t="116088" x="4875213" y="1625600"/>
          <p14:tracePt t="116104" x="4884738" y="1625600"/>
          <p14:tracePt t="116120" x="4902200" y="1625600"/>
          <p14:tracePt t="116143" x="4911725" y="1625600"/>
          <p14:tracePt t="116158" x="4921250" y="1625600"/>
          <p14:tracePt t="116169" x="4929188" y="1625600"/>
          <p14:tracePt t="116184" x="4946650" y="1625600"/>
          <p14:tracePt t="116201" x="4956175" y="1633538"/>
          <p14:tracePt t="116219" x="4965700" y="1633538"/>
          <p14:tracePt t="116242" x="4983163" y="1633538"/>
          <p14:tracePt t="116257" x="4992688" y="1633538"/>
          <p14:tracePt t="116266" x="5000625" y="1633538"/>
          <p14:tracePt t="116296" x="5010150" y="1633538"/>
          <p14:tracePt t="116318" x="5018088" y="1633538"/>
          <p14:tracePt t="116329" x="5027613" y="1643063"/>
          <p14:tracePt t="116340" x="5037138" y="1643063"/>
          <p14:tracePt t="116352" x="5054600" y="1643063"/>
          <p14:tracePt t="116372" x="5064125" y="1643063"/>
          <p14:tracePt t="116396" x="5081588" y="1643063"/>
          <p14:tracePt t="116409" x="5081588" y="1652588"/>
          <p14:tracePt t="116421" x="5108575" y="1652588"/>
          <p14:tracePt t="116436" x="5126038" y="1652588"/>
          <p14:tracePt t="116451" x="5135563" y="1652588"/>
          <p14:tracePt t="116467" x="5153025" y="1652588"/>
          <p14:tracePt t="116483" x="5180013" y="1652588"/>
          <p14:tracePt t="116499" x="5187950" y="1652588"/>
          <p14:tracePt t="116516" x="5232400" y="1652588"/>
          <p14:tracePt t="116534" x="5286375" y="1652588"/>
          <p14:tracePt t="116550" x="5295900" y="1652588"/>
          <p14:tracePt t="116566" x="5330825" y="1652588"/>
          <p14:tracePt t="116583" x="5340350" y="1652588"/>
          <p14:tracePt t="116600" x="5357813" y="1652588"/>
          <p14:tracePt t="116619" x="5394325" y="1652588"/>
          <p14:tracePt t="116634" x="5429250" y="1652588"/>
          <p14:tracePt t="116650" x="5438775" y="1652588"/>
          <p14:tracePt t="116666" x="5456238" y="1652588"/>
          <p14:tracePt t="116683" x="5465763" y="1652588"/>
          <p14:tracePt t="116702" x="5473700" y="1652588"/>
          <p14:tracePt t="116726" x="5492750" y="1652588"/>
          <p14:tracePt t="116742" x="5510213" y="1652588"/>
          <p14:tracePt t="116756" x="5537200" y="1652588"/>
          <p14:tracePt t="116835" x="5545138" y="1652588"/>
          <p14:tracePt t="116856" x="5554663" y="1652588"/>
          <p14:tracePt t="116911" x="5564188" y="1652588"/>
          <p14:tracePt t="116996" x="5572125" y="1652588"/>
          <p14:tracePt t="117019" x="5581650" y="1652588"/>
          <p14:tracePt t="117030" x="5589588" y="1652588"/>
          <p14:tracePt t="117043" x="5616575" y="1652588"/>
          <p14:tracePt t="117054" x="5626100" y="1652588"/>
          <p14:tracePt t="117068" x="5643563" y="1652588"/>
          <p14:tracePt t="117084" x="5653088" y="1652588"/>
          <p14:tracePt t="117103" x="5688013" y="1652588"/>
          <p14:tracePt t="117126" x="5697538" y="1652588"/>
          <p14:tracePt t="117203" x="5707063" y="1652588"/>
          <p14:tracePt t="117243" x="5715000" y="1652588"/>
          <p14:tracePt t="117327" x="5724525" y="1652588"/>
          <p14:tracePt t="117343" x="5732463" y="1652588"/>
          <p14:tracePt t="117403" x="5751513" y="1652588"/>
          <p14:tracePt t="117448" x="5759450" y="1652588"/>
          <p14:tracePt t="117473" x="5759450" y="1643063"/>
          <p14:tracePt t="117489" x="5768975" y="1633538"/>
          <p14:tracePt t="117510" x="5768975" y="1625600"/>
          <p14:tracePt t="117527" x="5778500" y="1616075"/>
          <p14:tracePt t="117538" x="5786438" y="1616075"/>
          <p14:tracePt t="117551" x="5822950" y="1581150"/>
          <p14:tracePt t="117566" x="5822950" y="1544638"/>
          <p14:tracePt t="117583" x="5830888" y="1517650"/>
          <p14:tracePt t="117599" x="5849938" y="1490663"/>
          <p14:tracePt t="117618" x="5857875" y="1465263"/>
          <p14:tracePt t="117633" x="5857875" y="1446213"/>
          <p14:tracePt t="117650" x="5875338" y="1438275"/>
          <p14:tracePt t="117686" x="5875338" y="1428750"/>
          <p14:tracePt t="117694" x="5884863" y="1428750"/>
          <p14:tracePt t="117709" x="5884863" y="1419225"/>
          <p14:tracePt t="117726" x="5884863" y="1401763"/>
          <p14:tracePt t="117887" x="5884863" y="1411288"/>
          <p14:tracePt t="117898" x="5867400" y="1428750"/>
          <p14:tracePt t="117911" x="5857875" y="1438275"/>
          <p14:tracePt t="117923" x="5849938" y="1465263"/>
          <p14:tracePt t="117936" x="5840413" y="1473200"/>
          <p14:tracePt t="117949" x="5830888" y="1509713"/>
          <p14:tracePt t="117966" x="5803900" y="1536700"/>
          <p14:tracePt t="117982" x="5803900" y="1581150"/>
          <p14:tracePt t="117999" x="5795963" y="1633538"/>
          <p14:tracePt t="118016" x="5795963" y="1660525"/>
          <p14:tracePt t="118036" x="5795963" y="1751013"/>
          <p14:tracePt t="118052" x="5786438" y="1776413"/>
          <p14:tracePt t="118068" x="5786438" y="1803400"/>
          <p14:tracePt t="118086" x="5786438" y="1839913"/>
          <p14:tracePt t="118102" x="5786438" y="1866900"/>
          <p14:tracePt t="118119" x="5795963" y="1874838"/>
          <p14:tracePt t="118135" x="5813425" y="1884363"/>
          <p14:tracePt t="118151" x="5822950" y="1893888"/>
          <p14:tracePt t="118168" x="5822950" y="1911350"/>
          <p14:tracePt t="118184" x="5857875" y="1911350"/>
          <p14:tracePt t="118202" x="5956300" y="1911350"/>
          <p14:tracePt t="118218" x="6000750" y="1911350"/>
          <p14:tracePt t="118235" x="6064250" y="1901825"/>
          <p14:tracePt t="118252" x="6116638" y="1884363"/>
          <p14:tracePt t="118268" x="6126163" y="1884363"/>
          <p14:tracePt t="118282" x="6135688" y="1874838"/>
          <p14:tracePt t="118299" x="6143625" y="1866900"/>
          <p14:tracePt t="118315" x="6161088" y="1857375"/>
          <p14:tracePt t="118333" x="6242050" y="1803400"/>
          <p14:tracePt t="118349" x="6269038" y="1795463"/>
          <p14:tracePt t="118366" x="6303963" y="1751013"/>
          <p14:tracePt t="118382" x="6330950" y="1704975"/>
          <p14:tracePt t="118398" x="6367463" y="1652588"/>
          <p14:tracePt t="118416" x="6367463" y="1571625"/>
          <p14:tracePt t="118433" x="6367463" y="1473200"/>
          <p14:tracePt t="118449" x="6367463" y="1411288"/>
          <p14:tracePt t="118466" x="6340475" y="1347788"/>
          <p14:tracePt t="118482" x="6313488" y="1330325"/>
          <p14:tracePt t="118499" x="6278563" y="1303338"/>
          <p14:tracePt t="118515" x="6259513" y="1285875"/>
          <p14:tracePt t="118533" x="6207125" y="1250950"/>
          <p14:tracePt t="118549" x="6188075" y="1241425"/>
          <p14:tracePt t="118566" x="6180138" y="1241425"/>
          <p14:tracePt t="118584" x="6135688" y="1241425"/>
          <p14:tracePt t="118602" x="6081713" y="1250950"/>
          <p14:tracePt t="118620" x="6018213" y="1276350"/>
          <p14:tracePt t="118636" x="5992813" y="1295400"/>
          <p14:tracePt t="118652" x="5973763" y="1357313"/>
          <p14:tracePt t="118668" x="5956300" y="1419225"/>
          <p14:tracePt t="118684" x="5911850" y="1500188"/>
          <p14:tracePt t="118702" x="5884863" y="1633538"/>
          <p14:tracePt t="118719" x="5884863" y="1714500"/>
          <p14:tracePt t="118735" x="5884863" y="1741488"/>
          <p14:tracePt t="118751" x="5884863" y="1776413"/>
          <p14:tracePt t="118768" x="5884863" y="1785938"/>
          <p14:tracePt t="118794" x="5884863" y="1803400"/>
          <p14:tracePt t="118810" x="5875338" y="1803400"/>
          <p14:tracePt t="118832" x="5884863" y="1803400"/>
          <p14:tracePt t="123770" x="5875338" y="1803400"/>
          <p14:tracePt t="123782" x="5867400" y="1803400"/>
          <p14:tracePt t="123794" x="5768975" y="1795463"/>
          <p14:tracePt t="123807" x="5715000" y="1768475"/>
          <p14:tracePt t="123819" x="5670550" y="1758950"/>
          <p14:tracePt t="123834" x="5500688" y="1758950"/>
          <p14:tracePt t="123850" x="5187950" y="1758950"/>
          <p14:tracePt t="123867" x="4875213" y="1768475"/>
          <p14:tracePt t="123884" x="4527550" y="1704975"/>
          <p14:tracePt t="123900" x="4313238" y="1704975"/>
          <p14:tracePt t="123917" x="4205288" y="1697038"/>
          <p14:tracePt t="123934" x="4108450" y="1697038"/>
          <p14:tracePt t="123950" x="4000500" y="1697038"/>
          <p14:tracePt t="123966" x="3956050" y="1697038"/>
          <p14:tracePt t="123983" x="3894138" y="1697038"/>
          <p14:tracePt t="124001" x="3840163" y="1697038"/>
          <p14:tracePt t="124017" x="3813175" y="1697038"/>
          <p14:tracePt t="124033" x="3732213" y="1697038"/>
          <p14:tracePt t="124050" x="3652838" y="1679575"/>
          <p14:tracePt t="124066" x="3589338" y="1679575"/>
          <p14:tracePt t="124083" x="3536950" y="1679575"/>
          <p14:tracePt t="124101" x="3482975" y="1679575"/>
          <p14:tracePt t="124118" x="3394075" y="1679575"/>
          <p14:tracePt t="124134" x="3340100" y="1697038"/>
          <p14:tracePt t="124150" x="3330575" y="1697038"/>
          <p14:tracePt t="124167" x="3322638" y="1697038"/>
          <p14:tracePt t="124183" x="3276600" y="1697038"/>
          <p14:tracePt t="124200" x="3259138" y="1697038"/>
          <p14:tracePt t="124217" x="3241675" y="1697038"/>
          <p14:tracePt t="124233" x="3214688" y="1697038"/>
          <p14:tracePt t="124250" x="3187700" y="1697038"/>
          <p14:tracePt t="124267" x="3152775" y="1697038"/>
          <p14:tracePt t="124283" x="3089275" y="1687513"/>
          <p14:tracePt t="124302" x="2965450" y="1697038"/>
          <p14:tracePt t="124319" x="2911475" y="1704975"/>
          <p14:tracePt t="124336" x="2894013" y="1704975"/>
          <p14:tracePt t="124352" x="2884488" y="1704975"/>
          <p14:tracePt t="124555" x="2894013" y="1704975"/>
          <p14:tracePt t="124566" x="2919413" y="1704975"/>
          <p14:tracePt t="124585" x="2965450" y="1704975"/>
          <p14:tracePt t="124602" x="3009900" y="1704975"/>
          <p14:tracePt t="124621" x="3044825" y="1724025"/>
          <p14:tracePt t="124635" x="3062288" y="1724025"/>
          <p14:tracePt t="124652" x="3081338" y="1724025"/>
          <p14:tracePt t="124668" x="3143250" y="1724025"/>
          <p14:tracePt t="124687" x="3187700" y="1731963"/>
          <p14:tracePt t="124702" x="3205163" y="1731963"/>
          <p14:tracePt t="124719" x="3241675" y="1731963"/>
          <p14:tracePt t="124735" x="3251200" y="1731963"/>
          <p14:tracePt t="124753" x="3322638" y="1731963"/>
          <p14:tracePt t="124770" x="3394075" y="1731963"/>
          <p14:tracePt t="124783" x="3438525" y="1731963"/>
          <p14:tracePt t="124800" x="3571875" y="1724025"/>
          <p14:tracePt t="124817" x="3660775" y="1724025"/>
          <p14:tracePt t="124833" x="3803650" y="1724025"/>
          <p14:tracePt t="124850" x="3929063" y="1731963"/>
          <p14:tracePt t="124866" x="4010025" y="1741488"/>
          <p14:tracePt t="124885" x="4125913" y="1758950"/>
          <p14:tracePt t="124900" x="4187825" y="1758950"/>
          <p14:tracePt t="124917" x="4286250" y="1768475"/>
          <p14:tracePt t="124936" x="4375150" y="1776413"/>
          <p14:tracePt t="124953" x="4518025" y="1795463"/>
          <p14:tracePt t="124967" x="4589463" y="1812925"/>
          <p14:tracePt t="124984" x="4687888" y="1812925"/>
          <p14:tracePt t="125001" x="4751388" y="1822450"/>
          <p14:tracePt t="125017" x="4795838" y="1822450"/>
          <p14:tracePt t="125034" x="4840288" y="1822450"/>
          <p14:tracePt t="125050" x="4875213" y="1822450"/>
          <p14:tracePt t="125067" x="4921250" y="1822450"/>
          <p14:tracePt t="125085" x="5027613" y="1849438"/>
          <p14:tracePt t="125101" x="5116513" y="1857375"/>
          <p14:tracePt t="125117" x="5197475" y="1874838"/>
          <p14:tracePt t="125133" x="5241925" y="1901825"/>
          <p14:tracePt t="125150" x="5259388" y="1901825"/>
          <p14:tracePt t="125167" x="5286375" y="1901825"/>
          <p14:tracePt t="125184" x="5322888" y="1901825"/>
          <p14:tracePt t="125321" x="5330825" y="1901825"/>
          <p14:tracePt t="125329" x="5349875" y="1901825"/>
          <p14:tracePt t="125337" x="5357813" y="1901825"/>
          <p14:tracePt t="125353" x="5375275" y="1901825"/>
          <p14:tracePt t="125367" x="5402263" y="1901825"/>
          <p14:tracePt t="125387" x="5421313" y="1893888"/>
          <p14:tracePt t="125402" x="5429250" y="1893888"/>
          <p14:tracePt t="125419" x="5456238" y="1884363"/>
          <p14:tracePt t="125436" x="5465763" y="1884363"/>
          <p14:tracePt t="125452" x="5510213" y="1884363"/>
          <p14:tracePt t="125469" x="5572125" y="1874838"/>
          <p14:tracePt t="125486" x="5608638" y="1874838"/>
          <p14:tracePt t="125501" x="5626100" y="1874838"/>
          <p14:tracePt t="125517" x="5688013" y="1849438"/>
          <p14:tracePt t="125533" x="5751513" y="1849438"/>
          <p14:tracePt t="125550" x="5840413" y="1822450"/>
          <p14:tracePt t="125567" x="5929313" y="1822450"/>
          <p14:tracePt t="125585" x="6064250" y="1812925"/>
          <p14:tracePt t="125601" x="6126163" y="1812925"/>
          <p14:tracePt t="125619" x="6188075" y="1803400"/>
          <p14:tracePt t="125634" x="6232525" y="1803400"/>
          <p14:tracePt t="125650" x="6278563" y="1785938"/>
          <p14:tracePt t="125668" x="6340475" y="1776413"/>
          <p14:tracePt t="125775" x="6350000" y="1776413"/>
          <p14:tracePt t="125800" x="6357938" y="1768475"/>
          <p14:tracePt t="125811" x="6357938" y="1751013"/>
          <p14:tracePt t="125823" x="6394450" y="1731963"/>
          <p14:tracePt t="125833" x="6411913" y="1731963"/>
          <p14:tracePt t="125850" x="6473825" y="1704975"/>
          <p14:tracePt t="125867" x="6554788" y="1670050"/>
          <p14:tracePt t="125884" x="6564313" y="1660525"/>
          <p14:tracePt t="125901" x="6564313" y="1633538"/>
          <p14:tracePt t="125917" x="6564313" y="1608138"/>
          <p14:tracePt t="125933" x="6564313" y="1562100"/>
          <p14:tracePt t="125950" x="6564313" y="1500188"/>
          <p14:tracePt t="125967" x="6554788" y="1455738"/>
          <p14:tracePt t="125984" x="6527800" y="1438275"/>
          <p14:tracePt t="126001" x="6500813" y="1419225"/>
          <p14:tracePt t="126016" x="6421438" y="1411288"/>
          <p14:tracePt t="126033" x="6313488" y="1393825"/>
          <p14:tracePt t="126050" x="6207125" y="1384300"/>
          <p14:tracePt t="126068" x="6000750" y="1357313"/>
          <p14:tracePt t="126084" x="5946775" y="1357313"/>
          <p14:tracePt t="126101" x="5867400" y="1357313"/>
          <p14:tracePt t="126117" x="5795963" y="1357313"/>
          <p14:tracePt t="126134" x="5715000" y="1357313"/>
          <p14:tracePt t="126151" x="5626100" y="1366838"/>
          <p14:tracePt t="126167" x="5537200" y="1366838"/>
          <p14:tracePt t="126184" x="5402263" y="1347788"/>
          <p14:tracePt t="126203" x="5330825" y="1347788"/>
          <p14:tracePt t="126219" x="5197475" y="1347788"/>
          <p14:tracePt t="126235" x="5135563" y="1347788"/>
          <p14:tracePt t="126253" x="4992688" y="1374775"/>
          <p14:tracePt t="126270" x="4911725" y="1374775"/>
          <p14:tracePt t="126284" x="4867275" y="1374775"/>
          <p14:tracePt t="126301" x="4840288" y="1374775"/>
          <p14:tracePt t="126316" x="4803775" y="1374775"/>
          <p14:tracePt t="126333" x="4768850" y="1374775"/>
          <p14:tracePt t="126350" x="4741863" y="1374775"/>
          <p14:tracePt t="126368" x="4660900" y="1374775"/>
          <p14:tracePt t="126384" x="4562475" y="1374775"/>
          <p14:tracePt t="126401" x="4438650" y="1374775"/>
          <p14:tracePt t="126416" x="4348163" y="1357313"/>
          <p14:tracePt t="126433" x="4286250" y="1347788"/>
          <p14:tracePt t="126449" x="4179888" y="1347788"/>
          <p14:tracePt t="126467" x="4098925" y="1347788"/>
          <p14:tracePt t="126483" x="4054475" y="1339850"/>
          <p14:tracePt t="126500" x="3990975" y="1339850"/>
          <p14:tracePt t="126516" x="3965575" y="1339850"/>
          <p14:tracePt t="126533" x="3919538" y="1339850"/>
          <p14:tracePt t="126550" x="3875088" y="1339850"/>
          <p14:tracePt t="126570" x="3795713" y="1347788"/>
          <p14:tracePt t="126587" x="3714750" y="1347788"/>
          <p14:tracePt t="126602" x="3652838" y="1357313"/>
          <p14:tracePt t="126617" x="3581400" y="1357313"/>
          <p14:tracePt t="126634" x="3482975" y="1347788"/>
          <p14:tracePt t="126651" x="3438525" y="1347788"/>
          <p14:tracePt t="126668" x="3375025" y="1330325"/>
          <p14:tracePt t="126685" x="3330575" y="1330325"/>
          <p14:tracePt t="126701" x="3303588" y="1330325"/>
          <p14:tracePt t="126717" x="3286125" y="1330325"/>
          <p14:tracePt t="126733" x="3259138" y="1330325"/>
          <p14:tracePt t="126751" x="3214688" y="1322388"/>
          <p14:tracePt t="126768" x="3197225" y="1322388"/>
          <p14:tracePt t="126784" x="3187700" y="1322388"/>
          <p14:tracePt t="126915" x="3179763" y="1322388"/>
          <p14:tracePt t="126938" x="3179763" y="1339850"/>
          <p14:tracePt t="126950" x="3160713" y="1339850"/>
          <p14:tracePt t="126970" x="3152775" y="1366838"/>
          <p14:tracePt t="126987" x="3152775" y="1374775"/>
          <p14:tracePt t="127375" x="3143250" y="1384300"/>
          <p14:tracePt t="127389" x="3143250" y="1393825"/>
          <p14:tracePt t="127413" x="3133725" y="1411288"/>
          <p14:tracePt t="127421" x="3133725" y="1428750"/>
          <p14:tracePt t="127433" x="3133725" y="1438275"/>
          <p14:tracePt t="127449" x="3116263" y="1455738"/>
          <p14:tracePt t="127467" x="3081338" y="1490663"/>
          <p14:tracePt t="127483" x="3054350" y="1509713"/>
          <p14:tracePt t="127499" x="3027363" y="1544638"/>
          <p14:tracePt t="127517" x="3017838" y="1562100"/>
          <p14:tracePt t="127533" x="3009900" y="1562100"/>
          <p14:tracePt t="127551" x="3000375" y="1571625"/>
          <p14:tracePt t="127566" x="2990850" y="1589088"/>
          <p14:tracePt t="127584" x="2982913" y="1608138"/>
          <p14:tracePt t="127600" x="2982913" y="1616075"/>
          <p14:tracePt t="127617" x="2965450" y="1625600"/>
          <p14:tracePt t="127643" x="2955925" y="1633538"/>
          <p14:tracePt t="127651" x="2955925" y="1643063"/>
          <p14:tracePt t="127667" x="2938463" y="1679575"/>
          <p14:tracePt t="127683" x="2928938" y="1687513"/>
          <p14:tracePt t="127700" x="2901950" y="1687513"/>
          <p14:tracePt t="127716" x="2894013" y="1697038"/>
          <p14:tracePt t="127733" x="2874963" y="1731963"/>
          <p14:tracePt t="127750" x="2840038" y="1741488"/>
          <p14:tracePt t="127767" x="2768600" y="1803400"/>
          <p14:tracePt t="127783" x="2697163" y="1849438"/>
          <p14:tracePt t="127799" x="2660650" y="1884363"/>
          <p14:tracePt t="127816" x="2643188" y="1911350"/>
          <p14:tracePt t="127833" x="2608263" y="1920875"/>
          <p14:tracePt t="127850" x="2581275" y="1938338"/>
          <p14:tracePt t="127867" x="2554288" y="1992313"/>
          <p14:tracePt t="127883" x="2536825" y="2000250"/>
          <p14:tracePt t="127900" x="2509838" y="2036763"/>
          <p14:tracePt t="127917" x="2500313" y="2044700"/>
          <p14:tracePt t="127933" x="2490788" y="2054225"/>
          <p14:tracePt t="127950" x="2482850" y="2071688"/>
          <p14:tracePt t="127966" x="2473325" y="2089150"/>
          <p14:tracePt t="127983" x="2446338" y="2089150"/>
          <p14:tracePt t="127999" x="2401888" y="2125663"/>
          <p14:tracePt t="128016" x="2374900" y="2143125"/>
          <p14:tracePt t="128033" x="2312988" y="2143125"/>
          <p14:tracePt t="128050" x="2251075" y="2143125"/>
          <p14:tracePt t="128070" x="2187575" y="2143125"/>
          <p14:tracePt t="128086" x="2108200" y="2170113"/>
          <p14:tracePt t="128102" x="2054225" y="2170113"/>
          <p14:tracePt t="128120" x="2000250" y="2179638"/>
          <p14:tracePt t="128137" x="1884363" y="2197100"/>
          <p14:tracePt t="128154" x="1839913" y="2206625"/>
          <p14:tracePt t="128170" x="1795463" y="2232025"/>
          <p14:tracePt t="128186" x="1768475" y="2241550"/>
          <p14:tracePt t="128202" x="1751013" y="2241550"/>
          <p14:tracePt t="128220" x="1714500" y="2259013"/>
          <p14:tracePt t="128237" x="1679575" y="2259013"/>
          <p14:tracePt t="128254" x="1660525" y="2259013"/>
          <p14:tracePt t="128268" x="1616075" y="2268538"/>
          <p14:tracePt t="128284" x="1598613" y="2268538"/>
          <p14:tracePt t="128301" x="1527175" y="2268538"/>
          <p14:tracePt t="128317" x="1446213" y="2278063"/>
          <p14:tracePt t="128334" x="1357313" y="2295525"/>
          <p14:tracePt t="128352" x="1241425" y="2303463"/>
          <p14:tracePt t="128368" x="1160463" y="2322513"/>
          <p14:tracePt t="128385" x="1116013" y="2322513"/>
          <p14:tracePt t="128401" x="1071563" y="2330450"/>
          <p14:tracePt t="128417" x="1017588" y="2339975"/>
          <p14:tracePt t="128434" x="990600" y="2339975"/>
          <p14:tracePt t="128452" x="955675" y="2366963"/>
          <p14:tracePt t="128468" x="946150" y="2366963"/>
          <p14:tracePt t="128853" x="946150" y="2357438"/>
          <p14:tracePt t="128864" x="965200" y="2357438"/>
          <p14:tracePt t="128875" x="973138" y="2357438"/>
          <p14:tracePt t="128887" x="982663" y="2357438"/>
          <p14:tracePt t="128901" x="990600" y="2357438"/>
          <p14:tracePt t="128920" x="1000125" y="2357438"/>
          <p14:tracePt t="128936" x="1009650" y="2357438"/>
          <p14:tracePt t="128959" x="1017588" y="2357438"/>
          <p14:tracePt t="128970" x="1027113" y="2357438"/>
          <p14:tracePt t="128991" x="1044575" y="2357438"/>
          <p14:tracePt t="129003" x="1054100" y="2357438"/>
          <p14:tracePt t="129020" x="1071563" y="2349500"/>
          <p14:tracePt t="129037" x="1089025" y="2339975"/>
          <p14:tracePt t="129054" x="1125538" y="2330450"/>
          <p14:tracePt t="129070" x="1160463" y="2330450"/>
          <p14:tracePt t="129086" x="1204913" y="2312988"/>
          <p14:tracePt t="129102" x="1250950" y="2312988"/>
          <p14:tracePt t="129121" x="1366838" y="2312988"/>
          <p14:tracePt t="129138" x="1428750" y="2303463"/>
          <p14:tracePt t="129154" x="1473200" y="2295525"/>
          <p14:tracePt t="129170" x="1544638" y="2295525"/>
          <p14:tracePt t="129186" x="1608138" y="2286000"/>
          <p14:tracePt t="129202" x="1660525" y="2268538"/>
          <p14:tracePt t="129219" x="1687513" y="2259013"/>
          <p14:tracePt t="129237" x="1731963" y="2259013"/>
          <p14:tracePt t="129254" x="1785938" y="2259013"/>
          <p14:tracePt t="129270" x="1812925" y="2259013"/>
          <p14:tracePt t="129286" x="1874838" y="2259013"/>
          <p14:tracePt t="129305" x="1911350" y="2259013"/>
          <p14:tracePt t="129318" x="1919288" y="2259013"/>
          <p14:tracePt t="129334" x="1946275" y="2259013"/>
          <p14:tracePt t="129351" x="1965325" y="2259013"/>
          <p14:tracePt t="129374" x="1973263" y="2259013"/>
          <p14:tracePt t="129404" x="1982788" y="2259013"/>
          <p14:tracePt t="129420" x="2000250" y="2259013"/>
          <p14:tracePt t="129436" x="2009775" y="2259013"/>
          <p14:tracePt t="129491" x="2017713" y="2259013"/>
          <p14:tracePt t="129504" x="2044700" y="2259013"/>
          <p14:tracePt t="129520" x="2098675" y="2259013"/>
          <p14:tracePt t="129534" x="2116138" y="2259013"/>
          <p14:tracePt t="129551" x="2160588" y="2259013"/>
          <p14:tracePt t="129567" x="2205038" y="2259013"/>
          <p14:tracePt t="129584" x="2224088" y="2259013"/>
          <p14:tracePt t="129600" x="2259013" y="2259013"/>
          <p14:tracePt t="129618" x="2295525" y="2259013"/>
          <p14:tracePt t="129635" x="2339975" y="2278063"/>
          <p14:tracePt t="129651" x="2366963" y="2286000"/>
          <p14:tracePt t="129668" x="2401888" y="2286000"/>
          <p14:tracePt t="129686" x="2465388" y="2286000"/>
          <p14:tracePt t="129702" x="2527300" y="2286000"/>
          <p14:tracePt t="129720" x="2598738" y="2278063"/>
          <p14:tracePt t="129737" x="2643188" y="2278063"/>
          <p14:tracePt t="129753" x="2687638" y="2278063"/>
          <p14:tracePt t="129770" x="2705100" y="2278063"/>
          <p14:tracePt t="129787" x="2714625" y="2278063"/>
          <p14:tracePt t="129801" x="2732088" y="2278063"/>
          <p14:tracePt t="129930" x="2741613" y="2278063"/>
          <p14:tracePt t="129941" x="2751138" y="2278063"/>
          <p14:tracePt t="129953" x="2768600" y="2278063"/>
          <p14:tracePt t="129970" x="2786063" y="2278063"/>
          <p14:tracePt t="129986" x="2813050" y="2278063"/>
          <p14:tracePt t="130002" x="2822575" y="2278063"/>
          <p14:tracePt t="130021" x="2857500" y="2278063"/>
          <p14:tracePt t="130221" x="2847975" y="2278063"/>
          <p14:tracePt t="130237" x="2830513" y="2278063"/>
          <p14:tracePt t="130248" x="2822575" y="2278063"/>
          <p14:tracePt t="130261" x="2795588" y="2295525"/>
          <p14:tracePt t="130274" x="2768600" y="2303463"/>
          <p14:tracePt t="130284" x="2732088" y="2303463"/>
          <p14:tracePt t="130301" x="2670175" y="2312988"/>
          <p14:tracePt t="130317" x="2633663" y="2312988"/>
          <p14:tracePt t="130334" x="2625725" y="2322513"/>
          <p14:tracePt t="130375" x="2625725" y="2330450"/>
          <p14:tracePt t="130389" x="2616200" y="2330450"/>
          <p14:tracePt t="130402" x="2616200" y="2349500"/>
          <p14:tracePt t="130551" x="2643188" y="2349500"/>
          <p14:tracePt t="130562" x="2660650" y="2349500"/>
          <p14:tracePt t="130574" x="2687638" y="2349500"/>
          <p14:tracePt t="130586" x="2732088" y="2349500"/>
          <p14:tracePt t="130601" x="2857500" y="2349500"/>
          <p14:tracePt t="130618" x="3027363" y="2374900"/>
          <p14:tracePt t="130635" x="3179763" y="2374900"/>
          <p14:tracePt t="130652" x="3268663" y="2374900"/>
          <p14:tracePt t="130668" x="3438525" y="2374900"/>
          <p14:tracePt t="130684" x="3500438" y="2374900"/>
          <p14:tracePt t="130701" x="3625850" y="2374900"/>
          <p14:tracePt t="130718" x="3786188" y="2374900"/>
          <p14:tracePt t="130735" x="3946525" y="2357438"/>
          <p14:tracePt t="130752" x="4116388" y="2357438"/>
          <p14:tracePt t="130768" x="4197350" y="2357438"/>
          <p14:tracePt t="130784" x="4286250" y="2357438"/>
          <p14:tracePt t="130801" x="4473575" y="2339975"/>
          <p14:tracePt t="130820" x="4679950" y="2357438"/>
          <p14:tracePt t="130837" x="4759325" y="2374900"/>
          <p14:tracePt t="130854" x="4830763" y="2384425"/>
          <p14:tracePt t="130870" x="4911725" y="2401888"/>
          <p14:tracePt t="130887" x="4946650" y="2411413"/>
          <p14:tracePt t="130902" x="5027613" y="2428875"/>
          <p14:tracePt t="130921" x="5081588" y="2428875"/>
          <p14:tracePt t="130937" x="5099050" y="2438400"/>
          <p14:tracePt t="130953" x="5135563" y="2438400"/>
          <p14:tracePt t="130970" x="5160963" y="2438400"/>
          <p14:tracePt t="130986" x="5197475" y="2446338"/>
          <p14:tracePt t="131002" x="5214938" y="2446338"/>
          <p14:tracePt t="131020" x="5224463" y="2455863"/>
          <p14:tracePt t="131043" x="5251450" y="2455863"/>
          <p14:tracePt t="131067" x="5259388" y="2455863"/>
          <p14:tracePt t="131089" x="5278438" y="2455863"/>
          <p14:tracePt t="131101" x="5303838" y="2455863"/>
          <p14:tracePt t="131121" x="5421313" y="2455863"/>
          <p14:tracePt t="131136" x="5438775" y="2455863"/>
          <p14:tracePt t="131153" x="5446713" y="2455863"/>
          <p14:tracePt t="131251" x="5438775" y="2455863"/>
          <p14:tracePt t="131265" x="5394325" y="2455863"/>
          <p14:tracePt t="131282" x="5349875" y="2455863"/>
          <p14:tracePt t="131292" x="5322888" y="2455863"/>
          <p14:tracePt t="131300" x="5303838" y="2455863"/>
          <p14:tracePt t="131317" x="5187950" y="2473325"/>
          <p14:tracePt t="131335" x="4973638" y="2473325"/>
          <p14:tracePt t="131353" x="4867275" y="2473325"/>
          <p14:tracePt t="131370" x="4741863" y="2500313"/>
          <p14:tracePt t="131386" x="4643438" y="2527300"/>
          <p14:tracePt t="131402" x="4518025" y="2527300"/>
          <p14:tracePt t="131421" x="4419600" y="2527300"/>
          <p14:tracePt t="131438" x="4330700" y="2527300"/>
          <p14:tracePt t="131453" x="4251325" y="2527300"/>
          <p14:tracePt t="131469" x="4205288" y="2527300"/>
          <p14:tracePt t="131486" x="4143375" y="2527300"/>
          <p14:tracePt t="131503" x="4071938" y="2536825"/>
          <p14:tracePt t="131520" x="3938588" y="2536825"/>
          <p14:tracePt t="131535" x="3830638" y="2554288"/>
          <p14:tracePt t="131552" x="3751263" y="2563813"/>
          <p14:tracePt t="131568" x="3643313" y="2563813"/>
          <p14:tracePt t="131584" x="3554413" y="2589213"/>
          <p14:tracePt t="131601" x="3473450" y="2608263"/>
          <p14:tracePt t="131620" x="3303588" y="2616200"/>
          <p14:tracePt t="131635" x="3152775" y="2635250"/>
          <p14:tracePt t="131652" x="3081338" y="2635250"/>
          <p14:tracePt t="131667" x="2938463" y="2635250"/>
          <p14:tracePt t="131684" x="2803525" y="2652713"/>
          <p14:tracePt t="131701" x="2660650" y="2660650"/>
          <p14:tracePt t="131719" x="2490788" y="2670175"/>
          <p14:tracePt t="131735" x="2384425" y="2679700"/>
          <p14:tracePt t="131752" x="2259013" y="2679700"/>
          <p14:tracePt t="131768" x="2125663" y="2670175"/>
          <p14:tracePt t="131786" x="2017713" y="2670175"/>
          <p14:tracePt t="131803" x="1919288" y="2670175"/>
          <p14:tracePt t="131821" x="1874838" y="2670175"/>
          <p14:tracePt t="131837" x="1812925" y="2670175"/>
          <p14:tracePt t="131853" x="1795463" y="2670175"/>
          <p14:tracePt t="131867" x="1768475" y="2670175"/>
          <p14:tracePt t="131885" x="1724025" y="2687638"/>
          <p14:tracePt t="131901" x="1697038" y="2697163"/>
          <p14:tracePt t="131919" x="1633538" y="2697163"/>
          <p14:tracePt t="131935" x="1589088" y="2697163"/>
          <p14:tracePt t="131951" x="1544638" y="2697163"/>
          <p14:tracePt t="131967" x="1473200" y="2697163"/>
          <p14:tracePt t="131984" x="1428750" y="2697163"/>
          <p14:tracePt t="132001" x="1366838" y="2697163"/>
          <p14:tracePt t="132019" x="1303338" y="2714625"/>
          <p14:tracePt t="132035" x="1231900" y="2714625"/>
          <p14:tracePt t="132051" x="1169988" y="2732088"/>
          <p14:tracePt t="132067" x="1081088" y="2732088"/>
          <p14:tracePt t="132084" x="1017588" y="2741613"/>
          <p14:tracePt t="132101" x="938213" y="2741613"/>
          <p14:tracePt t="132119" x="822325" y="2759075"/>
          <p14:tracePt t="132137" x="776288" y="2759075"/>
          <p14:tracePt t="132153" x="768350" y="2759075"/>
          <p14:tracePt t="132272" x="776288" y="2759075"/>
          <p14:tracePt t="132280" x="822325" y="2759075"/>
          <p14:tracePt t="132288" x="874713" y="2768600"/>
          <p14:tracePt t="132300" x="928688" y="2786063"/>
          <p14:tracePt t="132317" x="1054100" y="2795588"/>
          <p14:tracePt t="132334" x="1419225" y="2830513"/>
          <p14:tracePt t="132350" x="1714500" y="2849563"/>
          <p14:tracePt t="132367" x="1955800" y="2849563"/>
          <p14:tracePt t="132383" x="2143125" y="2849563"/>
          <p14:tracePt t="132400" x="2259013" y="2849563"/>
          <p14:tracePt t="132417" x="2303463" y="2849563"/>
          <p14:tracePt t="132465" x="2303463" y="2830513"/>
          <p14:tracePt t="132473" x="2295525" y="2830513"/>
          <p14:tracePt t="132484" x="2251075" y="2822575"/>
          <p14:tracePt t="132502" x="2098675" y="2768600"/>
          <p14:tracePt t="132519" x="1973263" y="2732088"/>
          <p14:tracePt t="132536" x="1795463" y="2706688"/>
          <p14:tracePt t="132551" x="1554163" y="2706688"/>
          <p14:tracePt t="132568" x="1312863" y="2706688"/>
          <p14:tracePt t="132588" x="1054100" y="2706688"/>
          <p14:tracePt t="132605" x="990600" y="2706688"/>
          <p14:tracePt t="132620" x="884238" y="2724150"/>
          <p14:tracePt t="132635" x="839788" y="2724150"/>
          <p14:tracePt t="132651" x="822325" y="2732088"/>
          <p14:tracePt t="132733" x="847725" y="2732088"/>
          <p14:tracePt t="132745" x="866775" y="2732088"/>
          <p14:tracePt t="132760" x="928688" y="2732088"/>
          <p14:tracePt t="132768" x="973138" y="2714625"/>
          <p14:tracePt t="132784" x="1160463" y="2697163"/>
          <p14:tracePt t="132801" x="1374775" y="2697163"/>
          <p14:tracePt t="132817" x="1687513" y="2679700"/>
          <p14:tracePt t="132834" x="1893888" y="2679700"/>
          <p14:tracePt t="132851" x="1938338" y="2679700"/>
          <p14:tracePt t="132919" x="1874838" y="2679700"/>
          <p14:tracePt t="132931" x="1847850" y="2679700"/>
          <p14:tracePt t="132944" x="1758950" y="2687638"/>
          <p14:tracePt t="132955" x="1704975" y="2687638"/>
          <p14:tracePt t="132970" x="1633538" y="2687638"/>
          <p14:tracePt t="132988" x="1598613" y="2670175"/>
          <p14:tracePt t="133004" x="1581150" y="2670175"/>
          <p14:tracePt t="133021" x="1562100" y="2670175"/>
          <p14:tracePt t="133036" x="1536700" y="2670175"/>
          <p14:tracePt t="133053" x="1465263" y="2670175"/>
          <p14:tracePt t="133070" x="1347788" y="2706688"/>
          <p14:tracePt t="133088" x="1223963" y="2706688"/>
          <p14:tracePt t="133105" x="1098550" y="2706688"/>
          <p14:tracePt t="133121" x="1054100" y="2706688"/>
          <p14:tracePt t="133137" x="1017588" y="2714625"/>
          <p14:tracePt t="133153" x="1009650" y="2714625"/>
          <p14:tracePt t="133234" x="1054100" y="2714625"/>
          <p14:tracePt t="133245" x="1081088" y="2714625"/>
          <p14:tracePt t="133261" x="1204913" y="2697163"/>
          <p14:tracePt t="133273" x="1473200" y="2660650"/>
          <p14:tracePt t="133284" x="1643063" y="2660650"/>
          <p14:tracePt t="133300" x="1839913" y="2643188"/>
          <p14:tracePt t="133318" x="2054225" y="2625725"/>
          <p14:tracePt t="133334" x="2098675" y="2625725"/>
          <p14:tracePt t="133350" x="2116138" y="2608263"/>
          <p14:tracePt t="133419" x="2108200" y="2608263"/>
          <p14:tracePt t="133429" x="2098675" y="2608263"/>
          <p14:tracePt t="133442" x="2071688" y="2598738"/>
          <p14:tracePt t="133453" x="2044700" y="2598738"/>
          <p14:tracePt t="133470" x="1901825" y="2598738"/>
          <p14:tracePt t="133487" x="1687513" y="2660650"/>
          <p14:tracePt t="133504" x="1509713" y="2724150"/>
          <p14:tracePt t="133520" x="1419225" y="2724150"/>
          <p14:tracePt t="133537" x="1357313" y="2732088"/>
          <p14:tracePt t="133554" x="1295400" y="2732088"/>
          <p14:tracePt t="133570" x="1268413" y="2732088"/>
          <p14:tracePt t="133626" x="1258888" y="2732088"/>
          <p14:tracePt t="133650" x="1285875" y="2732088"/>
          <p14:tracePt t="133661" x="1295400" y="2732088"/>
          <p14:tracePt t="133673" x="1366838" y="2732088"/>
          <p14:tracePt t="133688" x="1581150" y="2741613"/>
          <p14:tracePt t="133704" x="1741488" y="2706688"/>
          <p14:tracePt t="133721" x="1955800" y="2687638"/>
          <p14:tracePt t="133737" x="2071688" y="2679700"/>
          <p14:tracePt t="133753" x="2160588" y="2660650"/>
          <p14:tracePt t="133771" x="2205038" y="2660650"/>
          <p14:tracePt t="133786" x="2214563" y="2652713"/>
          <p14:tracePt t="133858" x="2214563" y="2643188"/>
          <p14:tracePt t="133872" x="2214563" y="2635250"/>
          <p14:tracePt t="133888" x="2143125" y="2635250"/>
          <p14:tracePt t="133904" x="2017713" y="2616200"/>
          <p14:tracePt t="133920" x="1901825" y="2616200"/>
          <p14:tracePt t="133936" x="1751013" y="2616200"/>
          <p14:tracePt t="133953" x="1562100" y="2625725"/>
          <p14:tracePt t="133971" x="1384300" y="2643188"/>
          <p14:tracePt t="133987" x="1241425" y="2652713"/>
          <p14:tracePt t="134004" x="1133475" y="2652713"/>
          <p14:tracePt t="134020" x="1071563" y="2670175"/>
          <p14:tracePt t="134037" x="1044575" y="2670175"/>
          <p14:tracePt t="134053" x="1036638" y="2679700"/>
          <p14:tracePt t="134070" x="1017588" y="2679700"/>
          <p14:tracePt t="134204" x="1017588" y="2687638"/>
          <p14:tracePt t="134226" x="1027113" y="2687638"/>
          <p14:tracePt t="134472" x="1027113" y="2697163"/>
          <p14:tracePt t="134483" x="1017588" y="2697163"/>
          <p14:tracePt t="134496" x="965200" y="2714625"/>
          <p14:tracePt t="134505" x="955675" y="2724150"/>
          <p14:tracePt t="134519" x="847725" y="2724150"/>
          <p14:tracePt t="134535" x="785813" y="2724150"/>
          <p14:tracePt t="134551" x="704850" y="2706688"/>
          <p14:tracePt t="134568" x="687388" y="2706688"/>
          <p14:tracePt t="134726" x="696913" y="2706688"/>
          <p14:tracePt t="134737" x="714375" y="2706688"/>
          <p14:tracePt t="134753" x="776288" y="2714625"/>
          <p14:tracePt t="134771" x="812800" y="2714625"/>
          <p14:tracePt t="134785" x="839788" y="2732088"/>
          <p14:tracePt t="134803" x="857250" y="2732088"/>
          <p14:tracePt t="134819" x="866775" y="2741613"/>
          <p14:tracePt t="134872" x="874713" y="2741613"/>
          <p14:tracePt t="134884" x="884238" y="2741613"/>
          <p14:tracePt t="134896" x="911225" y="2759075"/>
          <p14:tracePt t="134910" x="928688" y="2759075"/>
          <p14:tracePt t="134922" x="946150" y="2759075"/>
          <p14:tracePt t="134936" x="965200" y="2768600"/>
          <p14:tracePt t="134953" x="1009650" y="2768600"/>
          <p14:tracePt t="134970" x="1017588" y="2768600"/>
          <p14:tracePt t="135156" x="1027113" y="2768600"/>
          <p14:tracePt t="135264" x="1044575" y="2768600"/>
          <p14:tracePt t="136032" x="1054100" y="2786063"/>
          <p14:tracePt t="136179" x="1062038" y="2786063"/>
          <p14:tracePt t="136190" x="1098550" y="2786063"/>
          <p14:tracePt t="136204" x="1143000" y="2786063"/>
          <p14:tracePt t="136219" x="1204913" y="2786063"/>
          <p14:tracePt t="136235" x="1223963" y="2786063"/>
          <p14:tracePt t="136251" x="1250950" y="2778125"/>
          <p14:tracePt t="136268" x="1276350" y="2768600"/>
          <p14:tracePt t="136286" x="1322388" y="2768600"/>
          <p14:tracePt t="136302" x="1366838" y="2768600"/>
          <p14:tracePt t="136319" x="1411288" y="2768600"/>
          <p14:tracePt t="136335" x="1438275" y="2768600"/>
          <p14:tracePt t="136351" x="1482725" y="2768600"/>
          <p14:tracePt t="136368" x="1527175" y="2768600"/>
          <p14:tracePt t="136386" x="1536700" y="2768600"/>
          <p14:tracePt t="136902" x="1554163" y="2768600"/>
          <p14:tracePt t="136932" x="1562100" y="2768600"/>
          <p14:tracePt t="136943" x="1589088" y="2768600"/>
          <p14:tracePt t="136956" x="1598613" y="2768600"/>
          <p14:tracePt t="136969" x="1608138" y="2768600"/>
          <p14:tracePt t="137032" x="1616075" y="2768600"/>
          <p14:tracePt t="137043" x="1616075" y="2759075"/>
          <p14:tracePt t="137102" x="1616075" y="2741613"/>
          <p14:tracePt t="137113" x="1616075" y="2724150"/>
          <p14:tracePt t="137120" x="1616075" y="2714625"/>
          <p14:tracePt t="137135" x="1616075" y="2697163"/>
          <p14:tracePt t="137151" x="1616075" y="2679700"/>
          <p14:tracePt t="137169" x="1616075" y="2643188"/>
          <p14:tracePt t="137185" x="1598613" y="2608263"/>
          <p14:tracePt t="137202" x="1581150" y="2581275"/>
          <p14:tracePt t="137218" x="1571625" y="2554288"/>
          <p14:tracePt t="137235" x="1527175" y="2527300"/>
          <p14:tracePt t="137252" x="1490663" y="2492375"/>
          <p14:tracePt t="137268" x="1446213" y="2465388"/>
          <p14:tracePt t="137285" x="1393825" y="2455863"/>
          <p14:tracePt t="137301" x="1347788" y="2446338"/>
          <p14:tracePt t="137318" x="1322388" y="2446338"/>
          <p14:tracePt t="137334" x="1295400" y="2428875"/>
          <p14:tracePt t="137350" x="1231900" y="2428875"/>
          <p14:tracePt t="137368" x="1196975" y="2428875"/>
          <p14:tracePt t="137385" x="1143000" y="2428875"/>
          <p14:tracePt t="137409" x="1133475" y="2438400"/>
          <p14:tracePt t="137417" x="1125538" y="2438400"/>
          <p14:tracePt t="137434" x="1089025" y="2446338"/>
          <p14:tracePt t="137450" x="1071563" y="2446338"/>
          <p14:tracePt t="137468" x="1062038" y="2446338"/>
          <p14:tracePt t="137484" x="1027113" y="2455863"/>
          <p14:tracePt t="137501" x="1000125" y="2473325"/>
          <p14:tracePt t="137518" x="973138" y="2473325"/>
          <p14:tracePt t="137534" x="955675" y="2500313"/>
          <p14:tracePt t="137550" x="946150" y="2517775"/>
          <p14:tracePt t="137568" x="938213" y="2527300"/>
          <p14:tracePt t="137679" x="938213" y="2536825"/>
          <p14:tracePt t="137694" x="938213" y="2563813"/>
          <p14:tracePt t="137706" x="938213" y="2581275"/>
          <p14:tracePt t="137718" x="938213" y="2616200"/>
          <p14:tracePt t="137735" x="946150" y="2616200"/>
          <p14:tracePt t="137752" x="965200" y="2652713"/>
          <p14:tracePt t="137768" x="973138" y="2679700"/>
          <p14:tracePt t="137786" x="973138" y="2697163"/>
          <p14:tracePt t="164344" x="1071563" y="2697163"/>
          <p14:tracePt t="164352" x="1125538" y="2697163"/>
          <p14:tracePt t="164360" x="1160463" y="2670175"/>
          <p14:tracePt t="164371" x="1204913" y="2652713"/>
          <p14:tracePt t="164389" x="1250950" y="2643188"/>
          <p14:tracePt t="164405" x="1347788" y="2598738"/>
          <p14:tracePt t="164423" x="1428750" y="2544763"/>
          <p14:tracePt t="164439" x="1589088" y="2473325"/>
          <p14:tracePt t="164455" x="1724025" y="2411413"/>
          <p14:tracePt t="164472" x="1884363" y="2366963"/>
          <p14:tracePt t="164488" x="2027238" y="2303463"/>
          <p14:tracePt t="164505" x="2179638" y="2286000"/>
          <p14:tracePt t="164522" x="2384425" y="2241550"/>
          <p14:tracePt t="164539" x="2482850" y="2214563"/>
          <p14:tracePt t="164555" x="2608263" y="2187575"/>
          <p14:tracePt t="164573" x="2643188" y="2179638"/>
          <p14:tracePt t="164591" x="2776538" y="2125663"/>
          <p14:tracePt t="164608" x="2919413" y="2108200"/>
          <p14:tracePt t="164625" x="3133725" y="2063750"/>
          <p14:tracePt t="164641" x="3500438" y="2027238"/>
          <p14:tracePt t="164657" x="3776663" y="1938338"/>
          <p14:tracePt t="164673" x="4116388" y="1884363"/>
          <p14:tracePt t="164690" x="4286250" y="1884363"/>
          <p14:tracePt t="164706" x="4322763" y="1866900"/>
          <p14:tracePt t="164900" x="4322763" y="1857375"/>
          <p14:tracePt t="164913" x="4313238" y="1849438"/>
          <p14:tracePt t="164925" x="4276725" y="1812925"/>
          <p14:tracePt t="164939" x="4259263" y="1795463"/>
          <p14:tracePt t="164955" x="4251325" y="1785938"/>
          <p14:tracePt t="164971" x="4251325" y="1768475"/>
          <p14:tracePt t="164989" x="4232275" y="1751013"/>
          <p14:tracePt t="165005" x="4197350" y="1741488"/>
          <p14:tracePt t="165023" x="4170363" y="1731963"/>
          <p14:tracePt t="165039" x="4143375" y="1731963"/>
          <p14:tracePt t="165056" x="4125913" y="1731963"/>
          <p14:tracePt t="165072" x="4089400" y="1724025"/>
          <p14:tracePt t="165087" x="4071938" y="1714500"/>
          <p14:tracePt t="165104" x="4027488" y="1714500"/>
          <p14:tracePt t="165123" x="4010025" y="1714500"/>
          <p14:tracePt t="165139" x="4000500" y="1714500"/>
          <p14:tracePt t="165156" x="3965575" y="1714500"/>
          <p14:tracePt t="165172" x="3919538" y="1704975"/>
          <p14:tracePt t="165188" x="3822700" y="1697038"/>
          <p14:tracePt t="165206" x="3724275" y="1687513"/>
          <p14:tracePt t="165223" x="3660775" y="1687513"/>
          <p14:tracePt t="165239" x="3652838" y="1670050"/>
          <p14:tracePt t="165299" x="3643313" y="1670050"/>
          <p14:tracePt t="165307" x="3633788" y="1670050"/>
          <p14:tracePt t="165383" x="3643313" y="1670050"/>
          <p14:tracePt t="165395" x="3670300" y="1670050"/>
          <p14:tracePt t="165408" x="3697288" y="1670050"/>
          <p14:tracePt t="165425" x="3741738" y="1670050"/>
          <p14:tracePt t="165441" x="3803650" y="1670050"/>
          <p14:tracePt t="165457" x="3902075" y="1660525"/>
          <p14:tracePt t="165474" x="4010025" y="1660525"/>
          <p14:tracePt t="165491" x="4116388" y="1660525"/>
          <p14:tracePt t="165505" x="4160838" y="1660525"/>
          <p14:tracePt t="165522" x="4241800" y="1660525"/>
          <p14:tracePt t="165539" x="4286250" y="1660525"/>
          <p14:tracePt t="165555" x="4295775" y="1660525"/>
          <p14:tracePt t="165572" x="4340225" y="1660525"/>
          <p14:tracePt t="165588" x="4384675" y="1660525"/>
          <p14:tracePt t="165605" x="4446588" y="1660525"/>
          <p14:tracePt t="165623" x="4483100" y="1652588"/>
          <p14:tracePt t="165639" x="4518025" y="1643063"/>
          <p14:tracePt t="165655" x="4562475" y="1643063"/>
          <p14:tracePt t="165672" x="4616450" y="1643063"/>
          <p14:tracePt t="165688" x="4705350" y="1643063"/>
          <p14:tracePt t="165705" x="4830763" y="1643063"/>
          <p14:tracePt t="165723" x="4983163" y="1652588"/>
          <p14:tracePt t="165739" x="5072063" y="1670050"/>
          <p14:tracePt t="165755" x="5143500" y="1670050"/>
          <p14:tracePt t="165772" x="5187950" y="1679575"/>
          <p14:tracePt t="165788" x="5251450" y="1679575"/>
          <p14:tracePt t="165805" x="5295900" y="1679575"/>
          <p14:tracePt t="165822" x="5322888" y="1679575"/>
          <p14:tracePt t="165839" x="5349875" y="1679575"/>
          <p14:tracePt t="165856" x="5357813" y="1670050"/>
          <p14:tracePt t="165872" x="5394325" y="1670050"/>
          <p14:tracePt t="165889" x="5456238" y="1652588"/>
          <p14:tracePt t="165906" x="5545138" y="1660525"/>
          <p14:tracePt t="165923" x="5589588" y="1652588"/>
          <p14:tracePt t="165939" x="5599113" y="1652588"/>
          <p14:tracePt t="165955" x="5616575" y="1652588"/>
          <p14:tracePt t="165972" x="5643563" y="1643063"/>
          <p14:tracePt t="165989" x="5653088" y="1643063"/>
          <p14:tracePt t="166005" x="5661025" y="1643063"/>
          <p14:tracePt t="166453" x="5653088" y="1643063"/>
          <p14:tracePt t="166492" x="5643563" y="1643063"/>
          <p14:tracePt t="166503" x="5635625" y="1643063"/>
          <p14:tracePt t="166515" x="5599113" y="1643063"/>
          <p14:tracePt t="166523" x="5589588" y="1643063"/>
          <p14:tracePt t="166539" x="5572125" y="1643063"/>
          <p14:tracePt t="166555" x="5545138" y="1643063"/>
          <p14:tracePt t="166571" x="5527675" y="1643063"/>
          <p14:tracePt t="166588" x="5492750" y="1643063"/>
          <p14:tracePt t="166606" x="5438775" y="1643063"/>
          <p14:tracePt t="166623" x="5367338" y="1643063"/>
          <p14:tracePt t="166640" x="5259388" y="1643063"/>
          <p14:tracePt t="166657" x="5143500" y="1660525"/>
          <p14:tracePt t="166675" x="4992688" y="1679575"/>
          <p14:tracePt t="166692" x="4956175" y="1670050"/>
          <p14:tracePt t="166708" x="4929188" y="1670050"/>
          <p14:tracePt t="166724" x="4902200" y="1670050"/>
          <p14:tracePt t="166741" x="4884738" y="1670050"/>
          <p14:tracePt t="166757" x="4867275" y="1670050"/>
          <p14:tracePt t="166776" x="4830763" y="1670050"/>
          <p14:tracePt t="166791" x="4813300" y="1670050"/>
          <p14:tracePt t="166805" x="4768850" y="1660525"/>
          <p14:tracePt t="166823" x="4714875" y="1670050"/>
          <p14:tracePt t="166839" x="4697413" y="1670050"/>
          <p14:tracePt t="166857" x="4660900" y="1670050"/>
          <p14:tracePt t="166876" x="4589463" y="1679575"/>
          <p14:tracePt t="166892" x="4562475" y="1679575"/>
          <p14:tracePt t="166908" x="4518025" y="1679575"/>
          <p14:tracePt t="166924" x="4465638" y="1670050"/>
          <p14:tracePt t="166940" x="4438650" y="1660525"/>
          <p14:tracePt t="166957" x="4394200" y="1652588"/>
          <p14:tracePt t="166975" x="4322763" y="1652588"/>
          <p14:tracePt t="166991" x="4276725" y="1652588"/>
          <p14:tracePt t="167008" x="4214813" y="1652588"/>
          <p14:tracePt t="167024" x="4089400" y="1652588"/>
          <p14:tracePt t="167041" x="4027488" y="1652588"/>
          <p14:tracePt t="167057" x="3919538" y="1652588"/>
          <p14:tracePt t="167075" x="3803650" y="1670050"/>
          <p14:tracePt t="167091" x="3732213" y="1670050"/>
          <p14:tracePt t="167108" x="3679825" y="1679575"/>
          <p14:tracePt t="167125" x="3633788" y="1679575"/>
          <p14:tracePt t="167140" x="3625850" y="1687513"/>
          <p14:tracePt t="167157" x="3616325" y="1687513"/>
          <p14:tracePt t="167460" x="3625850" y="1687513"/>
          <p14:tracePt t="167476" x="3643313" y="1687513"/>
          <p14:tracePt t="167491" x="3652838" y="1687513"/>
          <p14:tracePt t="167508" x="3660775" y="1687513"/>
          <p14:tracePt t="167524" x="3670300" y="1697038"/>
          <p14:tracePt t="167541" x="3679825" y="1697038"/>
          <p14:tracePt t="167557" x="3687763" y="1697038"/>
          <p14:tracePt t="167575" x="3741738" y="1697038"/>
          <p14:tracePt t="167591" x="3768725" y="1697038"/>
          <p14:tracePt t="167608" x="3795713" y="1697038"/>
          <p14:tracePt t="167629" x="3848100" y="1714500"/>
          <p14:tracePt t="167641" x="3884613" y="1714500"/>
          <p14:tracePt t="167657" x="3919538" y="1714500"/>
          <p14:tracePt t="167675" x="4000500" y="1704975"/>
          <p14:tracePt t="167691" x="4089400" y="1704975"/>
          <p14:tracePt t="167708" x="4179888" y="1704975"/>
          <p14:tracePt t="167723" x="4276725" y="1704975"/>
          <p14:tracePt t="167738" x="4348163" y="1704975"/>
          <p14:tracePt t="167755" x="4446588" y="1697038"/>
          <p14:tracePt t="167772" x="4483100" y="1687513"/>
          <p14:tracePt t="167790" x="4598988" y="1687513"/>
          <p14:tracePt t="167806" x="4714875" y="1687513"/>
          <p14:tracePt t="167823" x="4857750" y="1687513"/>
          <p14:tracePt t="167838" x="4946650" y="1687513"/>
          <p14:tracePt t="167855" x="4992688" y="1687513"/>
          <p14:tracePt t="167875" x="5064125" y="1679575"/>
          <p14:tracePt t="167892" x="5072063" y="1679575"/>
          <p14:tracePt t="167908" x="5099050" y="1679575"/>
          <p14:tracePt t="167924" x="5108575" y="1679575"/>
          <p14:tracePt t="167941" x="5116513" y="1679575"/>
          <p14:tracePt t="167957" x="5153025" y="1679575"/>
          <p14:tracePt t="167975" x="5170488" y="1679575"/>
          <p14:tracePt t="167992" x="5197475" y="1679575"/>
          <p14:tracePt t="168008" x="5241925" y="1679575"/>
          <p14:tracePt t="168024" x="5278438" y="1679575"/>
          <p14:tracePt t="168040" x="5295900" y="1679575"/>
          <p14:tracePt t="168055" x="5313363" y="1679575"/>
          <p14:tracePt t="168074" x="5349875" y="1687513"/>
          <p14:tracePt t="168090" x="5367338" y="1687513"/>
          <p14:tracePt t="168106" x="5411788" y="1687513"/>
          <p14:tracePt t="168124" x="5438775" y="1687513"/>
          <p14:tracePt t="168139" x="5473700" y="1687513"/>
          <p14:tracePt t="168155" x="5492750" y="1687513"/>
          <p14:tracePt t="168468" x="5492750" y="1697038"/>
          <p14:tracePt t="168482" x="5492750" y="1704975"/>
          <p14:tracePt t="168495" x="5492750" y="1714500"/>
          <p14:tracePt t="168508" x="5492750" y="1751013"/>
          <p14:tracePt t="168524" x="5473700" y="1768475"/>
          <p14:tracePt t="168540" x="5438775" y="1795463"/>
          <p14:tracePt t="168557" x="5411788" y="1822450"/>
          <p14:tracePt t="168575" x="5367338" y="1849438"/>
          <p14:tracePt t="168591" x="5349875" y="1866900"/>
          <p14:tracePt t="168607" x="5340350" y="1874838"/>
          <p14:tracePt t="168626" x="5322888" y="1893888"/>
          <p14:tracePt t="168640" x="5313363" y="1920875"/>
          <p14:tracePt t="168656" x="5295900" y="1938338"/>
          <p14:tracePt t="168673" x="5278438" y="1973263"/>
          <p14:tracePt t="168690" x="5268913" y="1982788"/>
          <p14:tracePt t="169074" x="5099050" y="1893888"/>
          <p14:tracePt t="169086" x="4921250" y="1795463"/>
          <p14:tracePt t="169099" x="4125913" y="1401763"/>
          <p14:tracePt t="169112" x="3633788" y="1143000"/>
          <p14:tracePt t="169125" x="3536950" y="1125538"/>
          <p14:tracePt t="169139" x="3527425" y="1125538"/>
          <p14:tracePt t="170257" x="3527425" y="1116013"/>
          <p14:tracePt t="170267" x="3527425" y="1108075"/>
          <p14:tracePt t="170341" x="3527425" y="1116013"/>
          <p14:tracePt t="170349" x="3536950" y="1116013"/>
          <p14:tracePt t="170358" x="3536950" y="1143000"/>
          <p14:tracePt t="170376" x="3536950" y="1187450"/>
          <p14:tracePt t="170392" x="3554413" y="1268413"/>
          <p14:tracePt t="170408" x="3554413" y="1339850"/>
          <p14:tracePt t="170422" x="3554413" y="1384300"/>
          <p14:tracePt t="170439" x="3562350" y="1419225"/>
          <p14:tracePt t="170455" x="3562350" y="1438275"/>
          <p14:tracePt t="170471" x="3562350" y="1465263"/>
          <p14:tracePt t="170488" x="3554413" y="1544638"/>
          <p14:tracePt t="170505" x="3554413" y="1608138"/>
          <p14:tracePt t="170521" x="3554413" y="1670050"/>
          <p14:tracePt t="170538" x="3509963" y="1697038"/>
          <p14:tracePt t="170554" x="3482975" y="1751013"/>
          <p14:tracePt t="170571" x="3455988" y="1768475"/>
          <p14:tracePt t="170588" x="3429000" y="1768475"/>
          <p14:tracePt t="170605" x="3411538" y="1768475"/>
          <p14:tracePt t="170621" x="3375025" y="1795463"/>
          <p14:tracePt t="170638" x="3330575" y="1803400"/>
          <p14:tracePt t="170655" x="3251200" y="1803400"/>
          <p14:tracePt t="170671" x="3160713" y="1803400"/>
          <p14:tracePt t="170688" x="3009900" y="1785938"/>
          <p14:tracePt t="170705" x="2867025" y="1751013"/>
          <p14:tracePt t="170721" x="2741613" y="1758950"/>
          <p14:tracePt t="170738" x="2687638" y="1758950"/>
          <p14:tracePt t="170755" x="2633663" y="1768475"/>
          <p14:tracePt t="170912" x="2652713" y="1768475"/>
          <p14:tracePt t="170924" x="2687638" y="1768475"/>
          <p14:tracePt t="170943" x="2840038" y="1768475"/>
          <p14:tracePt t="170960" x="3000375" y="1758950"/>
          <p14:tracePt t="170975" x="3170238" y="1776413"/>
          <p14:tracePt t="170991" x="3322638" y="1795463"/>
          <p14:tracePt t="171008" x="3473450" y="1795463"/>
          <p14:tracePt t="171024" x="3598863" y="1785938"/>
          <p14:tracePt t="171042" x="3732213" y="1785938"/>
          <p14:tracePt t="171058" x="3795713" y="1776413"/>
          <p14:tracePt t="171075" x="3929063" y="1785938"/>
          <p14:tracePt t="171091" x="4071938" y="1785938"/>
          <p14:tracePt t="171108" x="4232275" y="1758950"/>
          <p14:tracePt t="171126" x="4500563" y="1758950"/>
          <p14:tracePt t="171142" x="4608513" y="1758950"/>
          <p14:tracePt t="171159" x="4741863" y="1731963"/>
          <p14:tracePt t="171174" x="4875213" y="1724025"/>
          <p14:tracePt t="171190" x="5089525" y="1697038"/>
          <p14:tracePt t="171207" x="5286375" y="1697038"/>
          <p14:tracePt t="171223" x="5589588" y="1704975"/>
          <p14:tracePt t="171239" x="5902325" y="1724025"/>
          <p14:tracePt t="171256" x="6143625" y="1724025"/>
          <p14:tracePt t="171273" x="6438900" y="1714500"/>
          <p14:tracePt t="171289" x="6527800" y="1714500"/>
          <p14:tracePt t="171306" x="6589713" y="1714500"/>
          <p14:tracePt t="171322" x="6599238" y="1714500"/>
          <p14:tracePt t="175004" x="6545263" y="1741488"/>
          <p14:tracePt t="175015" x="6500813" y="1768475"/>
          <p14:tracePt t="175027" x="6375400" y="1893888"/>
          <p14:tracePt t="175041" x="6296025" y="2036763"/>
          <p14:tracePt t="175057" x="6269038" y="2116138"/>
          <p14:tracePt t="175073" x="6259513" y="2179638"/>
          <p14:tracePt t="175089" x="6232525" y="2241550"/>
          <p14:tracePt t="175106" x="6188075" y="2357438"/>
          <p14:tracePt t="175124" x="6143625" y="2563813"/>
          <p14:tracePt t="175141" x="6099175" y="2697163"/>
          <p14:tracePt t="175156" x="5956300" y="2884488"/>
          <p14:tracePt t="175173" x="5894388" y="3044825"/>
          <p14:tracePt t="175190" x="5857875" y="3179763"/>
          <p14:tracePt t="175206" x="5857875" y="3206750"/>
          <p14:tracePt t="175224" x="5840413" y="3259138"/>
          <p14:tracePt t="175240" x="5732463" y="3367088"/>
          <p14:tracePt t="175257" x="5589588" y="3446463"/>
          <p14:tracePt t="175274" x="5402263" y="3509963"/>
          <p14:tracePt t="175288" x="5207000" y="3527425"/>
          <p14:tracePt t="175305" x="5099050" y="3554413"/>
          <p14:tracePt t="175322" x="5037138" y="3563938"/>
          <p14:tracePt t="175338" x="5000625" y="3581400"/>
          <p14:tracePt t="175355" x="4992688" y="3589338"/>
          <p14:tracePt t="175372" x="4983163" y="3589338"/>
          <p14:tracePt t="175400" x="4983163" y="3581400"/>
          <p14:tracePt t="175408" x="4983163" y="3563938"/>
          <p14:tracePt t="175422" x="4983163" y="3544888"/>
          <p14:tracePt t="175438" x="4983163" y="3482975"/>
          <p14:tracePt t="175456" x="4965700" y="3402013"/>
          <p14:tracePt t="175472" x="4946650" y="3367088"/>
          <p14:tracePt t="175489" x="4938713" y="3340100"/>
          <p14:tracePt t="175505" x="4911725" y="3330575"/>
          <p14:tracePt t="175522" x="4902200" y="3313113"/>
          <p14:tracePt t="175539" x="4894263" y="3268663"/>
          <p14:tracePt t="175556" x="4867275" y="3232150"/>
          <p14:tracePt t="175572" x="4867275" y="3214688"/>
          <p14:tracePt t="175588" x="4857750" y="3206750"/>
          <p14:tracePt t="175632" x="4857750" y="3197225"/>
          <p14:tracePt t="175641" x="4857750" y="3179763"/>
          <p14:tracePt t="175771" x="4848225" y="3179763"/>
          <p14:tracePt t="175783" x="4840288" y="3179763"/>
          <p14:tracePt t="175863" x="4875213" y="3179763"/>
          <p14:tracePt t="175875" x="4921250" y="3179763"/>
          <p14:tracePt t="175894" x="5180013" y="3170238"/>
          <p14:tracePt t="175909" x="5375275" y="3152775"/>
          <p14:tracePt t="175924" x="5554663" y="3152775"/>
          <p14:tracePt t="175940" x="5643563" y="3152775"/>
          <p14:tracePt t="175956" x="5680075" y="3152775"/>
          <p14:tracePt t="175973" x="5697538" y="3152775"/>
          <p14:tracePt t="175990" x="5778500" y="3135313"/>
          <p14:tracePt t="176006" x="5830888" y="3135313"/>
          <p14:tracePt t="176024" x="5965825" y="3125788"/>
          <p14:tracePt t="176040" x="6108700" y="3125788"/>
          <p14:tracePt t="176057" x="6197600" y="3125788"/>
          <p14:tracePt t="176073" x="6296025" y="3125788"/>
          <p14:tracePt t="176090" x="6384925" y="3125788"/>
          <p14:tracePt t="176107" x="6473825" y="3116263"/>
          <p14:tracePt t="176122" x="6581775" y="3116263"/>
          <p14:tracePt t="176139" x="6670675" y="3098800"/>
          <p14:tracePt t="176155" x="6742113" y="3098800"/>
          <p14:tracePt t="176172" x="6804025" y="3098800"/>
          <p14:tracePt t="176189" x="6867525" y="3089275"/>
          <p14:tracePt t="176206" x="6902450" y="3089275"/>
          <p14:tracePt t="176222" x="6929438" y="3089275"/>
          <p14:tracePt t="176239" x="7027863" y="3089275"/>
          <p14:tracePt t="176255" x="7099300" y="3089275"/>
          <p14:tracePt t="176272" x="7197725" y="3108325"/>
          <p14:tracePt t="176288" x="7340600" y="3098800"/>
          <p14:tracePt t="176305" x="7446963" y="3098800"/>
          <p14:tracePt t="176322" x="7545388" y="3098800"/>
          <p14:tracePt t="176339" x="7724775" y="3098800"/>
          <p14:tracePt t="176355" x="7823200" y="3098800"/>
          <p14:tracePt t="176372" x="7894638" y="3081338"/>
          <p14:tracePt t="176389" x="8037513" y="3081338"/>
          <p14:tracePt t="176405" x="8161338" y="3089275"/>
          <p14:tracePt t="176422" x="8259763" y="3089275"/>
          <p14:tracePt t="176439" x="8456613" y="3071813"/>
          <p14:tracePt t="176456" x="8510588" y="3071813"/>
          <p14:tracePt t="176472" x="8555038" y="3063875"/>
          <p14:tracePt t="176488" x="8555038" y="3054350"/>
          <p14:tracePt t="176871" x="8545513" y="3054350"/>
          <p14:tracePt t="176882" x="8528050" y="3054350"/>
          <p14:tracePt t="176895" x="8493125" y="3054350"/>
          <p14:tracePt t="176906" x="8474075" y="3054350"/>
          <p14:tracePt t="176924" x="8375650" y="3054350"/>
          <p14:tracePt t="176940" x="8331200" y="3063875"/>
          <p14:tracePt t="176957" x="8278813" y="3063875"/>
          <p14:tracePt t="176973" x="8224838" y="3063875"/>
          <p14:tracePt t="176991" x="8161338" y="3081338"/>
          <p14:tracePt t="177008" x="8143875" y="3089275"/>
          <p14:tracePt t="179339" x="5224463" y="3421063"/>
          <p14:tracePt t="179356" x="5099050" y="3438525"/>
          <p14:tracePt t="179372" x="4946650" y="3438525"/>
          <p14:tracePt t="179389" x="4857750" y="3446463"/>
          <p14:tracePt t="179406" x="4652963" y="3536950"/>
          <p14:tracePt t="179423" x="4589463" y="3554413"/>
          <p14:tracePt t="179439" x="4545013" y="3563938"/>
          <p14:tracePt t="179455" x="4465638" y="3589338"/>
          <p14:tracePt t="179472" x="4394200" y="3616325"/>
          <p14:tracePt t="179489" x="4348163" y="3625850"/>
          <p14:tracePt t="179505" x="4303713" y="3652838"/>
          <p14:tracePt t="179523" x="4241800" y="3679825"/>
          <p14:tracePt t="179539" x="4224338" y="3697288"/>
          <p14:tracePt t="179555" x="4205288" y="3706813"/>
          <p14:tracePt t="179573" x="4187825" y="3724275"/>
          <p14:tracePt t="179631" x="4197350" y="3724275"/>
          <p14:tracePt t="179636" x="4224338" y="3724275"/>
          <p14:tracePt t="179645" x="4303713" y="3697288"/>
          <p14:tracePt t="179655" x="4402138" y="3662363"/>
          <p14:tracePt t="179674" x="4562475" y="3616325"/>
          <p14:tracePt t="179691" x="4911725" y="3544888"/>
          <p14:tracePt t="179708" x="5180013" y="3517900"/>
          <p14:tracePt t="179725" x="5446713" y="3517900"/>
          <p14:tracePt t="179740" x="5670550" y="3492500"/>
          <p14:tracePt t="179757" x="5830888" y="3492500"/>
          <p14:tracePt t="179775" x="5921375" y="3473450"/>
          <p14:tracePt t="179791" x="5946775" y="3465513"/>
          <p14:tracePt t="179808" x="5956300" y="3455988"/>
          <p14:tracePt t="179829" x="5973763" y="3455988"/>
          <p14:tracePt t="179854" x="5983288" y="3446463"/>
          <p14:tracePt t="179877" x="5992813" y="3446463"/>
          <p14:tracePt t="179889" x="6000750" y="3446463"/>
          <p14:tracePt t="179901" x="6037263" y="3438525"/>
          <p14:tracePt t="179909" x="6045200" y="3438525"/>
          <p14:tracePt t="179924" x="6072188" y="3411538"/>
          <p14:tracePt t="179940" x="6089650" y="3394075"/>
          <p14:tracePt t="179975" x="6099175" y="3384550"/>
          <p14:tracePt t="179983" x="6108700" y="3357563"/>
          <p14:tracePt t="179992" x="6108700" y="3349625"/>
          <p14:tracePt t="180007" x="6116638" y="3313113"/>
          <p14:tracePt t="180024" x="6135688" y="3278188"/>
          <p14:tracePt t="180041" x="6135688" y="3268663"/>
          <p14:tracePt t="180057" x="6143625" y="3259138"/>
          <p14:tracePt t="180075" x="6143625" y="3214688"/>
          <p14:tracePt t="180091" x="6143625" y="3197225"/>
          <p14:tracePt t="180107" x="6143625" y="3143250"/>
          <p14:tracePt t="180123" x="6126163" y="3098800"/>
          <p14:tracePt t="180139" x="6126163" y="3081338"/>
          <p14:tracePt t="180156" x="6126163" y="3063875"/>
          <p14:tracePt t="180173" x="6116638" y="3027363"/>
          <p14:tracePt t="180191" x="6116638" y="3009900"/>
          <p14:tracePt t="180207" x="6108700" y="3009900"/>
          <p14:tracePt t="180224" x="6108700" y="3000375"/>
          <p14:tracePt t="180240" x="6099175" y="2982913"/>
          <p14:tracePt t="180257" x="6089650" y="2965450"/>
          <p14:tracePt t="180275" x="6064250" y="2955925"/>
          <p14:tracePt t="180291" x="6054725" y="2946400"/>
          <p14:tracePt t="180306" x="6054725" y="2938463"/>
          <p14:tracePt t="180323" x="6037263" y="2911475"/>
          <p14:tracePt t="180339" x="6037263" y="2901950"/>
          <p14:tracePt t="180356" x="6027738" y="2894013"/>
          <p14:tracePt t="180373" x="6027738" y="2884488"/>
          <p14:tracePt t="180400" x="6018213" y="2884488"/>
          <p14:tracePt t="180414" x="6010275" y="2874963"/>
          <p14:tracePt t="180430" x="5992813" y="2874963"/>
          <p14:tracePt t="180442" x="5973763" y="2874963"/>
          <p14:tracePt t="180459" x="5938838" y="2874963"/>
          <p14:tracePt t="180477" x="5884863" y="2884488"/>
          <p14:tracePt t="180493" x="5849938" y="2884488"/>
          <p14:tracePt t="180508" x="5830888" y="2884488"/>
          <p14:tracePt t="180524" x="5803900" y="2884488"/>
          <p14:tracePt t="180540" x="5795963" y="2884488"/>
          <p14:tracePt t="180557" x="5786438" y="2884488"/>
          <p14:tracePt t="180572" x="5778500" y="2884488"/>
          <p14:tracePt t="180589" x="5768975" y="2884488"/>
          <p14:tracePt t="180607" x="5724525" y="2884488"/>
          <p14:tracePt t="180623" x="5688013" y="2884488"/>
          <p14:tracePt t="180639" x="5670550" y="2894013"/>
          <p14:tracePt t="180656" x="5661025" y="2901950"/>
          <p14:tracePt t="180673" x="5635625" y="2911475"/>
          <p14:tracePt t="180690" x="5626100" y="2921000"/>
          <p14:tracePt t="180706" x="5616575" y="2938463"/>
          <p14:tracePt t="180723" x="5608638" y="2965450"/>
          <p14:tracePt t="180739" x="5599113" y="2982913"/>
          <p14:tracePt t="180756" x="5589588" y="3000375"/>
          <p14:tracePt t="180773" x="5572125" y="3036888"/>
          <p14:tracePt t="180789" x="5564188" y="3054350"/>
          <p14:tracePt t="180807" x="5564188" y="3108325"/>
          <p14:tracePt t="180823" x="5554663" y="3135313"/>
          <p14:tracePt t="180839" x="5554663" y="3143250"/>
          <p14:tracePt t="180856" x="5554663" y="3160713"/>
          <p14:tracePt t="180873" x="5545138" y="3170238"/>
          <p14:tracePt t="180889" x="5545138" y="3197225"/>
          <p14:tracePt t="180907" x="5545138" y="3214688"/>
          <p14:tracePt t="180925" x="5545138" y="3232150"/>
          <p14:tracePt t="180942" x="5545138" y="3259138"/>
          <p14:tracePt t="180958" x="5564188" y="3278188"/>
          <p14:tracePt t="180976" x="5581650" y="3286125"/>
          <p14:tracePt t="180993" x="5589588" y="3303588"/>
          <p14:tracePt t="181010" x="5599113" y="3313113"/>
          <p14:tracePt t="181026" x="5608638" y="3313113"/>
          <p14:tracePt t="181068" x="5616575" y="3330575"/>
          <p14:tracePt t="181079" x="5626100" y="3330575"/>
          <p14:tracePt t="181094" x="5635625" y="3330575"/>
          <p14:tracePt t="181107" x="5661025" y="3330575"/>
          <p14:tracePt t="181124" x="5670550" y="3330575"/>
          <p14:tracePt t="181141" x="5697538" y="3349625"/>
          <p14:tracePt t="181158" x="5715000" y="3349625"/>
          <p14:tracePt t="181173" x="5724525" y="3349625"/>
          <p14:tracePt t="181190" x="5741988" y="3357563"/>
          <p14:tracePt t="181206" x="5751513" y="3357563"/>
          <p14:tracePt t="181228" x="5778500" y="3357563"/>
          <p14:tracePt t="181239" x="5786438" y="3357563"/>
          <p14:tracePt t="181256" x="5813425" y="3357563"/>
          <p14:tracePt t="181272" x="5830888" y="3357563"/>
          <p14:tracePt t="181289" x="5840413" y="3357563"/>
          <p14:tracePt t="181306" x="5849938" y="3357563"/>
          <p14:tracePt t="181323" x="5857875" y="3357563"/>
          <p14:tracePt t="181351" x="5867400" y="3357563"/>
          <p14:tracePt t="181359" x="5875338" y="3357563"/>
          <p14:tracePt t="181372" x="5884863" y="3357563"/>
          <p14:tracePt t="181389" x="5894388" y="3357563"/>
          <p14:tracePt t="181406" x="5911850" y="3357563"/>
          <p14:tracePt t="181423" x="5921375" y="3357563"/>
          <p14:tracePt t="181442" x="5938838" y="3349625"/>
          <p14:tracePt t="181458" x="5973763" y="3340100"/>
          <p14:tracePt t="181498" x="5983288" y="3340100"/>
          <p14:tracePt t="181544" x="5992813" y="3322638"/>
          <p14:tracePt t="181560" x="5992813" y="3313113"/>
          <p14:tracePt t="181571" x="6000750" y="3313113"/>
          <p14:tracePt t="181581" x="6000750" y="3303588"/>
          <p14:tracePt t="181614" x="6010275" y="3303588"/>
          <p14:tracePt t="181644" x="6010275" y="3295650"/>
          <p14:tracePt t="181659" x="6010275" y="3286125"/>
          <p14:tracePt t="181675" x="6010275" y="3278188"/>
          <p14:tracePt t="181683" x="6010275" y="3268663"/>
          <p14:tracePt t="181691" x="6010275" y="3251200"/>
          <p14:tracePt t="181707" x="6010275" y="3224213"/>
          <p14:tracePt t="181724" x="6010275" y="3206750"/>
          <p14:tracePt t="181740" x="6010275" y="3160713"/>
          <p14:tracePt t="181757" x="6010275" y="3125788"/>
          <p14:tracePt t="181775" x="5992813" y="3098800"/>
          <p14:tracePt t="181791" x="5983288" y="3071813"/>
          <p14:tracePt t="181807" x="5965825" y="3063875"/>
          <p14:tracePt t="181824" x="5956300" y="3044825"/>
          <p14:tracePt t="181840" x="5956300" y="3009900"/>
          <p14:tracePt t="181857" x="5938838" y="2992438"/>
          <p14:tracePt t="181874" x="5921375" y="2973388"/>
          <p14:tracePt t="181892" x="5911850" y="2938463"/>
          <p14:tracePt t="181908" x="5894388" y="2921000"/>
          <p14:tracePt t="181928" x="5884863" y="2911475"/>
          <p14:tracePt t="181940" x="5875338" y="2911475"/>
          <p14:tracePt t="181957" x="5867400" y="2911475"/>
          <p14:tracePt t="181974" x="5857875" y="2911475"/>
          <p14:tracePt t="181990" x="5849938" y="2901950"/>
          <p14:tracePt t="182044" x="5840413" y="2901950"/>
          <p14:tracePt t="182098" x="5830888" y="2901950"/>
          <p14:tracePt t="182152" x="5813425" y="2901950"/>
          <p14:tracePt t="182175" x="5803900" y="2901950"/>
          <p14:tracePt t="182198" x="5795963" y="2901950"/>
          <p14:tracePt t="182214" x="5786438" y="2901950"/>
          <p14:tracePt t="182226" x="5778500" y="2901950"/>
          <p14:tracePt t="182242" x="5768975" y="2911475"/>
          <p14:tracePt t="182260" x="5741988" y="2928938"/>
          <p14:tracePt t="182277" x="5732463" y="2938463"/>
          <p14:tracePt t="182292" x="5724525" y="2955925"/>
          <p14:tracePt t="182309" x="5715000" y="2965450"/>
          <p14:tracePt t="182360" x="5707063" y="2965450"/>
          <p14:tracePt t="182372" x="5697538" y="2973388"/>
          <p14:tracePt t="182385" x="5688013" y="2982913"/>
          <p14:tracePt t="182397" x="5670550" y="2982913"/>
          <p14:tracePt t="182437" x="5661025" y="2992438"/>
          <p14:tracePt t="182460" x="5653088" y="3000375"/>
          <p14:tracePt t="182472" x="5643563" y="3000375"/>
          <p14:tracePt t="182484" x="5635625" y="3009900"/>
          <p14:tracePt t="182495" x="5635625" y="3027363"/>
          <p14:tracePt t="182509" x="5626100" y="3027363"/>
          <p14:tracePt t="182526" x="5626100" y="3036888"/>
          <p14:tracePt t="182561" x="5626100" y="3044825"/>
          <p14:tracePt t="182572" x="5626100" y="3054350"/>
          <p14:tracePt t="182591" x="5626100" y="3063875"/>
          <p14:tracePt t="182612" x="5626100" y="3071813"/>
          <p14:tracePt t="182624" x="5626100" y="3081338"/>
          <p14:tracePt t="182642" x="5626100" y="3108325"/>
          <p14:tracePt t="182660" x="5626100" y="3125788"/>
          <p14:tracePt t="182677" x="5626100" y="3143250"/>
          <p14:tracePt t="182692" x="5626100" y="3152775"/>
          <p14:tracePt t="182708" x="5626100" y="3160713"/>
          <p14:tracePt t="182724" x="5626100" y="3179763"/>
          <p14:tracePt t="182741" x="5626100" y="3197225"/>
          <p14:tracePt t="182757" x="5626100" y="3206750"/>
          <p14:tracePt t="182774" x="5635625" y="3232150"/>
          <p14:tracePt t="182791" x="5643563" y="3241675"/>
          <p14:tracePt t="182808" x="5653088" y="3241675"/>
          <p14:tracePt t="182825" x="5670550" y="3259138"/>
          <p14:tracePt t="182844" x="5697538" y="3268663"/>
          <p14:tracePt t="182860" x="5715000" y="3278188"/>
          <p14:tracePt t="182875" x="5724525" y="3295650"/>
          <p14:tracePt t="182891" x="5741988" y="3295650"/>
          <p14:tracePt t="182908" x="5751513" y="3295650"/>
          <p14:tracePt t="182924" x="5768975" y="3295650"/>
          <p14:tracePt t="182940" x="5786438" y="3295650"/>
          <p14:tracePt t="182958" x="5795963" y="3295650"/>
          <p14:tracePt t="182975" x="5803900" y="3295650"/>
          <p14:tracePt t="182992" x="5830888" y="3303588"/>
          <p14:tracePt t="183009" x="5857875" y="3303588"/>
          <p14:tracePt t="183026" x="5894388" y="3303588"/>
          <p14:tracePt t="183042" x="5911850" y="3303588"/>
          <p14:tracePt t="183061" x="5929313" y="3303588"/>
          <p14:tracePt t="183077" x="5956300" y="3303588"/>
          <p14:tracePt t="183093" x="5965825" y="3303588"/>
          <p14:tracePt t="183109" x="6010275" y="3303588"/>
          <p14:tracePt t="183126" x="6027738" y="3303588"/>
          <p14:tracePt t="183142" x="6064250" y="3303588"/>
          <p14:tracePt t="183160" x="6116638" y="3303588"/>
          <p14:tracePt t="183177" x="6135688" y="3286125"/>
          <p14:tracePt t="183194" x="6161088" y="3278188"/>
          <p14:tracePt t="183210" x="6170613" y="3278188"/>
          <p14:tracePt t="183228" x="6180138" y="3268663"/>
          <p14:tracePt t="183242" x="6188075" y="3259138"/>
          <p14:tracePt t="183260" x="6207125" y="3224213"/>
          <p14:tracePt t="183278" x="6224588" y="3206750"/>
          <p14:tracePt t="183293" x="6232525" y="3197225"/>
          <p14:tracePt t="183309" x="6232525" y="3187700"/>
          <p14:tracePt t="183324" x="6242050" y="3179763"/>
          <p14:tracePt t="183340" x="6242050" y="3152775"/>
          <p14:tracePt t="183358" x="6242050" y="3143250"/>
          <p14:tracePt t="183374" x="6242050" y="3125788"/>
          <p14:tracePt t="183391" x="6242050" y="3116263"/>
          <p14:tracePt t="183407" x="6224588" y="3071813"/>
          <p14:tracePt t="183424" x="6207125" y="3044825"/>
          <p14:tracePt t="183441" x="6197600" y="3000375"/>
          <p14:tracePt t="183459" x="6170613" y="2973388"/>
          <p14:tracePt t="183474" x="6170613" y="2965450"/>
          <p14:tracePt t="183491" x="6153150" y="2938463"/>
          <p14:tracePt t="183507" x="6143625" y="2928938"/>
          <p14:tracePt t="183524" x="6135688" y="2928938"/>
          <p14:tracePt t="183541" x="6116638" y="2911475"/>
          <p14:tracePt t="183574" x="6099175" y="2901950"/>
          <p14:tracePt t="183596" x="6099175" y="2894013"/>
          <p14:tracePt t="183620" x="6099175" y="2874963"/>
          <p14:tracePt t="183628" x="6089650" y="2874963"/>
          <p14:tracePt t="183642" x="6089650" y="2867025"/>
          <p14:tracePt t="183696" x="6081713" y="2867025"/>
          <p14:tracePt t="183704" x="6072188" y="2867025"/>
          <p14:tracePt t="183721" x="6064250" y="2867025"/>
          <p14:tracePt t="183732" x="6064250" y="2857500"/>
          <p14:tracePt t="183744" x="6054725" y="2857500"/>
          <p14:tracePt t="183760" x="6045200" y="2857500"/>
          <p14:tracePt t="183777" x="6027738" y="2857500"/>
          <p14:tracePt t="183792" x="6010275" y="2857500"/>
          <p14:tracePt t="183808" x="6000750" y="2857500"/>
          <p14:tracePt t="183824" x="5983288" y="2857500"/>
          <p14:tracePt t="183840" x="5965825" y="2857500"/>
          <p14:tracePt t="183858" x="5956300" y="2857500"/>
          <p14:tracePt t="183881" x="5946775" y="2857500"/>
          <p14:tracePt t="183904" x="5938838" y="2857500"/>
          <p14:tracePt t="183928" x="5929313" y="2857500"/>
          <p14:tracePt t="183936" x="5921375" y="2857500"/>
          <p14:tracePt t="183958" x="5911850" y="2857500"/>
          <p14:tracePt t="184021" x="5894388" y="2857500"/>
          <p14:tracePt t="184051" x="5884863" y="2857500"/>
          <p14:tracePt t="184083" x="5875338" y="2857500"/>
          <p14:tracePt t="184113" x="5867400" y="2857500"/>
          <p14:tracePt t="184129" x="5857875" y="2857500"/>
          <p14:tracePt t="184243" x="5849938" y="2857500"/>
          <p14:tracePt t="184259" x="5849938" y="2874963"/>
          <p14:tracePt t="184272" x="5840413" y="2884488"/>
          <p14:tracePt t="184283" x="5822950" y="2884488"/>
          <p14:tracePt t="184291" x="5803900" y="2884488"/>
          <p14:tracePt t="184307" x="5795963" y="2884488"/>
          <p14:tracePt t="184324" x="5778500" y="2884488"/>
          <p14:tracePt t="184340" x="5751513" y="2884488"/>
          <p14:tracePt t="184358" x="5741988" y="2884488"/>
          <p14:tracePt t="184374" x="5732463" y="2894013"/>
          <p14:tracePt t="184396" x="5724525" y="2894013"/>
          <p14:tracePt t="184408" x="5715000" y="2894013"/>
          <p14:tracePt t="184424" x="5707063" y="2901950"/>
          <p14:tracePt t="184459" x="5697538" y="2901950"/>
          <p14:tracePt t="184513" x="5680075" y="2901950"/>
          <p14:tracePt t="184551" x="5680075" y="2911475"/>
          <p14:tracePt t="184628" x="5670550" y="2921000"/>
          <p14:tracePt t="184643" x="5670550" y="2928938"/>
          <p14:tracePt t="184660" x="5653088" y="2946400"/>
          <p14:tracePt t="184676" x="5635625" y="2973388"/>
          <p14:tracePt t="184692" x="5616575" y="2992438"/>
          <p14:tracePt t="184710" x="5616575" y="3009900"/>
          <p14:tracePt t="184727" x="5599113" y="3036888"/>
          <p14:tracePt t="184741" x="5599113" y="3044825"/>
          <p14:tracePt t="184759" x="5581650" y="3081338"/>
          <p14:tracePt t="184774" x="5581650" y="3098800"/>
          <p14:tracePt t="184790" x="5572125" y="3116263"/>
          <p14:tracePt t="184807" x="5572125" y="3125788"/>
          <p14:tracePt t="184824" x="5564188" y="3143250"/>
          <p14:tracePt t="184840" x="5564188" y="3160713"/>
          <p14:tracePt t="184857" x="5545138" y="3170238"/>
          <p14:tracePt t="184873" x="5545138" y="3187700"/>
          <p14:tracePt t="184893" x="5545138" y="3214688"/>
          <p14:tracePt t="184909" x="5545138" y="3224213"/>
          <p14:tracePt t="184927" x="5554663" y="3251200"/>
          <p14:tracePt t="184944" x="5554663" y="3286125"/>
          <p14:tracePt t="184959" x="5554663" y="3295650"/>
          <p14:tracePt t="184976" x="5564188" y="3313113"/>
          <p14:tracePt t="184993" x="5589588" y="3322638"/>
          <p14:tracePt t="185009" x="5599113" y="3330575"/>
          <p14:tracePt t="185035" x="5599113" y="3349625"/>
          <p14:tracePt t="185051" x="5616575" y="3349625"/>
          <p14:tracePt t="185073" x="5626100" y="3349625"/>
          <p14:tracePt t="185089" x="5635625" y="3357563"/>
          <p14:tracePt t="185100" x="5643563" y="3357563"/>
          <p14:tracePt t="185119" x="5653088" y="3357563"/>
          <p14:tracePt t="185151" x="5653088" y="3367088"/>
          <p14:tracePt t="185181" x="5661025" y="3367088"/>
          <p14:tracePt t="185214" x="5670550" y="3367088"/>
          <p14:tracePt t="185226" x="5697538" y="3367088"/>
          <p14:tracePt t="185243" x="5715000" y="3367088"/>
          <p14:tracePt t="185260" x="5751513" y="3367088"/>
          <p14:tracePt t="185276" x="5768975" y="3367088"/>
          <p14:tracePt t="185292" x="5786438" y="3367088"/>
          <p14:tracePt t="185309" x="5803900" y="3375025"/>
          <p14:tracePt t="185343" x="5813425" y="3375025"/>
          <p14:tracePt t="185357" x="5830888" y="3375025"/>
          <p14:tracePt t="185389" x="5840413" y="3375025"/>
          <p14:tracePt t="185401" x="5849938" y="3375025"/>
          <p14:tracePt t="185412" x="5857875" y="3375025"/>
          <p14:tracePt t="185428" x="5867400" y="3375025"/>
          <p14:tracePt t="185444" x="5884863" y="3375025"/>
          <p14:tracePt t="185458" x="5902325" y="3375025"/>
          <p14:tracePt t="185475" x="5911850" y="3367088"/>
          <p14:tracePt t="185491" x="5929313" y="3367088"/>
          <p14:tracePt t="185508" x="5938838" y="3357563"/>
          <p14:tracePt t="185524" x="5946775" y="3357563"/>
          <p14:tracePt t="185543" x="5965825" y="3330575"/>
          <p14:tracePt t="185560" x="5973763" y="3303588"/>
          <p14:tracePt t="185576" x="5983288" y="3295650"/>
          <p14:tracePt t="185593" x="5992813" y="3278188"/>
          <p14:tracePt t="185610" x="5992813" y="3268663"/>
          <p14:tracePt t="185651" x="5992813" y="3259138"/>
          <p14:tracePt t="185662" x="5992813" y="3251200"/>
          <p14:tracePt t="185676" x="5992813" y="3241675"/>
          <p14:tracePt t="185703" x="5992813" y="3232150"/>
          <p14:tracePt t="185735" x="5992813" y="3224213"/>
          <p14:tracePt t="185751" x="5992813" y="3206750"/>
          <p14:tracePt t="185765" x="5992813" y="3187700"/>
          <p14:tracePt t="185776" x="5992813" y="3179763"/>
          <p14:tracePt t="185791" x="5992813" y="3143250"/>
          <p14:tracePt t="185807" x="5992813" y="3125788"/>
          <p14:tracePt t="185823" x="5965825" y="3071813"/>
          <p14:tracePt t="185840" x="5956300" y="3044825"/>
          <p14:tracePt t="185857" x="5956300" y="3027363"/>
          <p14:tracePt t="185874" x="5946775" y="3017838"/>
          <p14:tracePt t="185890" x="5938838" y="3000375"/>
          <p14:tracePt t="185907" x="5929313" y="2973388"/>
          <p14:tracePt t="185923" x="5921375" y="2965450"/>
          <p14:tracePt t="185942" x="5902325" y="2955925"/>
          <p14:tracePt t="185957" x="5894388" y="2955925"/>
          <p14:tracePt t="185973" x="5894388" y="2946400"/>
          <p14:tracePt t="185990" x="5875338" y="2938463"/>
          <p14:tracePt t="186009" x="5867400" y="2928938"/>
          <p14:tracePt t="186026" x="5857875" y="2928938"/>
          <p14:tracePt t="186040" x="5849938" y="2928938"/>
          <p14:tracePt t="186056" x="5813425" y="2911475"/>
          <p14:tracePt t="186073" x="5803900" y="2901950"/>
          <p14:tracePt t="186090" x="5795963" y="2901950"/>
          <p14:tracePt t="186107" x="5768975" y="2901950"/>
          <p14:tracePt t="186123" x="5751513" y="2911475"/>
          <p14:tracePt t="186140" x="5715000" y="2911475"/>
          <p14:tracePt t="186157" x="5707063" y="2911475"/>
          <p14:tracePt t="186173" x="5688013" y="2911475"/>
          <p14:tracePt t="186190" x="5661025" y="2911475"/>
          <p14:tracePt t="186206" x="5643563" y="2911475"/>
          <p14:tracePt t="186223" x="5635625" y="2911475"/>
          <p14:tracePt t="186240" x="5626100" y="2911475"/>
          <p14:tracePt t="186280" x="5616575" y="2911475"/>
          <p14:tracePt t="186302" x="5616575" y="2921000"/>
          <p14:tracePt t="186332" x="5616575" y="2928938"/>
          <p14:tracePt t="186339" x="5599113" y="2928938"/>
          <p14:tracePt t="186348" x="5599113" y="2938463"/>
          <p14:tracePt t="186372" x="5599113" y="2946400"/>
          <p14:tracePt t="186386" x="5599113" y="2955925"/>
          <p14:tracePt t="186394" x="5589588" y="2955925"/>
          <p14:tracePt t="186406" x="5589588" y="2973388"/>
          <p14:tracePt t="186426" x="5589588" y="2982913"/>
          <p14:tracePt t="186448" x="5589588" y="2992438"/>
          <p14:tracePt t="186457" x="5581650" y="3009900"/>
          <p14:tracePt t="186473" x="5581650" y="3044825"/>
          <p14:tracePt t="186490" x="5581650" y="3054350"/>
          <p14:tracePt t="186507" x="5581650" y="3071813"/>
          <p14:tracePt t="186523" x="5581650" y="3108325"/>
          <p14:tracePt t="186540" x="5581650" y="3125788"/>
          <p14:tracePt t="186557" x="5572125" y="3160713"/>
          <p14:tracePt t="186573" x="5572125" y="3187700"/>
          <p14:tracePt t="186590" x="5572125" y="3197225"/>
          <p14:tracePt t="186607" x="5572125" y="3214688"/>
          <p14:tracePt t="186624" x="5572125" y="3241675"/>
          <p14:tracePt t="186640" x="5572125" y="3251200"/>
          <p14:tracePt t="186657" x="5572125" y="3295650"/>
          <p14:tracePt t="186673" x="5572125" y="3322638"/>
          <p14:tracePt t="186690" x="5599113" y="3340100"/>
          <p14:tracePt t="186706" x="5599113" y="3367088"/>
          <p14:tracePt t="186723" x="5616575" y="3384550"/>
          <p14:tracePt t="186740" x="5616575" y="3394075"/>
          <p14:tracePt t="186757" x="5626100" y="3394075"/>
          <p14:tracePt t="186841" x="5626100" y="3402013"/>
          <p14:tracePt t="186852" x="5635625" y="3402013"/>
          <p14:tracePt t="186865" x="5670550" y="3402013"/>
          <p14:tracePt t="186877" x="5680075" y="3411538"/>
          <p14:tracePt t="186895" x="5759450" y="3411538"/>
          <p14:tracePt t="186911" x="5786438" y="3411538"/>
          <p14:tracePt t="186925" x="5822950" y="3411538"/>
          <p14:tracePt t="186942" x="5840413" y="3411538"/>
          <p14:tracePt t="186958" x="5857875" y="3411538"/>
          <p14:tracePt t="186975" x="5894388" y="3402013"/>
          <p14:tracePt t="186991" x="5929313" y="3402013"/>
          <p14:tracePt t="187007" x="5929313" y="3394075"/>
          <p14:tracePt t="187025" x="5965825" y="3394075"/>
          <p14:tracePt t="187041" x="6000750" y="3375025"/>
          <p14:tracePt t="187058" x="6010275" y="3367088"/>
          <p14:tracePt t="187075" x="6018213" y="3357563"/>
          <p14:tracePt t="187091" x="6027738" y="3357563"/>
          <p14:tracePt t="187119" x="6027738" y="3349625"/>
          <p14:tracePt t="187127" x="6037263" y="3349625"/>
          <p14:tracePt t="187142" x="6037263" y="3340100"/>
          <p14:tracePt t="187158" x="6045200" y="3340100"/>
          <p14:tracePt t="187175" x="6045200" y="3303588"/>
          <p14:tracePt t="187191" x="6045200" y="3286125"/>
          <p14:tracePt t="187208" x="6045200" y="3259138"/>
          <p14:tracePt t="187225" x="6072188" y="3197225"/>
          <p14:tracePt t="187242" x="6072188" y="3179763"/>
          <p14:tracePt t="187258" x="6072188" y="3143250"/>
          <p14:tracePt t="187274" x="6072188" y="3116263"/>
          <p14:tracePt t="187290" x="6072188" y="3089275"/>
          <p14:tracePt t="187307" x="6072188" y="3071813"/>
          <p14:tracePt t="187324" x="6072188" y="3036888"/>
          <p14:tracePt t="187341" x="6064250" y="3017838"/>
          <p14:tracePt t="187357" x="6054725" y="3000375"/>
          <p14:tracePt t="187373" x="6037263" y="2992438"/>
          <p14:tracePt t="187390" x="6037263" y="2982913"/>
          <p14:tracePt t="187407" x="6027738" y="2955925"/>
          <p14:tracePt t="187424" x="6018213" y="2946400"/>
          <p14:tracePt t="187441" x="6010275" y="2938463"/>
          <p14:tracePt t="187458" x="5992813" y="2928938"/>
          <p14:tracePt t="187474" x="5983288" y="2921000"/>
          <p14:tracePt t="187490" x="5965825" y="2921000"/>
          <p14:tracePt t="187507" x="5946775" y="2921000"/>
          <p14:tracePt t="187524" x="5929313" y="2921000"/>
          <p14:tracePt t="187540" x="5921375" y="2921000"/>
          <p14:tracePt t="187557" x="5884863" y="2921000"/>
          <p14:tracePt t="187573" x="5840413" y="2921000"/>
          <p14:tracePt t="187590" x="5778500" y="2921000"/>
          <p14:tracePt t="187607" x="5759450" y="2921000"/>
          <p14:tracePt t="187624" x="5751513" y="2921000"/>
          <p14:tracePt t="187662" x="5741988" y="2921000"/>
          <p14:tracePt t="187671" x="5724525" y="2921000"/>
          <p14:tracePt t="187687" x="5715000" y="2921000"/>
          <p14:tracePt t="187699" x="5707063" y="2921000"/>
          <p14:tracePt t="187712" x="5697538" y="2921000"/>
          <p14:tracePt t="187726" x="5688013" y="2921000"/>
          <p14:tracePt t="187744" x="5680075" y="2921000"/>
          <p14:tracePt t="187760" x="5670550" y="2921000"/>
          <p14:tracePt t="187776" x="5643563" y="2921000"/>
          <p14:tracePt t="187793" x="5635625" y="2921000"/>
          <p14:tracePt t="187825" x="5626100" y="2921000"/>
          <p14:tracePt t="187841" x="5626100" y="2946400"/>
          <p14:tracePt t="187856" x="5616575" y="2955925"/>
          <p14:tracePt t="187871" x="5608638" y="2965450"/>
          <p14:tracePt t="187882" x="5589588" y="2965450"/>
          <p14:tracePt t="187891" x="5589588" y="2973388"/>
          <p14:tracePt t="187908" x="5581650" y="2973388"/>
          <p14:tracePt t="187924" x="5581650" y="2992438"/>
          <p14:tracePt t="187944" x="5581650" y="3017838"/>
          <p14:tracePt t="187960" x="5572125" y="3027363"/>
          <p14:tracePt t="187976" x="5572125" y="3054350"/>
          <p14:tracePt t="187993" x="5564188" y="3089275"/>
          <p14:tracePt t="188010" x="5554663" y="3098800"/>
          <p14:tracePt t="188041" x="5554663" y="3108325"/>
          <p14:tracePt t="188057" x="5545138" y="3135313"/>
          <p14:tracePt t="188071" x="5545138" y="3143250"/>
          <p14:tracePt t="188084" x="5545138" y="3152775"/>
          <p14:tracePt t="188101" x="5545138" y="3160713"/>
          <p14:tracePt t="188109" x="5545138" y="3170238"/>
          <p14:tracePt t="188125" x="5545138" y="3179763"/>
          <p14:tracePt t="188142" x="5545138" y="3206750"/>
          <p14:tracePt t="188158" x="5545138" y="3214688"/>
          <p14:tracePt t="188174" x="5545138" y="3224213"/>
          <p14:tracePt t="188191" x="5554663" y="3241675"/>
          <p14:tracePt t="188209" x="5564188" y="3268663"/>
          <p14:tracePt t="188225" x="5564188" y="3278188"/>
          <p14:tracePt t="188242" x="5564188" y="3286125"/>
          <p14:tracePt t="188258" x="5589588" y="3303588"/>
          <p14:tracePt t="188278" x="5599113" y="3313113"/>
          <p14:tracePt t="188290" x="5608638" y="3330575"/>
          <p14:tracePt t="188307" x="5616575" y="3330575"/>
          <p14:tracePt t="188324" x="5635625" y="3340100"/>
          <p14:tracePt t="188343" x="5670550" y="3340100"/>
          <p14:tracePt t="188360" x="5715000" y="3340100"/>
          <p14:tracePt t="188377" x="5759450" y="3340100"/>
          <p14:tracePt t="188394" x="5803900" y="3349625"/>
          <p14:tracePt t="188410" x="5849938" y="3349625"/>
          <p14:tracePt t="188427" x="5894388" y="3349625"/>
          <p14:tracePt t="188443" x="5911850" y="3349625"/>
          <p14:tracePt t="188459" x="5929313" y="3349625"/>
          <p14:tracePt t="188476" x="5956300" y="3349625"/>
          <p14:tracePt t="188493" x="5973763" y="3349625"/>
          <p14:tracePt t="188510" x="6000750" y="3349625"/>
          <p14:tracePt t="188526" x="6027738" y="3340100"/>
          <p14:tracePt t="188542" x="6037263" y="3340100"/>
          <p14:tracePt t="188559" x="6064250" y="3340100"/>
          <p14:tracePt t="188575" x="6081713" y="3322638"/>
          <p14:tracePt t="188592" x="6108700" y="3322638"/>
          <p14:tracePt t="188617" x="6126163" y="3322638"/>
          <p14:tracePt t="188634" x="6126163" y="3313113"/>
          <p14:tracePt t="188645" x="6135688" y="3303588"/>
          <p14:tracePt t="188659" x="6135688" y="3286125"/>
          <p14:tracePt t="188674" x="6135688" y="3268663"/>
          <p14:tracePt t="188691" x="6143625" y="3232150"/>
          <p14:tracePt t="188709" x="6143625" y="3187700"/>
          <p14:tracePt t="188727" x="6143625" y="3170238"/>
          <p14:tracePt t="188743" x="6143625" y="3135313"/>
          <p14:tracePt t="188759" x="6143625" y="3108325"/>
          <p14:tracePt t="188776" x="6143625" y="3071813"/>
          <p14:tracePt t="188793" x="6143625" y="3044825"/>
          <p14:tracePt t="188810" x="6143625" y="3000375"/>
          <p14:tracePt t="188827" x="6126163" y="2973388"/>
          <p14:tracePt t="188842" x="6126163" y="2965450"/>
          <p14:tracePt t="188859" x="6116638" y="2965450"/>
          <p14:tracePt t="188875" x="6116638" y="2955925"/>
          <p14:tracePt t="188894" x="6108700" y="2955925"/>
          <p14:tracePt t="188908" x="6099175" y="2946400"/>
          <p14:tracePt t="188925" x="6081713" y="2938463"/>
          <p14:tracePt t="188941" x="6081713" y="2928938"/>
          <p14:tracePt t="188958" x="6072188" y="2911475"/>
          <p14:tracePt t="188974" x="6054725" y="2911475"/>
          <p14:tracePt t="188991" x="6027738" y="2901950"/>
          <p14:tracePt t="189009" x="6010275" y="2901950"/>
          <p14:tracePt t="189024" x="5965825" y="2901950"/>
          <p14:tracePt t="189040" x="5921375" y="2901950"/>
          <p14:tracePt t="189057" x="5894388" y="2901950"/>
          <p14:tracePt t="189073" x="5875338" y="2894013"/>
          <p14:tracePt t="189091" x="5849938" y="2894013"/>
          <p14:tracePt t="189107" x="5840413" y="2894013"/>
          <p14:tracePt t="189138" x="5830888" y="2894013"/>
          <p14:tracePt t="189155" x="5822950" y="2894013"/>
          <p14:tracePt t="189162" x="5813425" y="2894013"/>
          <p14:tracePt t="189173" x="5786438" y="2894013"/>
          <p14:tracePt t="189190" x="5759450" y="2894013"/>
          <p14:tracePt t="189207" x="5724525" y="2894013"/>
          <p14:tracePt t="189224" x="5707063" y="2901950"/>
          <p14:tracePt t="189241" x="5697538" y="2901950"/>
          <p14:tracePt t="189262" x="5697538" y="2921000"/>
          <p14:tracePt t="189274" x="5688013" y="2921000"/>
          <p14:tracePt t="189290" x="5688013" y="2928938"/>
          <p14:tracePt t="189307" x="5680075" y="2938463"/>
          <p14:tracePt t="189324" x="5661025" y="2946400"/>
          <p14:tracePt t="189341" x="5653088" y="2965450"/>
          <p14:tracePt t="189357" x="5653088" y="2992438"/>
          <p14:tracePt t="189373" x="5643563" y="3009900"/>
          <p14:tracePt t="189390" x="5643563" y="3044825"/>
          <p14:tracePt t="189407" x="5653088" y="3071813"/>
          <p14:tracePt t="189424" x="5680075" y="3116263"/>
          <p14:tracePt t="189441" x="5707063" y="3135313"/>
          <p14:tracePt t="189457" x="5759450" y="3160713"/>
          <p14:tracePt t="189474" x="5849938" y="3187700"/>
          <p14:tracePt t="189490" x="5992813" y="3187700"/>
          <p14:tracePt t="189507" x="6089650" y="3187700"/>
          <p14:tracePt t="189524" x="6188075" y="3187700"/>
          <p14:tracePt t="189541" x="6232525" y="3160713"/>
          <p14:tracePt t="189557" x="6278563" y="3125788"/>
          <p14:tracePt t="189574" x="6296025" y="3098800"/>
          <p14:tracePt t="189590" x="6323013" y="3036888"/>
          <p14:tracePt t="189607" x="6323013" y="2992438"/>
          <p14:tracePt t="189624" x="6323013" y="2938463"/>
          <p14:tracePt t="189640" x="6313488" y="2921000"/>
          <p14:tracePt t="189810" x="6330950" y="2921000"/>
          <p14:tracePt t="189823" x="6350000" y="2921000"/>
          <p14:tracePt t="189835" x="6350000" y="2928938"/>
          <p14:tracePt t="189849" x="6367463" y="2938463"/>
          <p14:tracePt t="189861" x="6367463" y="2946400"/>
          <p14:tracePt t="189874" x="6367463" y="2973388"/>
          <p14:tracePt t="189891" x="6375400" y="2992438"/>
          <p14:tracePt t="189909" x="6375400" y="3009900"/>
          <p14:tracePt t="189925" x="6375400" y="3036888"/>
          <p14:tracePt t="189942" x="6375400" y="3063875"/>
          <p14:tracePt t="189958" x="6375400" y="3081338"/>
          <p14:tracePt t="189975" x="6375400" y="3116263"/>
          <p14:tracePt t="189991" x="6375400" y="3179763"/>
          <p14:tracePt t="190009" x="6350000" y="3206750"/>
          <p14:tracePt t="190025" x="6350000" y="3224213"/>
          <p14:tracePt t="190041" x="6340475" y="3224213"/>
          <p14:tracePt t="190058" x="6330950" y="3232150"/>
          <p14:tracePt t="190140" x="6330950" y="3224213"/>
          <p14:tracePt t="190156" x="6330950" y="3214688"/>
          <p14:tracePt t="190194" x="6330950" y="3206750"/>
          <p14:tracePt t="190206" x="6330950" y="3197225"/>
          <p14:tracePt t="190218" x="6330950" y="3170238"/>
          <p14:tracePt t="190232" x="6330950" y="3160713"/>
          <p14:tracePt t="190248" x="6330950" y="3152775"/>
          <p14:tracePt t="190317" x="6330950" y="3143250"/>
          <p14:tracePt t="190329" x="6340475" y="3143250"/>
          <p14:tracePt t="190345" x="6384925" y="3143250"/>
          <p14:tracePt t="190360" x="6411913" y="3143250"/>
          <p14:tracePt t="190378" x="6429375" y="3170238"/>
          <p14:tracePt t="190395" x="6465888" y="3179763"/>
          <p14:tracePt t="190408" x="6527800" y="3187700"/>
          <p14:tracePt t="190425" x="6545263" y="3187700"/>
          <p14:tracePt t="190442" x="6564313" y="3187700"/>
          <p14:tracePt t="190458" x="6572250" y="3187700"/>
          <p14:tracePt t="190474" x="6581775" y="3187700"/>
          <p14:tracePt t="190499" x="6581775" y="3197225"/>
          <p14:tracePt t="190547" x="6581775" y="3187700"/>
          <p14:tracePt t="190553" x="6581775" y="3143250"/>
          <p14:tracePt t="190561" x="6599238" y="3089275"/>
          <p14:tracePt t="190574" x="6599238" y="3036888"/>
          <p14:tracePt t="190591" x="6599238" y="2992438"/>
          <p14:tracePt t="190608" x="6608763" y="2992438"/>
          <p14:tracePt t="190625" x="6616700" y="2992438"/>
          <p14:tracePt t="190641" x="6653213" y="3036888"/>
          <p14:tracePt t="190658" x="6653213" y="3044825"/>
          <p14:tracePt t="190693" x="6661150" y="3044825"/>
          <p14:tracePt t="190699" x="6661150" y="3009900"/>
          <p14:tracePt t="190710" x="6680200" y="2982913"/>
          <p14:tracePt t="190727" x="6680200" y="2955925"/>
          <p14:tracePt t="190743" x="6688138" y="2955925"/>
          <p14:tracePt t="190895" x="6688138" y="2965450"/>
          <p14:tracePt t="190908" x="6688138" y="3009900"/>
          <p14:tracePt t="190920" x="6688138" y="3017838"/>
          <p14:tracePt t="190932" x="6688138" y="3036888"/>
          <p14:tracePt t="191032" x="6688138" y="3054350"/>
          <p14:tracePt t="191043" x="6688138" y="3071813"/>
          <p14:tracePt t="191060" x="6688138" y="3081338"/>
          <p14:tracePt t="191108" x="6688138" y="3071813"/>
          <p14:tracePt t="191121" x="6688138" y="3063875"/>
          <p14:tracePt t="191133" x="6688138" y="3044825"/>
          <p14:tracePt t="191232" x="6688138" y="3036888"/>
          <p14:tracePt t="191243" x="6697663" y="3027363"/>
          <p14:tracePt t="191260" x="6697663" y="3017838"/>
          <p14:tracePt t="191308" x="6715125" y="3027363"/>
          <p14:tracePt t="191320" x="6759575" y="3054350"/>
          <p14:tracePt t="191333" x="6778625" y="3089275"/>
          <p14:tracePt t="191345" x="6796088" y="3098800"/>
          <p14:tracePt t="191391" x="6796088" y="3108325"/>
          <p14:tracePt t="191399" x="6786563" y="3108325"/>
          <p14:tracePt t="191409" x="6769100" y="3108325"/>
          <p14:tracePt t="191425" x="6599238" y="3125788"/>
          <p14:tracePt t="191441" x="6429375" y="3125788"/>
          <p14:tracePt t="191458" x="6296025" y="3143250"/>
          <p14:tracePt t="191475" x="6089650" y="3143250"/>
          <p14:tracePt t="191492" x="5956300" y="3170238"/>
          <p14:tracePt t="191508" x="5929313" y="3179763"/>
          <p14:tracePt t="191525" x="5911850" y="3187700"/>
          <p14:tracePt t="191541" x="5902325" y="3187700"/>
          <p14:tracePt t="191662" x="5894388" y="3187700"/>
          <p14:tracePt t="191783" x="5894388" y="3197225"/>
          <p14:tracePt t="191799" x="5902325" y="3197225"/>
          <p14:tracePt t="191807" x="5921375" y="3197225"/>
          <p14:tracePt t="191816" x="5938838" y="3197225"/>
          <p14:tracePt t="191828" x="5973763" y="3197225"/>
          <p14:tracePt t="191843" x="6018213" y="3197225"/>
          <p14:tracePt t="191859" x="6045200" y="3197225"/>
          <p14:tracePt t="191875" x="6108700" y="3197225"/>
          <p14:tracePt t="191893" x="6170613" y="3197225"/>
          <p14:tracePt t="191910" x="6197600" y="3197225"/>
          <p14:tracePt t="191925" x="6215063" y="3187700"/>
          <p14:tracePt t="191941" x="6232525" y="3187700"/>
          <p14:tracePt t="191958" x="6251575" y="3187700"/>
          <p14:tracePt t="191978" x="6259513" y="3179763"/>
          <p14:tracePt t="192000" x="6269038" y="3179763"/>
          <p14:tracePt t="192011" x="6278563" y="3179763"/>
          <p14:tracePt t="192026" x="6296025" y="3179763"/>
          <p14:tracePt t="192043" x="6330950" y="3170238"/>
          <p14:tracePt t="192062" x="6367463" y="3170238"/>
          <p14:tracePt t="192076" x="6384925" y="3170238"/>
          <p14:tracePt t="192094" x="6429375" y="3170238"/>
          <p14:tracePt t="192112" x="6473825" y="3170238"/>
          <p14:tracePt t="192128" x="6599238" y="3170238"/>
          <p14:tracePt t="192144" x="6751638" y="3152775"/>
          <p14:tracePt t="192160" x="6875463" y="3135313"/>
          <p14:tracePt t="192178" x="7000875" y="3125788"/>
          <p14:tracePt t="192195" x="7099300" y="3108325"/>
          <p14:tracePt t="192209" x="7161213" y="3098800"/>
          <p14:tracePt t="192225" x="7224713" y="3089275"/>
          <p14:tracePt t="192242" x="7242175" y="3089275"/>
          <p14:tracePt t="192259" x="7259638" y="3089275"/>
          <p14:tracePt t="192275" x="7269163" y="3089275"/>
          <p14:tracePt t="192313" x="7286625" y="3089275"/>
          <p14:tracePt t="192576" x="7278688" y="3089275"/>
          <p14:tracePt t="192587" x="7259638" y="3089275"/>
          <p14:tracePt t="192600" x="7170738" y="3089275"/>
          <p14:tracePt t="192612" x="7099300" y="3089275"/>
          <p14:tracePt t="192625" x="6902450" y="3089275"/>
          <p14:tracePt t="192641" x="6742113" y="3089275"/>
          <p14:tracePt t="192658" x="6564313" y="3071813"/>
          <p14:tracePt t="192675" x="6224588" y="3071813"/>
          <p14:tracePt t="192692" x="6089650" y="3089275"/>
          <p14:tracePt t="192709" x="6045200" y="3089275"/>
          <p14:tracePt t="192725" x="6000750" y="3116263"/>
          <p14:tracePt t="192741" x="5956300" y="3125788"/>
          <p14:tracePt t="192759" x="5911850" y="3125788"/>
          <p14:tracePt t="192775" x="5867400" y="3135313"/>
          <p14:tracePt t="192791" x="5813425" y="3160713"/>
          <p14:tracePt t="192808" x="5795963" y="3179763"/>
          <p14:tracePt t="192824" x="5786438" y="3197225"/>
          <p14:tracePt t="192842" x="5768975" y="3206750"/>
          <p14:tracePt t="192900" x="5768975" y="3214688"/>
          <p14:tracePt t="192922" x="5768975" y="3224213"/>
          <p14:tracePt t="192946" x="5768975" y="3232150"/>
          <p14:tracePt t="192958" x="5778500" y="3232150"/>
          <p14:tracePt t="192968" x="5778500" y="3241675"/>
          <p14:tracePt t="192980" x="5786438" y="3251200"/>
          <p14:tracePt t="192992" x="5786438" y="3268663"/>
          <p14:tracePt t="193008" x="5795963" y="3278188"/>
          <p14:tracePt t="193024" x="5803900" y="3286125"/>
          <p14:tracePt t="193046" x="5813425" y="3286125"/>
          <p14:tracePt t="193067" x="5822950" y="3286125"/>
          <p14:tracePt t="193083" x="5840413" y="3286125"/>
          <p14:tracePt t="193097" x="5849938" y="3286125"/>
          <p14:tracePt t="193108" x="5857875" y="3286125"/>
          <p14:tracePt t="193125" x="5875338" y="3286125"/>
          <p14:tracePt t="193141" x="5946775" y="3286125"/>
          <p14:tracePt t="193159" x="6018213" y="3286125"/>
          <p14:tracePt t="193175" x="6027738" y="3286125"/>
          <p14:tracePt t="193192" x="6054725" y="3286125"/>
          <p14:tracePt t="193268" x="6064250" y="3286125"/>
          <p14:tracePt t="193291" x="6064250" y="3278188"/>
          <p14:tracePt t="193299" x="6064250" y="3268663"/>
          <p14:tracePt t="193308" x="6064250" y="3241675"/>
          <p14:tracePt t="193325" x="6064250" y="3232150"/>
          <p14:tracePt t="193341" x="6064250" y="3224213"/>
          <p14:tracePt t="193358" x="6064250" y="3206750"/>
          <p14:tracePt t="193375" x="6064250" y="3179763"/>
          <p14:tracePt t="193391" x="6064250" y="3170238"/>
          <p14:tracePt t="193409" x="6064250" y="3143250"/>
          <p14:tracePt t="193424" x="6064250" y="3116263"/>
          <p14:tracePt t="193442" x="6064250" y="3089275"/>
          <p14:tracePt t="193459" x="6064250" y="3044825"/>
          <p14:tracePt t="193476" x="6054725" y="3017838"/>
          <p14:tracePt t="193492" x="6027738" y="3000375"/>
          <p14:tracePt t="193508" x="6018213" y="2982913"/>
          <p14:tracePt t="193525" x="6010275" y="2973388"/>
          <p14:tracePt t="193543" x="6000750" y="2973388"/>
          <p14:tracePt t="193559" x="6000750" y="2938463"/>
          <p14:tracePt t="193575" x="5983288" y="2928938"/>
          <p14:tracePt t="193592" x="5973763" y="2921000"/>
          <p14:tracePt t="193652" x="5956300" y="2921000"/>
          <p14:tracePt t="193699" x="5946775" y="2921000"/>
          <p14:tracePt t="193710" x="5938838" y="2921000"/>
          <p14:tracePt t="193727" x="5921375" y="2921000"/>
          <p14:tracePt t="193745" x="5902325" y="2921000"/>
          <p14:tracePt t="193762" x="5884863" y="2921000"/>
          <p14:tracePt t="193777" x="5875338" y="2921000"/>
          <p14:tracePt t="193794" x="5857875" y="2921000"/>
          <p14:tracePt t="193810" x="5822950" y="2921000"/>
          <p14:tracePt t="193827" x="5803900" y="2921000"/>
          <p14:tracePt t="193843" x="5778500" y="2921000"/>
          <p14:tracePt t="193861" x="5751513" y="2928938"/>
          <p14:tracePt t="193878" x="5732463" y="2928938"/>
          <p14:tracePt t="193895" x="5724525" y="2928938"/>
          <p14:tracePt t="193910" x="5715000" y="2928938"/>
          <p14:tracePt t="193927" x="5715000" y="2938463"/>
          <p14:tracePt t="193944" x="5707063" y="2938463"/>
          <p14:tracePt t="193960" x="5697538" y="2938463"/>
          <p14:tracePt t="193978" x="5670550" y="2946400"/>
          <p14:tracePt t="193994" x="5661025" y="2946400"/>
          <p14:tracePt t="194009" x="5643563" y="2973388"/>
          <p14:tracePt t="194025" x="5635625" y="2973388"/>
          <p14:tracePt t="194052" x="5626100" y="2982913"/>
          <p14:tracePt t="194060" x="5608638" y="2982913"/>
          <p14:tracePt t="194076" x="5599113" y="3000375"/>
          <p14:tracePt t="194092" x="5589588" y="3009900"/>
          <p14:tracePt t="194109" x="5581650" y="3036888"/>
          <p14:tracePt t="194125" x="5572125" y="3054350"/>
          <p14:tracePt t="194142" x="5564188" y="3071813"/>
          <p14:tracePt t="194159" x="5564188" y="3081338"/>
          <p14:tracePt t="194182" x="5564188" y="3098800"/>
          <p14:tracePt t="194192" x="5564188" y="3108325"/>
          <p14:tracePt t="194209" x="5545138" y="3125788"/>
          <p14:tracePt t="194225" x="5545138" y="3143250"/>
          <p14:tracePt t="194242" x="5545138" y="3170238"/>
          <p14:tracePt t="194259" x="5545138" y="3187700"/>
          <p14:tracePt t="194275" x="5545138" y="3214688"/>
          <p14:tracePt t="194291" x="5545138" y="3224213"/>
          <p14:tracePt t="194308" x="5545138" y="3241675"/>
          <p14:tracePt t="194325" x="5545138" y="3251200"/>
          <p14:tracePt t="194341" x="5545138" y="3259138"/>
          <p14:tracePt t="194358" x="5554663" y="3268663"/>
          <p14:tracePt t="194375" x="5554663" y="3286125"/>
          <p14:tracePt t="194405" x="5564188" y="3295650"/>
          <p14:tracePt t="194413" x="5564188" y="3303588"/>
          <p14:tracePt t="194424" x="5572125" y="3303588"/>
          <p14:tracePt t="194441" x="5589588" y="3313113"/>
          <p14:tracePt t="194458" x="5626100" y="3330575"/>
          <p14:tracePt t="194475" x="5643563" y="3330575"/>
          <p14:tracePt t="194491" x="5661025" y="3340100"/>
          <p14:tracePt t="194508" x="5680075" y="3340100"/>
          <p14:tracePt t="194524" x="5697538" y="3340100"/>
          <p14:tracePt t="194541" x="5724525" y="3340100"/>
          <p14:tracePt t="194558" x="5732463" y="3340100"/>
          <p14:tracePt t="194575" x="5768975" y="3340100"/>
          <p14:tracePt t="194591" x="5795963" y="3340100"/>
          <p14:tracePt t="194608" x="5822950" y="3340100"/>
          <p14:tracePt t="194624" x="5830888" y="3340100"/>
          <p14:tracePt t="194641" x="5840413" y="3340100"/>
          <p14:tracePt t="194698" x="5849938" y="3340100"/>
          <p14:tracePt t="194710" x="5857875" y="3340100"/>
          <p14:tracePt t="194728" x="5911850" y="3340100"/>
          <p14:tracePt t="194745" x="5929313" y="3340100"/>
          <p14:tracePt t="194759" x="5938838" y="3340100"/>
          <p14:tracePt t="194782" x="5946775" y="3340100"/>
          <p14:tracePt t="194812" x="5956300" y="3330575"/>
          <p14:tracePt t="194828" x="5956300" y="3322638"/>
          <p14:tracePt t="194836" x="5983288" y="3295650"/>
          <p14:tracePt t="194844" x="5983288" y="3286125"/>
          <p14:tracePt t="194859" x="5992813" y="3268663"/>
          <p14:tracePt t="194875" x="5992813" y="3259138"/>
          <p14:tracePt t="194906" x="5992813" y="3251200"/>
          <p14:tracePt t="194914" x="5992813" y="3232150"/>
          <p14:tracePt t="194925" x="6000750" y="3224213"/>
          <p14:tracePt t="194944" x="6000750" y="3197225"/>
          <p14:tracePt t="194960" x="6000750" y="3187700"/>
          <p14:tracePt t="194975" x="5992813" y="3160713"/>
          <p14:tracePt t="194992" x="5992813" y="3135313"/>
          <p14:tracePt t="195009" x="5973763" y="3116263"/>
          <p14:tracePt t="195025" x="5965825" y="3098800"/>
          <p14:tracePt t="195042" x="5946775" y="3089275"/>
          <p14:tracePt t="195060" x="5938838" y="3063875"/>
          <p14:tracePt t="195076" x="5938838" y="3054350"/>
          <p14:tracePt t="195092" x="5929313" y="3044825"/>
          <p14:tracePt t="195109" x="5911850" y="3044825"/>
          <p14:tracePt t="195125" x="5911850" y="3036888"/>
          <p14:tracePt t="195142" x="5902325" y="3027363"/>
          <p14:tracePt t="195160" x="5884863" y="3017838"/>
          <p14:tracePt t="195176" x="5867400" y="3009900"/>
          <p14:tracePt t="195192" x="5867400" y="3000375"/>
          <p14:tracePt t="195209" x="5857875" y="2982913"/>
          <p14:tracePt t="195225" x="5830888" y="2982913"/>
          <p14:tracePt t="195242" x="5822950" y="2973388"/>
          <p14:tracePt t="195274" x="5813425" y="2973388"/>
          <p14:tracePt t="195282" x="5803900" y="2973388"/>
          <p14:tracePt t="195292" x="5778500" y="2973388"/>
          <p14:tracePt t="195308" x="5768975" y="2973388"/>
          <p14:tracePt t="195327" x="5759450" y="2973388"/>
          <p14:tracePt t="195341" x="5751513" y="2973388"/>
          <p14:tracePt t="195358" x="5732463" y="2973388"/>
          <p14:tracePt t="195375" x="5724525" y="2973388"/>
          <p14:tracePt t="195391" x="5688013" y="2973388"/>
          <p14:tracePt t="195408" x="5670550" y="2973388"/>
          <p14:tracePt t="195424" x="5626100" y="2973388"/>
          <p14:tracePt t="195441" x="5616575" y="2992438"/>
          <p14:tracePt t="195459" x="5589588" y="2992438"/>
          <p14:tracePt t="195559" x="5589588" y="3000375"/>
          <p14:tracePt t="195597" x="5589588" y="3009900"/>
          <p14:tracePt t="195613" x="5589588" y="3017838"/>
          <p14:tracePt t="195629" x="5581650" y="3036888"/>
          <p14:tracePt t="195645" x="5581650" y="3063875"/>
          <p14:tracePt t="195661" x="5581650" y="3089275"/>
          <p14:tracePt t="195678" x="5581650" y="3108325"/>
          <p14:tracePt t="195695" x="5572125" y="3125788"/>
          <p14:tracePt t="195711" x="5572125" y="3143250"/>
          <p14:tracePt t="195729" x="5572125" y="3160713"/>
          <p14:tracePt t="195745" x="5564188" y="3170238"/>
          <p14:tracePt t="195761" x="5564188" y="3179763"/>
          <p14:tracePt t="195776" x="5564188" y="3197225"/>
          <p14:tracePt t="195792" x="5564188" y="3206750"/>
          <p14:tracePt t="195809" x="5564188" y="3214688"/>
          <p14:tracePt t="195825" x="5564188" y="3232150"/>
          <p14:tracePt t="195843" x="5564188" y="3241675"/>
          <p14:tracePt t="195859" x="5564188" y="3251200"/>
          <p14:tracePt t="195876" x="5564188" y="3259138"/>
          <p14:tracePt t="195967" x="5564188" y="3278188"/>
          <p14:tracePt t="195989" x="5564188" y="3286125"/>
          <p14:tracePt t="196001" x="5572125" y="3286125"/>
          <p14:tracePt t="196013" x="5589588" y="3303588"/>
          <p14:tracePt t="196026" x="5608638" y="3303588"/>
          <p14:tracePt t="196043" x="5626100" y="3303588"/>
          <p14:tracePt t="196060" x="5635625" y="3313113"/>
          <p14:tracePt t="196076" x="5653088" y="3322638"/>
          <p14:tracePt t="196092" x="5661025" y="3330575"/>
          <p14:tracePt t="196109" x="5688013" y="3330575"/>
          <p14:tracePt t="196125" x="5741988" y="3330575"/>
          <p14:tracePt t="196143" x="5795963" y="3349625"/>
          <p14:tracePt t="196160" x="5803900" y="3349625"/>
          <p14:tracePt t="196176" x="5822950" y="3349625"/>
          <p14:tracePt t="196192" x="5849938" y="3349625"/>
          <p14:tracePt t="196209" x="5867400" y="3349625"/>
          <p14:tracePt t="196227" x="5911850" y="3349625"/>
          <p14:tracePt t="196243" x="5921375" y="3349625"/>
          <p14:tracePt t="196260" x="5929313" y="3349625"/>
          <p14:tracePt t="196276" x="5956300" y="3349625"/>
          <p14:tracePt t="196292" x="5983288" y="3330575"/>
          <p14:tracePt t="196309" x="6010275" y="3313113"/>
          <p14:tracePt t="196326" x="6027738" y="3313113"/>
          <p14:tracePt t="196343" x="6045200" y="3303588"/>
          <p14:tracePt t="196360" x="6064250" y="3286125"/>
          <p14:tracePt t="196404" x="6081713" y="3286125"/>
          <p14:tracePt t="196420" x="6081713" y="3278188"/>
          <p14:tracePt t="196429" x="6081713" y="3259138"/>
          <p14:tracePt t="196444" x="6081713" y="3232150"/>
          <p14:tracePt t="196460" x="6099175" y="3187700"/>
          <p14:tracePt t="196477" x="6099175" y="3152775"/>
          <p14:tracePt t="196492" x="6099175" y="3135313"/>
          <p14:tracePt t="196526" x="6099175" y="3116263"/>
          <p14:tracePt t="196550" x="6099175" y="3108325"/>
          <p14:tracePt t="196558" x="6099175" y="3098800"/>
          <p14:tracePt t="196576" x="6099175" y="3081338"/>
          <p14:tracePt t="196592" x="6099175" y="3044825"/>
          <p14:tracePt t="196609" x="6099175" y="3017838"/>
          <p14:tracePt t="196626" x="6099175" y="2982913"/>
          <p14:tracePt t="196643" x="6081713" y="2965450"/>
          <p14:tracePt t="196659" x="6081713" y="2955925"/>
          <p14:tracePt t="196676" x="6064250" y="2946400"/>
          <p14:tracePt t="196692" x="6054725" y="2946400"/>
          <p14:tracePt t="196709" x="6045200" y="2928938"/>
          <p14:tracePt t="196726" x="6045200" y="2921000"/>
          <p14:tracePt t="196743" x="6027738" y="2911475"/>
          <p14:tracePt t="196760" x="6010275" y="2894013"/>
          <p14:tracePt t="196776" x="5983288" y="2884488"/>
          <p14:tracePt t="196792" x="5965825" y="2884488"/>
          <p14:tracePt t="196808" x="5956300" y="2884488"/>
          <p14:tracePt t="196824" x="5929313" y="2874963"/>
          <p14:tracePt t="196842" x="5894388" y="2874963"/>
          <p14:tracePt t="196858" x="5849938" y="2874963"/>
          <p14:tracePt t="196875" x="5803900" y="2874963"/>
          <p14:tracePt t="196891" x="5778500" y="2874963"/>
          <p14:tracePt t="196909" x="5759450" y="2874963"/>
          <p14:tracePt t="196924" x="5697538" y="2857500"/>
          <p14:tracePt t="196942" x="5626100" y="2857500"/>
          <p14:tracePt t="196966" x="5616575" y="2857500"/>
          <p14:tracePt t="196980" x="5599113" y="2857500"/>
          <p14:tracePt t="197004" x="5589588" y="2857500"/>
          <p14:tracePt t="197026" x="5581650" y="2857500"/>
          <p14:tracePt t="197105" x="5581650" y="2874963"/>
          <p14:tracePt t="197116" x="5572125" y="2874963"/>
          <p14:tracePt t="197128" x="5572125" y="2884488"/>
          <p14:tracePt t="197145" x="5564188" y="2901950"/>
          <p14:tracePt t="197162" x="5564188" y="2921000"/>
          <p14:tracePt t="197177" x="5564188" y="2928938"/>
          <p14:tracePt t="197194" x="5554663" y="2955925"/>
          <p14:tracePt t="197212" x="5554663" y="2982913"/>
          <p14:tracePt t="197228" x="5554663" y="3009900"/>
          <p14:tracePt t="197245" x="5554663" y="3036888"/>
          <p14:tracePt t="197261" x="5554663" y="3071813"/>
          <p14:tracePt t="197278" x="5554663" y="3081338"/>
          <p14:tracePt t="197294" x="5554663" y="3125788"/>
          <p14:tracePt t="197312" x="5581650" y="3179763"/>
          <p14:tracePt t="197328" x="5581650" y="3206750"/>
          <p14:tracePt t="197345" x="5581650" y="3214688"/>
          <p14:tracePt t="197389" x="5581650" y="3224213"/>
          <p14:tracePt t="197419" x="5581650" y="3232150"/>
          <p14:tracePt t="197435" x="5589588" y="3241675"/>
          <p14:tracePt t="197459" x="5589588" y="3251200"/>
          <p14:tracePt t="197497" x="5599113" y="3259138"/>
          <p14:tracePt t="197509" x="5599113" y="3268663"/>
          <p14:tracePt t="197529" x="5608638" y="3286125"/>
          <p14:tracePt t="197551" x="5616575" y="3286125"/>
          <p14:tracePt t="197562" x="5626100" y="3286125"/>
          <p14:tracePt t="197577" x="5653088" y="3295650"/>
          <p14:tracePt t="197594" x="5697538" y="3295650"/>
          <p14:tracePt t="197612" x="5759450" y="3295650"/>
          <p14:tracePt t="197629" x="5813425" y="3286125"/>
          <p14:tracePt t="197643" x="5830888" y="3278188"/>
          <p14:tracePt t="197659" x="5857875" y="3278188"/>
          <p14:tracePt t="197676" x="5875338" y="3268663"/>
          <p14:tracePt t="197693" x="5884863" y="3268663"/>
          <p14:tracePt t="197710" x="5921375" y="3241675"/>
          <p14:tracePt t="197726" x="5938838" y="3224213"/>
          <p14:tracePt t="197743" x="5956300" y="3206750"/>
          <p14:tracePt t="197760" x="5965825" y="3197225"/>
          <p14:tracePt t="197776" x="5973763" y="3179763"/>
          <p14:tracePt t="197794" x="5983288" y="3179763"/>
          <p14:tracePt t="197818" x="5992813" y="3179763"/>
          <p14:tracePt t="197827" x="6010275" y="3152775"/>
          <p14:tracePt t="197843" x="6010275" y="3135313"/>
          <p14:tracePt t="197859" x="6018213" y="3098800"/>
          <p14:tracePt t="197876" x="6027738" y="3054350"/>
          <p14:tracePt t="197892" x="6045200" y="3009900"/>
          <p14:tracePt t="197911" x="6054725" y="2938463"/>
          <p14:tracePt t="197927" x="6054725" y="2911475"/>
          <p14:tracePt t="197943" x="6054725" y="2857500"/>
          <p14:tracePt t="197959" x="6054725" y="2830513"/>
          <p14:tracePt t="197976" x="6037263" y="2803525"/>
          <p14:tracePt t="197992" x="6027738" y="2795588"/>
          <p14:tracePt t="198010" x="6018213" y="2786063"/>
          <p14:tracePt t="198027" x="6010275" y="2786063"/>
          <p14:tracePt t="198056" x="6010275" y="2778125"/>
          <p14:tracePt t="198064" x="5983288" y="2768600"/>
          <p14:tracePt t="198075" x="5973763" y="2768600"/>
          <p14:tracePt t="198092" x="5946775" y="2759075"/>
          <p14:tracePt t="198108" x="5929313" y="2759075"/>
          <p14:tracePt t="198126" x="5867400" y="2741613"/>
          <p14:tracePt t="198142" x="5849938" y="2741613"/>
          <p14:tracePt t="198158" x="5803900" y="2741613"/>
          <p14:tracePt t="198181" x="5778500" y="2741613"/>
          <p14:tracePt t="198196" x="5759450" y="2741613"/>
          <p14:tracePt t="198212" x="5724525" y="2741613"/>
          <p14:tracePt t="198229" x="5707063" y="2741613"/>
          <p14:tracePt t="198243" x="5680075" y="2741613"/>
          <p14:tracePt t="198259" x="5661025" y="2751138"/>
          <p14:tracePt t="198276" x="5653088" y="2759075"/>
          <p14:tracePt t="198293" x="5643563" y="2759075"/>
          <p14:tracePt t="198309" x="5626100" y="2759075"/>
          <p14:tracePt t="198327" x="5616575" y="2768600"/>
          <p14:tracePt t="198343" x="5599113" y="2778125"/>
          <p14:tracePt t="198359" x="5599113" y="2786063"/>
          <p14:tracePt t="198433" x="5589588" y="2795588"/>
          <p14:tracePt t="198449" x="5589588" y="2803525"/>
          <p14:tracePt t="198473" x="5581650" y="2813050"/>
          <p14:tracePt t="198495" x="5581650" y="2830513"/>
          <p14:tracePt t="198511" x="5572125" y="2840038"/>
          <p14:tracePt t="198523" x="5572125" y="2849563"/>
          <p14:tracePt t="198566" x="5572125" y="2857500"/>
          <p14:tracePt t="198634" x="5554663" y="2857500"/>
          <p14:tracePt t="198646" x="5554663" y="2867025"/>
          <p14:tracePt t="198703" x="5554663" y="2874963"/>
          <p14:tracePt t="198715" x="5554663" y="2884488"/>
          <p14:tracePt t="198942" x="5554663" y="2901950"/>
          <p14:tracePt t="198965" x="5554663" y="2911475"/>
          <p14:tracePt t="199533" x="5564188" y="2911475"/>
          <p14:tracePt t="199557" x="5564188" y="2921000"/>
          <p14:tracePt t="199572" x="5572125" y="2921000"/>
          <p14:tracePt t="199658" x="5572125" y="2928938"/>
          <p14:tracePt t="199864" x="5581650" y="2928938"/>
          <p14:tracePt t="200126" x="5589588" y="2928938"/>
          <p14:tracePt t="200164" x="5599113" y="2928938"/>
          <p14:tracePt t="200202" x="5608638" y="2928938"/>
          <p14:tracePt t="200317" x="5608638" y="2938463"/>
          <p14:tracePt t="200349" x="5608638" y="2946400"/>
          <p14:tracePt t="200356" x="5608638" y="2955925"/>
          <p14:tracePt t="200370" x="5608638" y="2982913"/>
          <p14:tracePt t="200386" x="5608638" y="2992438"/>
          <p14:tracePt t="200518" x="5608638" y="3000375"/>
          <p14:tracePt t="200529" x="5616575" y="3000375"/>
          <p14:tracePt t="200544" x="5616575" y="3009900"/>
          <p14:tracePt t="200801" x="5635625" y="3009900"/>
          <p14:tracePt t="200809" x="5643563" y="3009900"/>
          <p14:tracePt t="200828" x="5653088" y="3009900"/>
          <p14:tracePt t="200844" x="5670550" y="3009900"/>
          <p14:tracePt t="200861" x="5697538" y="3009900"/>
          <p14:tracePt t="200880" x="5732463" y="3009900"/>
          <p14:tracePt t="200896" x="5741988" y="3017838"/>
          <p14:tracePt t="200947" x="5751513" y="3017838"/>
          <p14:tracePt t="202602" x="5751513" y="3036888"/>
          <p14:tracePt t="202656" x="5751513" y="3044825"/>
          <p14:tracePt t="202667" x="5759450" y="3044825"/>
          <p14:tracePt t="202681" x="5759450" y="3071813"/>
          <p14:tracePt t="202696" x="5759450" y="3089275"/>
          <p14:tracePt t="202711" x="5759450" y="3116263"/>
          <p14:tracePt t="202728" x="5768975" y="3116263"/>
          <p14:tracePt t="202762" x="5768975" y="3125788"/>
          <p14:tracePt t="202815" x="5768975" y="3135313"/>
          <p14:tracePt t="202823" x="5768975" y="3143250"/>
          <p14:tracePt t="202932" x="5768975" y="3152775"/>
          <p14:tracePt t="202956" x="5768975" y="3160713"/>
          <p14:tracePt t="202968" x="5778500" y="3160713"/>
          <p14:tracePt t="202980" x="5786438" y="3179763"/>
          <p14:tracePt t="203240" x="5795963" y="3179763"/>
          <p14:tracePt t="203286" x="5795963" y="3187700"/>
          <p14:tracePt t="203332" x="5795963" y="3197225"/>
          <p14:tracePt t="203348" x="5813425" y="3197225"/>
          <p14:tracePt t="203369" x="5813425" y="3206750"/>
          <p14:tracePt t="203377" x="5822950" y="3214688"/>
          <p14:tracePt t="203393" x="5849938" y="3224213"/>
          <p14:tracePt t="203410" x="5884863" y="3232150"/>
          <p14:tracePt t="203426" x="5929313" y="3268663"/>
          <p14:tracePt t="203443" x="5992813" y="3295650"/>
          <p14:tracePt t="203460" x="6045200" y="3322638"/>
          <p14:tracePt t="203477" x="6072188" y="3349625"/>
          <p14:tracePt t="203494" x="6099175" y="3375025"/>
          <p14:tracePt t="203510" x="6126163" y="3394075"/>
          <p14:tracePt t="203526" x="6143625" y="3421063"/>
          <p14:tracePt t="203543" x="6153150" y="3429000"/>
          <p14:tracePt t="203561" x="6170613" y="3446463"/>
          <p14:tracePt t="203577" x="6188075" y="3473450"/>
          <p14:tracePt t="203594" x="6207125" y="3482975"/>
          <p14:tracePt t="203610" x="6224588" y="3492500"/>
          <p14:tracePt t="203626" x="6232525" y="3492500"/>
          <p14:tracePt t="203643" x="6232525" y="3500438"/>
          <p14:tracePt t="203660" x="6242050" y="3509963"/>
          <p14:tracePt t="203677" x="6251575" y="3517900"/>
          <p14:tracePt t="203693" x="6269038" y="3544888"/>
          <p14:tracePt t="203710" x="6286500" y="3563938"/>
          <p14:tracePt t="203728" x="6313488" y="3598863"/>
          <p14:tracePt t="203746" x="6394450" y="3662363"/>
          <p14:tracePt t="203760" x="6421438" y="3670300"/>
          <p14:tracePt t="203777" x="6473825" y="3714750"/>
          <p14:tracePt t="203793" x="6510338" y="3741738"/>
          <p14:tracePt t="203810" x="6554788" y="3778250"/>
          <p14:tracePt t="203826" x="6599238" y="3830638"/>
          <p14:tracePt t="203843" x="6616700" y="3849688"/>
          <p14:tracePt t="203860" x="6653213" y="3884613"/>
          <p14:tracePt t="203879" x="6670675" y="3929063"/>
          <p14:tracePt t="203897" x="6697663" y="3992563"/>
          <p14:tracePt t="203912" x="6707188" y="4010025"/>
          <p14:tracePt t="203928" x="6742113" y="4027488"/>
          <p14:tracePt t="203946" x="6813550" y="4054475"/>
          <p14:tracePt t="203963" x="6831013" y="4064000"/>
          <p14:tracePt t="203978" x="6831013" y="4071938"/>
          <p14:tracePt t="204008" x="6840538" y="4081463"/>
          <p14:tracePt t="204019" x="6867525" y="4108450"/>
          <p14:tracePt t="204033" x="6911975" y="4135438"/>
          <p14:tracePt t="204046" x="6946900" y="4152900"/>
          <p14:tracePt t="204060" x="6973888" y="4162425"/>
          <p14:tracePt t="204077" x="7072313" y="4214813"/>
          <p14:tracePt t="204093" x="7126288" y="4241800"/>
          <p14:tracePt t="204110" x="7161213" y="4259263"/>
          <p14:tracePt t="204126" x="7242175" y="4313238"/>
          <p14:tracePt t="204143" x="7313613" y="4340225"/>
          <p14:tracePt t="204158" x="7394575" y="4384675"/>
          <p14:tracePt t="204177" x="7402513" y="4384675"/>
          <p14:tracePt t="204193" x="7429500" y="4394200"/>
          <p14:tracePt t="204212" x="7446963" y="4411663"/>
          <p14:tracePt t="204230" x="7483475" y="4438650"/>
          <p14:tracePt t="204245" x="7493000" y="4448175"/>
          <p14:tracePt t="204262" x="7527925" y="4465638"/>
          <p14:tracePt t="204279" x="7537450" y="4473575"/>
          <p14:tracePt t="204295" x="7545388" y="4492625"/>
          <p14:tracePt t="204310" x="7554913" y="4500563"/>
          <p14:tracePt t="204326" x="7589838" y="4527550"/>
          <p14:tracePt t="204343" x="7653338" y="4572000"/>
          <p14:tracePt t="204360" x="7670800" y="4591050"/>
          <p14:tracePt t="204377" x="7707313" y="4616450"/>
          <p14:tracePt t="204393" x="7724775" y="4652963"/>
          <p14:tracePt t="204410" x="7751763" y="4670425"/>
          <p14:tracePt t="204427" x="7778750" y="4697413"/>
          <p14:tracePt t="204444" x="7831138" y="4741863"/>
          <p14:tracePt t="204460" x="7875588" y="4768850"/>
          <p14:tracePt t="204477" x="7956550" y="4830763"/>
          <p14:tracePt t="204494" x="8001000" y="4867275"/>
          <p14:tracePt t="204510" x="8037513" y="4884738"/>
          <p14:tracePt t="204526" x="8081963" y="4911725"/>
          <p14:tracePt t="204543" x="8135938" y="4948238"/>
          <p14:tracePt t="204561" x="8224838" y="4992688"/>
          <p14:tracePt t="204577" x="8304213" y="5010150"/>
          <p14:tracePt t="204594" x="8331200" y="5027613"/>
          <p14:tracePt t="204612" x="8358188" y="5045075"/>
          <p14:tracePt t="204628" x="8402638" y="5072063"/>
          <p14:tracePt t="204647" x="8456613" y="5099050"/>
          <p14:tracePt t="204663" x="8493125" y="5135563"/>
          <p14:tracePt t="204679" x="8528050" y="5162550"/>
          <p14:tracePt t="204696" x="8564563" y="5197475"/>
          <p14:tracePt t="204712" x="8582025" y="5214938"/>
          <p14:tracePt t="204730" x="8626475" y="5241925"/>
          <p14:tracePt t="204744" x="8626475" y="5259388"/>
          <p14:tracePt t="204760" x="8661400" y="5268913"/>
          <p14:tracePt t="204779" x="8707438" y="5305425"/>
          <p14:tracePt t="204795" x="8732838" y="5313363"/>
          <p14:tracePt t="204810" x="8769350" y="5340350"/>
          <p14:tracePt t="204827" x="8778875" y="5357813"/>
          <p14:tracePt t="204843" x="8796338" y="5357813"/>
          <p14:tracePt t="204860" x="8831263" y="5357813"/>
          <p14:tracePt t="204877" x="8831263" y="5367338"/>
          <p14:tracePt t="205447" x="8823325" y="5367338"/>
          <p14:tracePt t="205458" x="8804275" y="5367338"/>
          <p14:tracePt t="205470" x="8715375" y="5367338"/>
          <p14:tracePt t="205482" x="8616950" y="5384800"/>
          <p14:tracePt t="205495" x="8447088" y="5402263"/>
          <p14:tracePt t="205510" x="8350250" y="5411788"/>
          <p14:tracePt t="205526" x="8278813" y="5411788"/>
          <p14:tracePt t="205543" x="8197850" y="5411788"/>
          <p14:tracePt t="205560" x="8116888" y="5411788"/>
          <p14:tracePt t="205577" x="8072438" y="5411788"/>
          <p14:tracePt t="205594" x="8010525" y="5411788"/>
          <p14:tracePt t="205610" x="7921625" y="5411788"/>
          <p14:tracePt t="205627" x="7823200" y="5411788"/>
          <p14:tracePt t="205643" x="7732713" y="5411788"/>
          <p14:tracePt t="205660" x="7635875" y="5411788"/>
          <p14:tracePt t="205677" x="7537450" y="5411788"/>
          <p14:tracePt t="205694" x="7446963" y="5411788"/>
          <p14:tracePt t="205710" x="7421563" y="5411788"/>
          <p14:tracePt t="205768" x="7483475" y="5376863"/>
          <p14:tracePt t="205781" x="7510463" y="5376863"/>
          <p14:tracePt t="205795" x="7635875" y="5367338"/>
          <p14:tracePt t="205811" x="7680325" y="5340350"/>
          <p14:tracePt t="205831" x="7680325" y="5313363"/>
          <p14:tracePt t="205846" x="7680325" y="5268913"/>
          <p14:tracePt t="205863" x="7616825" y="5241925"/>
          <p14:tracePt t="205879" x="7456488" y="5153025"/>
          <p14:tracePt t="205895" x="7153275" y="5054600"/>
          <p14:tracePt t="205912" x="6850063" y="4929188"/>
          <p14:tracePt t="205927" x="6643688" y="4840288"/>
          <p14:tracePt t="205944" x="6518275" y="4741863"/>
          <p14:tracePt t="205961" x="6500813" y="4733925"/>
          <p14:tracePt t="206006" x="6500813" y="4724400"/>
          <p14:tracePt t="206014" x="6510338" y="4706938"/>
          <p14:tracePt t="206027" x="6537325" y="4706938"/>
          <p14:tracePt t="206043" x="6545263" y="4697413"/>
          <p14:tracePt t="206061" x="6527800" y="4652963"/>
          <p14:tracePt t="206080" x="6465888" y="4598988"/>
          <p14:tracePt t="206095" x="6323013" y="4527550"/>
          <p14:tracePt t="206112" x="6180138" y="4473575"/>
          <p14:tracePt t="206131" x="6064250" y="4421188"/>
          <p14:tracePt t="206147" x="6045200" y="4402138"/>
          <p14:tracePt t="206162" x="6045200" y="4394200"/>
          <p14:tracePt t="206178" x="6045200" y="4376738"/>
          <p14:tracePt t="206195" x="6064250" y="4367213"/>
          <p14:tracePt t="206211" x="6081713" y="4349750"/>
          <p14:tracePt t="206228" x="6081713" y="4340225"/>
          <p14:tracePt t="206246" x="6081713" y="4305300"/>
          <p14:tracePt t="206263" x="6045200" y="4286250"/>
          <p14:tracePt t="206278" x="5983288" y="4259263"/>
          <p14:tracePt t="206293" x="5956300" y="4241800"/>
          <p14:tracePt t="206310" x="5902325" y="4214813"/>
          <p14:tracePt t="206328" x="5902325" y="4197350"/>
          <p14:tracePt t="206344" x="5902325" y="4162425"/>
          <p14:tracePt t="206361" x="5902325" y="4125913"/>
          <p14:tracePt t="206378" x="5902325" y="4108450"/>
          <p14:tracePt t="206393" x="5921375" y="4064000"/>
          <p14:tracePt t="206410" x="5921375" y="4019550"/>
          <p14:tracePt t="206428" x="5911850" y="3965575"/>
          <p14:tracePt t="206445" x="5867400" y="3938588"/>
          <p14:tracePt t="206461" x="5778500" y="3867150"/>
          <p14:tracePt t="206478" x="5661025" y="3840163"/>
          <p14:tracePt t="206493" x="5572125" y="3813175"/>
          <p14:tracePt t="206510" x="5402263" y="3733800"/>
          <p14:tracePt t="206527" x="5286375" y="3679825"/>
          <p14:tracePt t="206544" x="5259388" y="3662363"/>
          <p14:tracePt t="206561" x="5241925" y="3662363"/>
          <p14:tracePt t="206578" x="5232400" y="3662363"/>
          <p14:tracePt t="206595" x="5207000" y="3662363"/>
          <p14:tracePt t="206612" x="5187950" y="3652838"/>
          <p14:tracePt t="206631" x="5180013" y="3616325"/>
          <p14:tracePt t="206647" x="5170488" y="3598863"/>
          <p14:tracePt t="206663" x="5160963" y="3589338"/>
          <p14:tracePt t="206729" x="5143500" y="3589338"/>
          <p14:tracePt t="207023" x="5160963" y="3589338"/>
          <p14:tracePt t="207036" x="5170488" y="3589338"/>
          <p14:tracePt t="207053" x="5180013" y="3589338"/>
          <p14:tracePt t="207065" x="5187950" y="3589338"/>
          <p14:tracePt t="207078" x="5214938" y="3598863"/>
          <p14:tracePt t="207095" x="5232400" y="3608388"/>
          <p14:tracePt t="207112" x="5268913" y="3608388"/>
          <p14:tracePt t="207129" x="5322888" y="3608388"/>
          <p14:tracePt t="207147" x="5357813" y="3635375"/>
          <p14:tracePt t="207163" x="5394325" y="3679825"/>
          <p14:tracePt t="207178" x="5438775" y="3687763"/>
          <p14:tracePt t="207195" x="5473700" y="3706813"/>
          <p14:tracePt t="207210" x="5527675" y="3741738"/>
          <p14:tracePt t="207227" x="5661025" y="3894138"/>
          <p14:tracePt t="207244" x="5803900" y="3965575"/>
          <p14:tracePt t="207261" x="5921375" y="4116388"/>
          <p14:tracePt t="207276" x="6064250" y="4197350"/>
          <p14:tracePt t="207293" x="6161088" y="4313238"/>
          <p14:tracePt t="207309" x="6224588" y="4411663"/>
          <p14:tracePt t="207326" x="6429375" y="4537075"/>
          <p14:tracePt t="207343" x="6742113" y="4625975"/>
          <p14:tracePt t="207360" x="6911975" y="4662488"/>
          <p14:tracePt t="207376" x="7064375" y="4679950"/>
          <p14:tracePt t="207395" x="7108825" y="4687888"/>
          <p14:tracePt t="207412" x="7135813" y="4687888"/>
          <p14:tracePt t="207446" x="7135813" y="4697413"/>
          <p14:tracePt t="207474" x="7143750" y="4697413"/>
          <p14:tracePt t="207486" x="7161213" y="4714875"/>
          <p14:tracePt t="207499" x="7224713" y="4724400"/>
          <p14:tracePt t="207510" x="7251700" y="4733925"/>
          <p14:tracePt t="207527" x="7350125" y="4768850"/>
          <p14:tracePt t="207544" x="7439025" y="4813300"/>
          <p14:tracePt t="207561" x="7527925" y="4840288"/>
          <p14:tracePt t="207577" x="7545388" y="4849813"/>
          <p14:tracePt t="207593" x="7589838" y="4876800"/>
          <p14:tracePt t="207610" x="7616825" y="4911725"/>
          <p14:tracePt t="207628" x="7670800" y="4938713"/>
          <p14:tracePt t="207644" x="7680325" y="4965700"/>
          <p14:tracePt t="207660" x="7688263" y="4973638"/>
          <p14:tracePt t="207677" x="7688263" y="4983163"/>
          <p14:tracePt t="207693" x="7688263" y="5010150"/>
          <p14:tracePt t="207711" x="7688263" y="5027613"/>
          <p14:tracePt t="207728" x="7707313" y="5064125"/>
          <p14:tracePt t="207744" x="7707313" y="5099050"/>
          <p14:tracePt t="207762" x="7707313" y="5162550"/>
          <p14:tracePt t="207779" x="7707313" y="5207000"/>
          <p14:tracePt t="207795" x="7707313" y="5224463"/>
          <p14:tracePt t="207813" x="7707313" y="5241925"/>
          <p14:tracePt t="207867" x="7707313" y="5251450"/>
          <p14:tracePt t="207883" x="7707313" y="5268913"/>
          <p14:tracePt t="207897" x="7707313" y="5286375"/>
          <p14:tracePt t="207910" x="7707313" y="5295900"/>
          <p14:tracePt t="207927" x="7707313" y="5305425"/>
          <p14:tracePt t="207944" x="7707313" y="5313363"/>
          <p14:tracePt t="207960" x="7707313" y="5322888"/>
          <p14:tracePt t="208021" x="7707313" y="5330825"/>
          <p14:tracePt t="208051" x="7707313" y="5349875"/>
          <p14:tracePt t="208063" x="7707313" y="5357813"/>
          <p14:tracePt t="208083" x="7707313" y="5367338"/>
          <p14:tracePt t="208095" x="7707313" y="5376863"/>
          <p14:tracePt t="208137" x="7707313" y="5384800"/>
          <p14:tracePt t="208367" x="7707313" y="5394325"/>
          <p14:tracePt t="208429" x="7707313" y="5402263"/>
          <p14:tracePt t="208451" x="7707313" y="5421313"/>
          <p14:tracePt t="208467" x="7707313" y="5429250"/>
          <p14:tracePt t="209281" x="7707313" y="5438775"/>
          <p14:tracePt t="209936" x="7715250" y="5448300"/>
          <p14:tracePt t="210051" x="7724775" y="5448300"/>
          <p14:tracePt t="210127" x="7732713" y="5448300"/>
          <p14:tracePt t="210166" x="7742238" y="5448300"/>
          <p14:tracePt t="210181" x="7751763" y="5448300"/>
          <p14:tracePt t="210196" x="7778750" y="5448300"/>
          <p14:tracePt t="210213" x="7796213" y="5448300"/>
          <p14:tracePt t="210230" x="7804150" y="5438775"/>
          <p14:tracePt t="210247" x="7813675" y="5429250"/>
          <p14:tracePt t="210262" x="7831138" y="5411788"/>
          <p14:tracePt t="210277" x="7840663" y="5402263"/>
          <p14:tracePt t="210293" x="7858125" y="5394325"/>
          <p14:tracePt t="210310" x="7902575" y="5376863"/>
          <p14:tracePt t="210327" x="7939088" y="5340350"/>
          <p14:tracePt t="210343" x="7956550" y="5305425"/>
          <p14:tracePt t="210359" x="8037513" y="5278438"/>
          <p14:tracePt t="210376" x="8064500" y="5233988"/>
          <p14:tracePt t="210393" x="8108950" y="5197475"/>
          <p14:tracePt t="210410" x="8170863" y="5108575"/>
          <p14:tracePt t="210427" x="8232775" y="4973638"/>
          <p14:tracePt t="210444" x="8350250" y="4670425"/>
          <p14:tracePt t="210459" x="8466138" y="4349750"/>
          <p14:tracePt t="210476" x="8518525" y="4010025"/>
          <p14:tracePt t="210493" x="8589963" y="3805238"/>
          <p14:tracePt t="210510" x="8589963" y="3733800"/>
          <p14:tracePt t="210534" x="8589963" y="3724275"/>
          <p14:tracePt t="210550" x="8589963" y="3714750"/>
          <p14:tracePt t="210562" x="8572500" y="3714750"/>
          <p14:tracePt t="210579" x="8564563" y="3679825"/>
          <p14:tracePt t="210597" x="8545513" y="3625850"/>
          <p14:tracePt t="210613" x="8518525" y="3517900"/>
          <p14:tracePt t="210631" x="8501063" y="3402013"/>
          <p14:tracePt t="210646" x="8474075" y="3367088"/>
          <p14:tracePt t="210660" x="8466138" y="3322638"/>
          <p14:tracePt t="210677" x="8429625" y="3268663"/>
          <p14:tracePt t="210695" x="8402638" y="3214688"/>
          <p14:tracePt t="210711" x="8394700" y="3197225"/>
          <p14:tracePt t="210728" x="8375650" y="3187700"/>
          <p14:tracePt t="210744" x="8358188" y="3160713"/>
          <p14:tracePt t="210760" x="8313738" y="3160713"/>
          <p14:tracePt t="210778" x="8278813" y="3152775"/>
          <p14:tracePt t="210794" x="8259763" y="3152775"/>
          <p14:tracePt t="210811" x="8242300" y="3152775"/>
          <p14:tracePt t="210828" x="8215313" y="3152775"/>
          <p14:tracePt t="210857" x="8207375" y="3152775"/>
          <p14:tracePt t="210865" x="8197850" y="3152775"/>
          <p14:tracePt t="210889" x="8188325" y="3152775"/>
          <p14:tracePt t="210911" x="8180388" y="3152775"/>
          <p14:tracePt t="210936" x="8153400" y="3152775"/>
          <p14:tracePt t="210947" x="8135938" y="3152775"/>
          <p14:tracePt t="210962" x="8108950" y="3152775"/>
          <p14:tracePt t="210979" x="8099425" y="3143250"/>
          <p14:tracePt t="210996" x="8089900" y="3143250"/>
          <p14:tracePt t="211013" x="8072438" y="3143250"/>
          <p14:tracePt t="211030" x="8054975" y="3143250"/>
          <p14:tracePt t="211046" x="8018463" y="3143250"/>
          <p14:tracePt t="211289" x="8027988" y="3143250"/>
          <p14:tracePt t="211296" x="8045450" y="3143250"/>
          <p14:tracePt t="211311" x="8064500" y="3143250"/>
          <p14:tracePt t="211327" x="8072438" y="3152775"/>
          <p14:tracePt t="211358" x="8081963" y="3152775"/>
          <p14:tracePt t="211412" x="8108950" y="3152775"/>
          <p14:tracePt t="211428" x="8116888" y="3152775"/>
          <p14:tracePt t="211439" x="8126413" y="3160713"/>
          <p14:tracePt t="211450" x="8126413" y="3179763"/>
          <p14:tracePt t="211473" x="8135938" y="3179763"/>
          <p14:tracePt t="211481" x="8143875" y="3187700"/>
          <p14:tracePt t="211495" x="8153400" y="3197225"/>
          <p14:tracePt t="211512" x="8170863" y="3206750"/>
          <p14:tracePt t="211530" x="8180388" y="3224213"/>
          <p14:tracePt t="211546" x="8188325" y="3251200"/>
          <p14:tracePt t="211562" x="8197850" y="3259138"/>
          <p14:tracePt t="211580" x="8197850" y="3286125"/>
          <p14:tracePt t="211597" x="8207375" y="3303588"/>
          <p14:tracePt t="211613" x="8215313" y="3330575"/>
          <p14:tracePt t="211629" x="8224838" y="3330575"/>
          <p14:tracePt t="211646" x="8224838" y="3349625"/>
          <p14:tracePt t="211662" x="8224838" y="3384550"/>
          <p14:tracePt t="211680" x="8224838" y="3438525"/>
          <p14:tracePt t="211696" x="8224838" y="3446463"/>
          <p14:tracePt t="211711" x="8224838" y="3465513"/>
          <p14:tracePt t="211728" x="8224838" y="3492500"/>
          <p14:tracePt t="211773" x="8224838" y="3500438"/>
          <p14:tracePt t="211787" x="8224838" y="3517900"/>
          <p14:tracePt t="211795" x="8242300" y="3527425"/>
          <p14:tracePt t="211810" x="8242300" y="3554413"/>
          <p14:tracePt t="211826" x="8251825" y="3571875"/>
          <p14:tracePt t="211843" x="8251825" y="3598863"/>
          <p14:tracePt t="211860" x="8259763" y="3652838"/>
          <p14:tracePt t="211876" x="8269288" y="3679825"/>
          <p14:tracePt t="211893" x="8296275" y="3714750"/>
          <p14:tracePt t="211911" x="8313738" y="3759200"/>
          <p14:tracePt t="211927" x="8313738" y="3786188"/>
          <p14:tracePt t="211943" x="8313738" y="3822700"/>
          <p14:tracePt t="211962" x="8323263" y="3849688"/>
          <p14:tracePt t="211980" x="8350250" y="3938588"/>
          <p14:tracePt t="211997" x="8350250" y="4000500"/>
          <p14:tracePt t="212012" x="8350250" y="4044950"/>
          <p14:tracePt t="212028" x="8350250" y="4081463"/>
          <p14:tracePt t="212044" x="8350250" y="4125913"/>
          <p14:tracePt t="212061" x="8350250" y="4179888"/>
          <p14:tracePt t="212077" x="8358188" y="4233863"/>
          <p14:tracePt t="212095" x="8358188" y="4295775"/>
          <p14:tracePt t="212112" x="8358188" y="4330700"/>
          <p14:tracePt t="212127" x="8358188" y="4411663"/>
          <p14:tracePt t="212144" x="8358188" y="4465638"/>
          <p14:tracePt t="212161" x="8358188" y="4527550"/>
          <p14:tracePt t="212178" x="8358188" y="4591050"/>
          <p14:tracePt t="212195" x="8358188" y="4635500"/>
          <p14:tracePt t="212212" x="8358188" y="4687888"/>
          <p14:tracePt t="212228" x="8358188" y="4733925"/>
          <p14:tracePt t="212244" x="8331200" y="4822825"/>
          <p14:tracePt t="212262" x="8331200" y="4884738"/>
          <p14:tracePt t="212279" x="8331200" y="5045075"/>
          <p14:tracePt t="212295" x="8313738" y="5126038"/>
          <p14:tracePt t="212310" x="8313738" y="5180013"/>
          <p14:tracePt t="212327" x="8313738" y="5207000"/>
          <p14:tracePt t="212343" x="8313738" y="5224463"/>
          <p14:tracePt t="212360" x="8313738" y="5233988"/>
          <p14:tracePt t="212381" x="8323263" y="5278438"/>
          <p14:tracePt t="212397" x="8323263" y="5349875"/>
          <p14:tracePt t="212414" x="8323263" y="5384800"/>
          <p14:tracePt t="212429" x="8323263" y="5429250"/>
          <p14:tracePt t="212446" x="8323263" y="5448300"/>
          <p14:tracePt t="212461" x="8323263" y="5456238"/>
          <p14:tracePt t="212477" x="8323263" y="5483225"/>
          <p14:tracePt t="212495" x="8323263" y="5510213"/>
          <p14:tracePt t="212511" x="8323263" y="5519738"/>
          <p14:tracePt t="212528" x="8323263" y="5527675"/>
          <p14:tracePt t="212549" x="8323263" y="5546725"/>
          <p14:tracePt t="212603" x="8313738" y="5554663"/>
          <p14:tracePt t="212672" x="8323263" y="5564188"/>
          <p14:tracePt t="212688" x="8340725" y="5564188"/>
          <p14:tracePt t="212699" x="8350250" y="5564188"/>
          <p14:tracePt t="212713" x="8385175" y="5564188"/>
          <p14:tracePt t="212729" x="8394700" y="5564188"/>
          <p14:tracePt t="212746" x="8402638" y="5554663"/>
          <p14:tracePt t="212762" x="8421688" y="5527675"/>
          <p14:tracePt t="212780" x="8429625" y="5519738"/>
          <p14:tracePt t="212809" x="8429625" y="5510213"/>
          <p14:tracePt t="212850" x="8429625" y="5492750"/>
          <p14:tracePt t="212861" x="8429625" y="5473700"/>
          <p14:tracePt t="212880" x="8429625" y="5438775"/>
          <p14:tracePt t="212898" x="8429625" y="5421313"/>
          <p14:tracePt t="212911" x="8429625" y="5402263"/>
          <p14:tracePt t="212928" x="8421688" y="5394325"/>
          <p14:tracePt t="212945" x="8412163" y="5384800"/>
          <p14:tracePt t="212961" x="8402638" y="5376863"/>
          <p14:tracePt t="212977" x="8367713" y="5340350"/>
          <p14:tracePt t="212995" x="8358188" y="5322888"/>
          <p14:tracePt t="213011" x="8331200" y="5313363"/>
          <p14:tracePt t="213028" x="8323263" y="5313363"/>
          <p14:tracePt t="213044" x="8304213" y="5313363"/>
          <p14:tracePt t="213061" x="8286750" y="5305425"/>
          <p14:tracePt t="213079" x="8286750" y="5286375"/>
          <p14:tracePt t="213095" x="8278813" y="5286375"/>
          <p14:tracePt t="213111" x="8251825" y="5286375"/>
          <p14:tracePt t="213128" x="8232775" y="5286375"/>
          <p14:tracePt t="213144" x="8197850" y="5286375"/>
          <p14:tracePt t="213161" x="8170863" y="5295900"/>
          <p14:tracePt t="213178" x="8143875" y="5305425"/>
          <p14:tracePt t="213195" x="8099425" y="5330825"/>
          <p14:tracePt t="213211" x="8064500" y="5330825"/>
          <p14:tracePt t="213228" x="8045450" y="5340350"/>
          <p14:tracePt t="213244" x="8037513" y="5357813"/>
          <p14:tracePt t="213261" x="8018463" y="5394325"/>
          <p14:tracePt t="213279" x="7993063" y="5421313"/>
          <p14:tracePt t="213294" x="7993063" y="5448300"/>
          <p14:tracePt t="213312" x="7993063" y="5456238"/>
          <p14:tracePt t="213328" x="7993063" y="5465763"/>
          <p14:tracePt t="213355" x="7993063" y="5473700"/>
          <p14:tracePt t="213363" x="7993063" y="5483225"/>
          <p14:tracePt t="213377" x="7993063" y="5519738"/>
          <p14:tracePt t="213395" x="7993063" y="5564188"/>
          <p14:tracePt t="213411" x="7993063" y="5572125"/>
          <p14:tracePt t="213427" x="8010525" y="5581650"/>
          <p14:tracePt t="213502" x="8010525" y="5591175"/>
          <p14:tracePt t="213518" x="8010525" y="5599113"/>
          <p14:tracePt t="213530" x="8018463" y="5599113"/>
          <p14:tracePt t="213544" x="8037513" y="5618163"/>
          <p14:tracePt t="213561" x="8045450" y="5618163"/>
          <p14:tracePt t="213578" x="8072438" y="5618163"/>
          <p14:tracePt t="213595" x="8099425" y="5643563"/>
          <p14:tracePt t="213611" x="8135938" y="5653088"/>
          <p14:tracePt t="213627" x="8170863" y="5653088"/>
          <p14:tracePt t="213644" x="8215313" y="5670550"/>
          <p14:tracePt t="213661" x="8224838" y="5680075"/>
          <p14:tracePt t="213677" x="8242300" y="5689600"/>
          <p14:tracePt t="213695" x="8259763" y="5689600"/>
          <p14:tracePt t="213712" x="8296275" y="5689600"/>
          <p14:tracePt t="213728" x="8304213" y="5689600"/>
          <p14:tracePt t="213744" x="8340725" y="5689600"/>
          <p14:tracePt t="213761" x="8358188" y="5670550"/>
          <p14:tracePt t="213778" x="8367713" y="5670550"/>
          <p14:tracePt t="213795" x="8385175" y="5643563"/>
          <p14:tracePt t="213811" x="8394700" y="5618163"/>
          <p14:tracePt t="213828" x="8394700" y="5591175"/>
          <p14:tracePt t="213844" x="8421688" y="5581650"/>
          <p14:tracePt t="213861" x="8421688" y="5564188"/>
          <p14:tracePt t="213878" x="8421688" y="5500688"/>
          <p14:tracePt t="213895" x="8429625" y="5456238"/>
          <p14:tracePt t="213912" x="8447088" y="5421313"/>
          <p14:tracePt t="213928" x="8447088" y="5376863"/>
          <p14:tracePt t="213945" x="8456613" y="5340350"/>
          <p14:tracePt t="213961" x="8466138" y="5313363"/>
          <p14:tracePt t="213978" x="8466138" y="5224463"/>
          <p14:tracePt t="213995" x="8466138" y="5207000"/>
          <p14:tracePt t="214011" x="8466138" y="5197475"/>
          <p14:tracePt t="214029" x="8466138" y="5187950"/>
          <p14:tracePt t="214046" x="8466138" y="5180013"/>
          <p14:tracePt t="214062" x="8429625" y="5170488"/>
          <p14:tracePt t="214079" x="8412163" y="5153025"/>
          <p14:tracePt t="214095" x="8385175" y="5153025"/>
          <p14:tracePt t="214111" x="8367713" y="5153025"/>
          <p14:tracePt t="214128" x="8358188" y="5153025"/>
          <p14:tracePt t="214144" x="8323263" y="5170488"/>
          <p14:tracePt t="214161" x="8304213" y="5180013"/>
          <p14:tracePt t="214178" x="8278813" y="5180013"/>
          <p14:tracePt t="214195" x="8269288" y="5187950"/>
          <p14:tracePt t="214213" x="8251825" y="5197475"/>
          <p14:tracePt t="214229" x="8242300" y="5224463"/>
          <p14:tracePt t="214248" x="8232775" y="5233988"/>
          <p14:tracePt t="214264" x="8232775" y="5251450"/>
          <p14:tracePt t="214280" x="8207375" y="5286375"/>
          <p14:tracePt t="214296" x="8188325" y="5305425"/>
          <p14:tracePt t="214311" x="8180388" y="5330825"/>
          <p14:tracePt t="214327" x="8170863" y="5349875"/>
          <p14:tracePt t="214344" x="8153400" y="5376863"/>
          <p14:tracePt t="214361" x="8143875" y="5421313"/>
          <p14:tracePt t="214378" x="8143875" y="5465763"/>
          <p14:tracePt t="214395" x="8135938" y="5473700"/>
          <p14:tracePt t="214413" x="8135938" y="5500688"/>
          <p14:tracePt t="214429" x="8135938" y="5510213"/>
          <p14:tracePt t="214446" x="8143875" y="5537200"/>
          <p14:tracePt t="214464" x="8153400" y="5572125"/>
          <p14:tracePt t="214494" x="8170863" y="5572125"/>
          <p14:tracePt t="214505" x="8170863" y="5581650"/>
          <p14:tracePt t="214519" x="8188325" y="5591175"/>
          <p14:tracePt t="214533" x="8207375" y="5591175"/>
          <p14:tracePt t="214548" x="8215313" y="5591175"/>
          <p14:tracePt t="214561" x="8242300" y="5591175"/>
          <p14:tracePt t="214578" x="8286750" y="5591175"/>
          <p14:tracePt t="214594" x="8304213" y="5591175"/>
          <p14:tracePt t="214611" x="8331200" y="5591175"/>
          <p14:tracePt t="214627" x="8350250" y="5591175"/>
          <p14:tracePt t="214644" x="8358188" y="5581650"/>
          <p14:tracePt t="214661" x="8367713" y="5581650"/>
          <p14:tracePt t="214678" x="8385175" y="5546725"/>
          <p14:tracePt t="214695" x="8385175" y="5519738"/>
          <p14:tracePt t="214713" x="8394700" y="5500688"/>
          <p14:tracePt t="214729" x="8402638" y="5448300"/>
          <p14:tracePt t="214747" x="8402638" y="5394325"/>
          <p14:tracePt t="214762" x="8402638" y="5384800"/>
          <p14:tracePt t="214778" x="8402638" y="5357813"/>
          <p14:tracePt t="214795" x="8402638" y="5330825"/>
          <p14:tracePt t="214811" x="8394700" y="5322888"/>
          <p14:tracePt t="214829" x="8375650" y="5305425"/>
          <p14:tracePt t="214848" x="8350250" y="5295900"/>
          <p14:tracePt t="214861" x="8331200" y="5278438"/>
          <p14:tracePt t="214879" x="8304213" y="5268913"/>
          <p14:tracePt t="214895" x="8296275" y="5251450"/>
          <p14:tracePt t="214912" x="8278813" y="5251450"/>
          <p14:tracePt t="214928" x="8242300" y="5251450"/>
          <p14:tracePt t="214944" x="8224838" y="5251450"/>
          <p14:tracePt t="214964" x="8161338" y="5259388"/>
          <p14:tracePt t="214981" x="8143875" y="5278438"/>
          <p14:tracePt t="214996" x="8135938" y="5278438"/>
          <p14:tracePt t="215013" x="8108950" y="5305425"/>
          <p14:tracePt t="215030" x="8099425" y="5322888"/>
          <p14:tracePt t="215044" x="8089900" y="5367338"/>
          <p14:tracePt t="215061" x="8081963" y="5384800"/>
          <p14:tracePt t="215079" x="8072438" y="5411788"/>
          <p14:tracePt t="215095" x="8072438" y="5429250"/>
          <p14:tracePt t="215111" x="8072438" y="5473700"/>
          <p14:tracePt t="215128" x="8072438" y="5500688"/>
          <p14:tracePt t="215144" x="8072438" y="5564188"/>
          <p14:tracePt t="215162" x="8072438" y="5626100"/>
          <p14:tracePt t="215178" x="8072438" y="5643563"/>
          <p14:tracePt t="215195" x="8099425" y="5643563"/>
          <p14:tracePt t="215211" x="8126413" y="5653088"/>
          <p14:tracePt t="215229" x="8126413" y="5662613"/>
          <p14:tracePt t="215244" x="8135938" y="5670550"/>
          <p14:tracePt t="215262" x="8161338" y="5689600"/>
          <p14:tracePt t="215278" x="8170863" y="5707063"/>
          <p14:tracePt t="215294" x="8215313" y="5707063"/>
          <p14:tracePt t="215311" x="8251825" y="5707063"/>
          <p14:tracePt t="215328" x="8286750" y="5715000"/>
          <p14:tracePt t="215344" x="8304213" y="5724525"/>
          <p14:tracePt t="215362" x="8350250" y="5724525"/>
          <p14:tracePt t="215378" x="8367713" y="5724525"/>
          <p14:tracePt t="215395" x="8375650" y="5724525"/>
          <p14:tracePt t="215413" x="8412163" y="5724525"/>
          <p14:tracePt t="215430" x="8429625" y="5724525"/>
          <p14:tracePt t="215448" x="8447088" y="5680075"/>
          <p14:tracePt t="215462" x="8474075" y="5662613"/>
          <p14:tracePt t="215478" x="8474075" y="5653088"/>
          <p14:tracePt t="215495" x="8483600" y="5626100"/>
          <p14:tracePt t="215511" x="8483600" y="5618163"/>
          <p14:tracePt t="215528" x="8483600" y="5608638"/>
          <p14:tracePt t="215544" x="8483600" y="5599113"/>
          <p14:tracePt t="215562" x="8483600" y="5554663"/>
          <p14:tracePt t="215579" x="8466138" y="5510213"/>
          <p14:tracePt t="215595" x="8456613" y="5483225"/>
          <p14:tracePt t="215611" x="8447088" y="5456238"/>
          <p14:tracePt t="215628" x="8439150" y="5448300"/>
          <p14:tracePt t="215644" x="8421688" y="5429250"/>
          <p14:tracePt t="215661" x="8421688" y="5421313"/>
          <p14:tracePt t="215716" x="8412163" y="5421313"/>
          <p14:tracePt t="215723" x="8394700" y="5411788"/>
          <p14:tracePt t="215735" x="8385175" y="5411788"/>
          <p14:tracePt t="215747" x="8367713" y="5394325"/>
          <p14:tracePt t="215761" x="8331200" y="5394325"/>
          <p14:tracePt t="215778" x="8313738" y="5394325"/>
          <p14:tracePt t="215793" x="8278813" y="5384800"/>
          <p14:tracePt t="215810" x="8242300" y="5402263"/>
          <p14:tracePt t="215827" x="8197850" y="5411788"/>
          <p14:tracePt t="215843" x="8161338" y="5429250"/>
          <p14:tracePt t="215861" x="8135938" y="5456238"/>
          <p14:tracePt t="215877" x="8116888" y="5473700"/>
          <p14:tracePt t="215893" x="8089900" y="5510213"/>
          <p14:tracePt t="215910" x="8081963" y="5519738"/>
          <p14:tracePt t="215927" x="8072438" y="5527675"/>
          <p14:tracePt t="215944" x="8072438" y="5537200"/>
          <p14:tracePt t="215961" x="8072438" y="5546725"/>
          <p14:tracePt t="215977" x="8072438" y="5554663"/>
          <p14:tracePt t="216000" x="8072438" y="5581650"/>
          <p14:tracePt t="216013" x="8072438" y="5599113"/>
          <p14:tracePt t="216028" x="8072438" y="5643563"/>
          <p14:tracePt t="216044" x="8072438" y="5680075"/>
          <p14:tracePt t="216061" x="8072438" y="5724525"/>
          <p14:tracePt t="216078" x="8089900" y="5741988"/>
          <p14:tracePt t="216094" x="8108950" y="5741988"/>
          <p14:tracePt t="216111" x="8108950" y="5751513"/>
          <p14:tracePt t="216127" x="8126413" y="5751513"/>
          <p14:tracePt t="216145" x="8170863" y="5751513"/>
          <p14:tracePt t="216161" x="8188325" y="5751513"/>
          <p14:tracePt t="216178" x="8232775" y="5751513"/>
          <p14:tracePt t="216194" x="8269288" y="5751513"/>
          <p14:tracePt t="216213" x="8296275" y="5751513"/>
          <p14:tracePt t="216229" x="8331200" y="5751513"/>
          <p14:tracePt t="216248" x="8340725" y="5751513"/>
          <p14:tracePt t="216264" x="8350250" y="5751513"/>
          <p14:tracePt t="216281" x="8367713" y="5751513"/>
          <p14:tracePt t="216296" x="8402638" y="5751513"/>
          <p14:tracePt t="216311" x="8412163" y="5751513"/>
          <p14:tracePt t="216328" x="8429625" y="5741988"/>
          <p14:tracePt t="216346" x="8474075" y="5697538"/>
          <p14:tracePt t="216362" x="8493125" y="5689600"/>
          <p14:tracePt t="216378" x="8493125" y="5680075"/>
          <p14:tracePt t="216394" x="8493125" y="5670550"/>
          <p14:tracePt t="216410" x="8493125" y="5653088"/>
          <p14:tracePt t="216427" x="8493125" y="5608638"/>
          <p14:tracePt t="216444" x="8493125" y="5581650"/>
          <p14:tracePt t="216461" x="8493125" y="5492750"/>
          <p14:tracePt t="216478" x="8483600" y="5402263"/>
          <p14:tracePt t="216494" x="8474075" y="5340350"/>
          <p14:tracePt t="216510" x="8474075" y="5305425"/>
          <p14:tracePt t="216527" x="8466138" y="5295900"/>
          <p14:tracePt t="216544" x="8447088" y="5286375"/>
          <p14:tracePt t="216560" x="8447088" y="5278438"/>
          <p14:tracePt t="216577" x="8439150" y="5278438"/>
          <p14:tracePt t="216594" x="8439150" y="5268913"/>
          <p14:tracePt t="216611" x="8421688" y="5268913"/>
          <p14:tracePt t="216627" x="8394700" y="5268913"/>
          <p14:tracePt t="216644" x="8385175" y="5259388"/>
          <p14:tracePt t="216661" x="8358188" y="5241925"/>
          <p14:tracePt t="216678" x="8350250" y="5241925"/>
          <p14:tracePt t="216708" x="8331200" y="5233988"/>
          <p14:tracePt t="216729" x="8323263" y="5233988"/>
          <p14:tracePt t="216737" x="8313738" y="5233988"/>
          <p14:tracePt t="216745" x="8304213" y="5233988"/>
          <p14:tracePt t="216760" x="8296275" y="5233988"/>
          <p14:tracePt t="216777" x="8278813" y="5233988"/>
          <p14:tracePt t="216793" x="8242300" y="5251450"/>
          <p14:tracePt t="216810" x="8232775" y="5268913"/>
          <p14:tracePt t="216827" x="8215313" y="5278438"/>
          <p14:tracePt t="216844" x="8215313" y="5286375"/>
          <p14:tracePt t="216861" x="8207375" y="5313363"/>
          <p14:tracePt t="216877" x="8207375" y="5330825"/>
          <p14:tracePt t="216894" x="8207375" y="5340350"/>
          <p14:tracePt t="216911" x="8188325" y="5367338"/>
          <p14:tracePt t="216927" x="8188325" y="5394325"/>
          <p14:tracePt t="216944" x="8188325" y="5438775"/>
          <p14:tracePt t="216961" x="8188325" y="5492750"/>
          <p14:tracePt t="216978" x="8188325" y="5537200"/>
          <p14:tracePt t="216994" x="8188325" y="5581650"/>
          <p14:tracePt t="217011" x="8197850" y="5618163"/>
          <p14:tracePt t="217027" x="8207375" y="5643563"/>
          <p14:tracePt t="217044" x="8207375" y="5653088"/>
          <p14:tracePt t="217061" x="8232775" y="5662613"/>
          <p14:tracePt t="217077" x="8251825" y="5689600"/>
          <p14:tracePt t="217094" x="8286750" y="5707063"/>
          <p14:tracePt t="217110" x="8304213" y="5715000"/>
          <p14:tracePt t="217127" x="8331200" y="5715000"/>
          <p14:tracePt t="217144" x="8340725" y="5715000"/>
          <p14:tracePt t="217161" x="8367713" y="5715000"/>
          <p14:tracePt t="217178" x="8394700" y="5715000"/>
          <p14:tracePt t="217194" x="8421688" y="5697538"/>
          <p14:tracePt t="217211" x="8447088" y="5670550"/>
          <p14:tracePt t="217227" x="8474075" y="5653088"/>
          <p14:tracePt t="217244" x="8510588" y="5618163"/>
          <p14:tracePt t="217274" x="8528050" y="5581650"/>
          <p14:tracePt t="217292" x="8537575" y="5564188"/>
          <p14:tracePt t="217304" x="8537575" y="5554663"/>
          <p14:tracePt t="217361" x="8537575" y="5546725"/>
          <p14:tracePt t="217372" x="8537575" y="5527675"/>
          <p14:tracePt t="217385" x="8518525" y="5492750"/>
          <p14:tracePt t="217397" x="8510588" y="5483225"/>
          <p14:tracePt t="217415" x="8483600" y="5448300"/>
          <p14:tracePt t="217431" x="8456613" y="5438775"/>
          <p14:tracePt t="217447" x="8456613" y="5429250"/>
          <p14:tracePt t="217463" x="8447088" y="5421313"/>
          <p14:tracePt t="217479" x="8439150" y="5411788"/>
          <p14:tracePt t="217496" x="8421688" y="5411788"/>
          <p14:tracePt t="217513" x="8412163" y="5411788"/>
          <p14:tracePt t="217531" x="8402638" y="5394325"/>
          <p14:tracePt t="217547" x="8375650" y="5384800"/>
          <p14:tracePt t="217564" x="8350250" y="5384800"/>
          <p14:tracePt t="217580" x="8313738" y="5384800"/>
          <p14:tracePt t="217597" x="8304213" y="5384800"/>
          <p14:tracePt t="217613" x="8296275" y="5384800"/>
          <p14:tracePt t="217630" x="8286750" y="5384800"/>
          <p14:tracePt t="217646" x="8278813" y="5384800"/>
          <p14:tracePt t="217664" x="8269288" y="5402263"/>
          <p14:tracePt t="217680" x="8269288" y="5421313"/>
          <p14:tracePt t="217698" x="8251825" y="5465763"/>
          <p14:tracePt t="217714" x="8251825" y="5492750"/>
          <p14:tracePt t="217730" x="8242300" y="5519738"/>
          <p14:tracePt t="217746" x="8242300" y="5527675"/>
          <p14:tracePt t="217785" x="8242300" y="5537200"/>
          <p14:tracePt t="217796" x="8242300" y="5546725"/>
          <p14:tracePt t="217815" x="8242300" y="5564188"/>
          <p14:tracePt t="217899" x="8259763" y="5564188"/>
          <p14:tracePt t="217915" x="8259763" y="5546725"/>
          <p14:tracePt t="217931" x="8251825" y="5473700"/>
          <p14:tracePt t="217947" x="8251825" y="5367338"/>
          <p14:tracePt t="217964" x="8224838" y="5214938"/>
          <p14:tracePt t="217980" x="8224838" y="5091113"/>
          <p14:tracePt t="217996" x="8224838" y="4902200"/>
          <p14:tracePt t="218015" x="8207375" y="4652963"/>
          <p14:tracePt t="218031" x="8180388" y="4519613"/>
          <p14:tracePt t="218045" x="8153400" y="4402138"/>
          <p14:tracePt t="218062" x="8135938" y="4295775"/>
          <p14:tracePt t="218078" x="8089900" y="4135438"/>
          <p14:tracePt t="218094" x="8072438" y="4010025"/>
          <p14:tracePt t="218111" x="8072438" y="3840163"/>
          <p14:tracePt t="218128" x="8072438" y="3724275"/>
          <p14:tracePt t="218146" x="8072438" y="3544888"/>
          <p14:tracePt t="218162" x="8072438" y="3473450"/>
          <p14:tracePt t="218179" x="8072438" y="3429000"/>
          <p14:tracePt t="218195" x="8072438" y="3394075"/>
          <p14:tracePt t="218212" x="8072438" y="3384550"/>
          <p14:tracePt t="218230" x="8072438" y="3375025"/>
          <p14:tracePt t="218245" x="8072438" y="3357563"/>
          <p14:tracePt t="218262" x="8072438" y="3349625"/>
          <p14:tracePt t="218278" x="8072438" y="3330575"/>
          <p14:tracePt t="218294" x="8072438" y="3313113"/>
          <p14:tracePt t="218312" x="8072438" y="3295650"/>
          <p14:tracePt t="221998" x="8072438" y="3286125"/>
          <p14:tracePt t="222036" x="8064500" y="3286125"/>
          <p14:tracePt t="222047" x="8064500" y="3303588"/>
          <p14:tracePt t="222064" x="8054975" y="3330575"/>
          <p14:tracePt t="222080" x="8045450" y="3330575"/>
          <p14:tracePt t="222098" x="8037513" y="3340100"/>
          <p14:tracePt t="222115" x="8018463" y="3357563"/>
          <p14:tracePt t="222130" x="8010525" y="3367088"/>
          <p14:tracePt t="222147" x="7983538" y="3384550"/>
          <p14:tracePt t="222164" x="7974013" y="3402013"/>
          <p14:tracePt t="222182" x="7947025" y="3438525"/>
          <p14:tracePt t="222198" x="7929563" y="3446463"/>
          <p14:tracePt t="222222" x="7921625" y="3446463"/>
          <p14:tracePt t="222234" x="7902575" y="3446463"/>
          <p14:tracePt t="222246" x="7875588" y="3446463"/>
          <p14:tracePt t="222265" x="7796213" y="3446463"/>
          <p14:tracePt t="222278" x="7769225" y="3446463"/>
          <p14:tracePt t="222296" x="7643813" y="3446463"/>
          <p14:tracePt t="222312" x="7564438" y="3446463"/>
          <p14:tracePt t="222328" x="7500938" y="3446463"/>
          <p14:tracePt t="222345" x="7394575" y="3446463"/>
          <p14:tracePt t="222361" x="7350125" y="3438525"/>
          <p14:tracePt t="222378" x="7296150" y="3438525"/>
          <p14:tracePt t="222395" x="7251700" y="3429000"/>
          <p14:tracePt t="222413" x="7153275" y="3429000"/>
          <p14:tracePt t="222429" x="7126288" y="3429000"/>
          <p14:tracePt t="222446" x="7089775" y="3429000"/>
          <p14:tracePt t="222464" x="7072313" y="3429000"/>
          <p14:tracePt t="222482" x="7027863" y="3429000"/>
          <p14:tracePt t="222498" x="7010400" y="3429000"/>
          <p14:tracePt t="222515" x="6973888" y="3429000"/>
          <p14:tracePt t="222531" x="6946900" y="3429000"/>
          <p14:tracePt t="222547" x="6911975" y="3429000"/>
          <p14:tracePt t="222565" x="6823075" y="3402013"/>
          <p14:tracePt t="222581" x="6778625" y="3402013"/>
          <p14:tracePt t="222598" x="6732588" y="3402013"/>
          <p14:tracePt t="222614" x="6670675" y="3394075"/>
          <p14:tracePt t="222631" x="6589713" y="3340100"/>
          <p14:tracePt t="222647" x="6545263" y="3330575"/>
          <p14:tracePt t="222665" x="6446838" y="3322638"/>
          <p14:tracePt t="222681" x="6384925" y="3313113"/>
          <p14:tracePt t="222697" x="6330950" y="3313113"/>
          <p14:tracePt t="222713" x="6269038" y="3303588"/>
          <p14:tracePt t="222729" x="6188075" y="3286125"/>
          <p14:tracePt t="222745" x="6161088" y="3286125"/>
          <p14:tracePt t="222762" x="6126163" y="3286125"/>
          <p14:tracePt t="222819" x="6126163" y="3278188"/>
          <p14:tracePt t="222835" x="6116638" y="3278188"/>
          <p14:tracePt t="222846" x="6116638" y="3268663"/>
          <p14:tracePt t="222864" x="6108700" y="3268663"/>
          <p14:tracePt t="222944" x="6099175" y="3268663"/>
          <p14:tracePt t="223006" x="6089650" y="3268663"/>
          <p14:tracePt t="223057" x="6089650" y="3259138"/>
          <p14:tracePt t="223098" x="6072188" y="3259138"/>
          <p14:tracePt t="223228" x="6072188" y="3251200"/>
          <p14:tracePt t="223239" x="6064250" y="3251200"/>
          <p14:tracePt t="223252" x="6045200" y="3251200"/>
          <p14:tracePt t="223266" x="6027738" y="3251200"/>
          <p14:tracePt t="223283" x="6010275" y="3251200"/>
          <p14:tracePt t="223352" x="6000750" y="3251200"/>
          <p14:tracePt t="224166" x="6000750" y="3241675"/>
          <p14:tracePt t="224197" x="5992813" y="3241675"/>
          <p14:tracePt t="224350" x="5992813" y="3224213"/>
          <p14:tracePt t="224373" x="6000750" y="3224213"/>
          <p14:tracePt t="224396" x="6018213" y="3224213"/>
          <p14:tracePt t="224449" x="6027738" y="3224213"/>
          <p14:tracePt t="224466" x="6027738" y="3232150"/>
          <p14:tracePt t="224477" x="6037263" y="3232150"/>
          <p14:tracePt t="224489" x="6045200" y="3241675"/>
          <p14:tracePt t="224504" x="6045200" y="3251200"/>
          <p14:tracePt t="224516" x="6054725" y="3251200"/>
          <p14:tracePt t="224727" x="6054725" y="3259138"/>
          <p14:tracePt t="224739" x="6064250" y="3259138"/>
          <p14:tracePt t="224828" x="6072188" y="3259138"/>
          <p14:tracePt t="224839" x="6099175" y="3268663"/>
          <p14:tracePt t="224852" x="6126163" y="3268663"/>
          <p14:tracePt t="224864" x="6143625" y="3268663"/>
          <p14:tracePt t="224880" x="6170613" y="3268663"/>
          <p14:tracePt t="224897" x="6188075" y="3278188"/>
          <p14:tracePt t="224912" x="6207125" y="3278188"/>
          <p14:tracePt t="224932" x="6215063" y="3278188"/>
          <p14:tracePt t="224946" x="6224588" y="3278188"/>
          <p14:tracePt t="224978" x="6232525" y="3278188"/>
          <p14:tracePt t="224987" x="6242050" y="3278188"/>
          <p14:tracePt t="224995" x="6269038" y="3278188"/>
          <p14:tracePt t="225012" x="6278563" y="3278188"/>
          <p14:tracePt t="225029" x="6286500" y="3278188"/>
          <p14:tracePt t="225047" x="6296025" y="3278188"/>
          <p14:tracePt t="225073" x="6303963" y="3278188"/>
          <p14:tracePt t="225083" x="6313488" y="3278188"/>
          <p14:tracePt t="225098" x="6340475" y="3278188"/>
          <p14:tracePt t="225114" x="6367463" y="3278188"/>
          <p14:tracePt t="225128" x="6402388" y="3278188"/>
          <p14:tracePt t="225145" x="6429375" y="3278188"/>
          <p14:tracePt t="225161" x="6473825" y="3278188"/>
          <p14:tracePt t="225178" x="6510338" y="3278188"/>
          <p14:tracePt t="225194" x="6518275" y="3278188"/>
          <p14:tracePt t="225212" x="6527800" y="3278188"/>
          <p14:tracePt t="225264" x="6537325" y="3278188"/>
          <p14:tracePt t="225286" x="6545263" y="3278188"/>
          <p14:tracePt t="225302" x="6572250" y="3278188"/>
          <p14:tracePt t="225356" x="6581775" y="3278188"/>
          <p14:tracePt t="225386" x="6589713" y="3278188"/>
          <p14:tracePt t="225433" x="6599238" y="3278188"/>
          <p14:tracePt t="225441" x="6608763" y="3278188"/>
          <p14:tracePt t="225456" x="6626225" y="3268663"/>
          <p14:tracePt t="225464" x="6643688" y="3268663"/>
          <p14:tracePt t="225478" x="6661150" y="3268663"/>
          <p14:tracePt t="225494" x="6670675" y="3268663"/>
          <p14:tracePt t="225512" x="6707188" y="3268663"/>
          <p14:tracePt t="225528" x="6732588" y="3268663"/>
          <p14:tracePt t="225545" x="6751638" y="3268663"/>
          <p14:tracePt t="225562" x="6759575" y="3268663"/>
          <p14:tracePt t="225578" x="6778625" y="3268663"/>
          <p14:tracePt t="225595" x="6796088" y="3268663"/>
          <p14:tracePt t="225611" x="6804025" y="3268663"/>
          <p14:tracePt t="225628" x="6823075" y="3268663"/>
          <p14:tracePt t="225645" x="6840538" y="3268663"/>
          <p14:tracePt t="225661" x="6858000" y="3268663"/>
          <p14:tracePt t="225678" x="6867525" y="3268663"/>
          <p14:tracePt t="225695" x="6894513" y="3268663"/>
          <p14:tracePt t="225711" x="6902450" y="3268663"/>
          <p14:tracePt t="225728" x="6911975" y="3278188"/>
          <p14:tracePt t="225745" x="6921500" y="3278188"/>
          <p14:tracePt t="225761" x="6929438" y="3278188"/>
          <p14:tracePt t="225787" x="6938963" y="3278188"/>
          <p14:tracePt t="225841" x="6946900" y="3278188"/>
          <p14:tracePt t="225849" x="6956425" y="3278188"/>
          <p14:tracePt t="225861" x="6973888" y="3278188"/>
          <p14:tracePt t="225887" x="6983413" y="3278188"/>
          <p14:tracePt t="225895" x="6992938" y="3278188"/>
          <p14:tracePt t="225912" x="7000875" y="3278188"/>
          <p14:tracePt t="225933" x="7018338" y="3278188"/>
          <p14:tracePt t="225945" x="7037388" y="3278188"/>
          <p14:tracePt t="225961" x="7045325" y="3278188"/>
          <p14:tracePt t="225978" x="7064375" y="3278188"/>
          <p14:tracePt t="226001" x="7072313" y="3278188"/>
          <p14:tracePt t="226017" x="7081838" y="3278188"/>
          <p14:tracePt t="226028" x="7089775" y="3278188"/>
          <p14:tracePt t="226045" x="7116763" y="3278188"/>
          <p14:tracePt t="226061" x="7126288" y="3278188"/>
          <p14:tracePt t="226078" x="7143750" y="3278188"/>
          <p14:tracePt t="226179" x="7153275" y="3278188"/>
          <p14:tracePt t="226187" x="7170738" y="3278188"/>
          <p14:tracePt t="226239" x="7170738" y="3268663"/>
          <p14:tracePt t="226271" x="7180263" y="3268663"/>
          <p14:tracePt t="226287" x="7188200" y="3268663"/>
          <p14:tracePt t="226293" x="7197725" y="3268663"/>
          <p14:tracePt t="226309" x="7207250" y="3259138"/>
          <p14:tracePt t="226317" x="7215188" y="3259138"/>
          <p14:tracePt t="226328" x="7224713" y="3259138"/>
          <p14:tracePt t="226345" x="7224713" y="3251200"/>
          <p14:tracePt t="226363" x="7232650" y="3251200"/>
          <p14:tracePt t="226387" x="7251700" y="3251200"/>
          <p14:tracePt t="226401" x="7251700" y="3241675"/>
          <p14:tracePt t="226441" x="7259638" y="3241675"/>
          <p14:tracePt t="226463" x="7269163" y="3241675"/>
          <p14:tracePt t="226471" x="7278688" y="3241675"/>
          <p14:tracePt t="226487" x="7286625" y="3241675"/>
          <p14:tracePt t="226525" x="7296150" y="3241675"/>
          <p14:tracePt t="226563" x="7304088" y="3241675"/>
          <p14:tracePt t="226579" x="7304088" y="3232150"/>
          <p14:tracePt t="226587" x="7323138" y="3232150"/>
          <p14:tracePt t="226601" x="7331075" y="3232150"/>
          <p14:tracePt t="226625" x="7340600" y="3232150"/>
          <p14:tracePt t="226633" x="7350125" y="3232150"/>
          <p14:tracePt t="226645" x="7358063" y="3232150"/>
          <p14:tracePt t="226662" x="7394575" y="3241675"/>
          <p14:tracePt t="226678" x="7402513" y="3251200"/>
          <p14:tracePt t="226695" x="7446963" y="3259138"/>
          <p14:tracePt t="226712" x="7473950" y="3259138"/>
          <p14:tracePt t="226728" x="7510463" y="3259138"/>
          <p14:tracePt t="226747" x="7518400" y="3259138"/>
          <p14:tracePt t="226793" x="7527925" y="3259138"/>
          <p14:tracePt t="226833" x="7537450" y="3259138"/>
          <p14:tracePt t="226839" x="7545388" y="3259138"/>
          <p14:tracePt t="226847" x="7554913" y="3259138"/>
          <p14:tracePt t="226863" x="7564438" y="3259138"/>
          <p14:tracePt t="226933" x="7581900" y="3259138"/>
          <p14:tracePt t="226963" x="7589838" y="3259138"/>
          <p14:tracePt t="226971" x="7599363" y="3259138"/>
          <p14:tracePt t="226985" x="7608888" y="3259138"/>
          <p14:tracePt t="227031" x="7616825" y="3259138"/>
          <p14:tracePt t="227047" x="7626350" y="3259138"/>
          <p14:tracePt t="227063" x="7635875" y="3259138"/>
          <p14:tracePt t="227071" x="7653338" y="3259138"/>
          <p14:tracePt t="227085" x="7661275" y="3268663"/>
          <p14:tracePt t="227095" x="7670800" y="3268663"/>
          <p14:tracePt t="227112" x="7680325" y="3268663"/>
          <p14:tracePt t="227128" x="7724775" y="3286125"/>
          <p14:tracePt t="227145" x="7742238" y="3286125"/>
          <p14:tracePt t="227162" x="7742238" y="3278188"/>
          <p14:tracePt t="227178" x="7778750" y="3278188"/>
          <p14:tracePt t="227195" x="7778750" y="3268663"/>
          <p14:tracePt t="227255" x="7786688" y="3268663"/>
          <p14:tracePt t="227285" x="7796213" y="3268663"/>
          <p14:tracePt t="227301" x="7804150" y="3268663"/>
          <p14:tracePt t="227309" x="7823200" y="3268663"/>
          <p14:tracePt t="227317" x="7831138" y="3268663"/>
          <p14:tracePt t="227328" x="7840663" y="3268663"/>
          <p14:tracePt t="227347" x="7850188" y="3268663"/>
          <p14:tracePt t="227393" x="7858125" y="3268663"/>
          <p14:tracePt t="227409" x="7867650" y="3268663"/>
          <p14:tracePt t="227417" x="7875588" y="3268663"/>
          <p14:tracePt t="227431" x="7885113" y="3268663"/>
          <p14:tracePt t="227445" x="7902575" y="3268663"/>
          <p14:tracePt t="227462" x="7902575" y="3286125"/>
          <p14:tracePt t="227478" x="7912100" y="3286125"/>
          <p14:tracePt t="227495" x="7921625" y="3295650"/>
          <p14:tracePt t="227512" x="7939088" y="3295650"/>
          <p14:tracePt t="227528" x="7947025" y="3295650"/>
          <p14:tracePt t="227545" x="7966075" y="3295650"/>
          <p14:tracePt t="227562" x="7974013" y="3295650"/>
          <p14:tracePt t="227578" x="7993063" y="3295650"/>
          <p14:tracePt t="227595" x="8001000" y="3295650"/>
          <p14:tracePt t="227612" x="8018463" y="3295650"/>
          <p14:tracePt t="227628" x="8018463" y="3303588"/>
          <p14:tracePt t="227655" x="8037513" y="3303588"/>
          <p14:tracePt t="227685" x="8054975" y="3303588"/>
          <p14:tracePt t="227701" x="8064500" y="3303588"/>
          <p14:tracePt t="227715" x="8064500" y="3313113"/>
          <p14:tracePt t="228615" x="8037513" y="3313113"/>
          <p14:tracePt t="228623" x="8027988" y="3313113"/>
          <p14:tracePt t="228639" x="8018463" y="3313113"/>
          <p14:tracePt t="228653" x="8001000" y="3313113"/>
          <p14:tracePt t="228669" x="7993063" y="3313113"/>
          <p14:tracePt t="228799" x="7974013" y="3313113"/>
          <p14:tracePt t="228847" x="7974013" y="3303588"/>
          <p14:tracePt t="228885" x="7966075" y="3303588"/>
          <p14:tracePt t="228894" x="7956550" y="3303588"/>
          <p14:tracePt t="228899" x="7947025" y="3303588"/>
          <p14:tracePt t="228915" x="7939088" y="3303588"/>
          <p14:tracePt t="228945" x="7921625" y="3303588"/>
          <p14:tracePt t="228961" x="7902575" y="3303588"/>
          <p14:tracePt t="228977" x="7894638" y="3303588"/>
          <p14:tracePt t="228991" x="7885113" y="3303588"/>
          <p14:tracePt t="228999" x="7875588" y="3303588"/>
          <p14:tracePt t="229012" x="7858125" y="3303588"/>
          <p14:tracePt t="229028" x="7831138" y="3303588"/>
          <p14:tracePt t="229045" x="7823200" y="3303588"/>
          <p14:tracePt t="229062" x="7804150" y="3303588"/>
          <p14:tracePt t="229079" x="7769225" y="3303588"/>
          <p14:tracePt t="229095" x="7751763" y="3303588"/>
          <p14:tracePt t="229112" x="7732713" y="3303588"/>
          <p14:tracePt t="229128" x="7697788" y="3303588"/>
          <p14:tracePt t="229146" x="7643813" y="3313113"/>
          <p14:tracePt t="229162" x="7581900" y="3313113"/>
          <p14:tracePt t="229179" x="7545388" y="3313113"/>
          <p14:tracePt t="229195" x="7500938" y="3313113"/>
          <p14:tracePt t="229212" x="7456488" y="3313113"/>
          <p14:tracePt t="229228" x="7412038" y="3313113"/>
          <p14:tracePt t="229246" x="7375525" y="3313113"/>
          <p14:tracePt t="229262" x="7323138" y="3313113"/>
          <p14:tracePt t="229279" x="7242175" y="3313113"/>
          <p14:tracePt t="229295" x="7215188" y="3313113"/>
          <p14:tracePt t="229312" x="7135813" y="3313113"/>
          <p14:tracePt t="229329" x="7089775" y="3313113"/>
          <p14:tracePt t="229346" x="7000875" y="3330575"/>
          <p14:tracePt t="229362" x="6956425" y="3330575"/>
          <p14:tracePt t="229378" x="6894513" y="3349625"/>
          <p14:tracePt t="229396" x="6858000" y="3349625"/>
          <p14:tracePt t="229413" x="6813550" y="3349625"/>
          <p14:tracePt t="229429" x="6751638" y="3349625"/>
          <p14:tracePt t="229446" x="6653213" y="3349625"/>
          <p14:tracePt t="229462" x="6608763" y="3349625"/>
          <p14:tracePt t="229479" x="6545263" y="3340100"/>
          <p14:tracePt t="229496" x="6500813" y="3340100"/>
          <p14:tracePt t="229512" x="6465888" y="3322638"/>
          <p14:tracePt t="229528" x="6429375" y="3322638"/>
          <p14:tracePt t="229545" x="6402388" y="3322638"/>
          <p14:tracePt t="229562" x="6375400" y="3322638"/>
          <p14:tracePt t="229578" x="6367463" y="3322638"/>
          <p14:tracePt t="229595" x="6357938" y="3322638"/>
          <p14:tracePt t="229663" x="6350000" y="3322638"/>
          <p14:tracePt t="229674" x="6340475" y="3322638"/>
          <p14:tracePt t="229687" x="6303963" y="3322638"/>
          <p14:tracePt t="229700" x="6269038" y="3313113"/>
          <p14:tracePt t="229716" x="6251575" y="3313113"/>
          <p14:tracePt t="229730" x="6232525" y="3313113"/>
          <p14:tracePt t="229747" x="6224588" y="3313113"/>
          <p14:tracePt t="229763" x="6207125" y="3313113"/>
          <p14:tracePt t="229780" x="6188075" y="3313113"/>
          <p14:tracePt t="229800" x="6180138" y="3313113"/>
          <p14:tracePt t="229813" x="6153150" y="3313113"/>
          <p14:tracePt t="229831" x="6126163" y="3313113"/>
          <p14:tracePt t="229849" x="6099175" y="3313113"/>
          <p14:tracePt t="229865" x="6089650" y="3303588"/>
          <p14:tracePt t="229893" x="6081713" y="3303588"/>
          <p14:tracePt t="229939" x="6081713" y="3295650"/>
          <p14:tracePt t="229950" x="6072188" y="3286125"/>
          <p14:tracePt t="230223" x="6064250" y="3286125"/>
          <p14:tracePt t="230509" x="6064250" y="3268663"/>
          <p14:tracePt t="230532" x="6054725" y="3268663"/>
          <p14:tracePt t="230583" x="6037263" y="3259138"/>
          <p14:tracePt t="230591" x="6037263" y="3251200"/>
          <p14:tracePt t="230607" x="6027738" y="3251200"/>
          <p14:tracePt t="230668" x="6027738" y="3241675"/>
          <p14:tracePt t="230831" x="6018213" y="3241675"/>
          <p14:tracePt t="230907" x="6027738" y="3241675"/>
          <p14:tracePt t="231269" x="6027738" y="3232150"/>
          <p14:tracePt t="232216" x="6045200" y="3232150"/>
          <p14:tracePt t="232227" x="6054725" y="3232150"/>
          <p14:tracePt t="232240" x="6081713" y="3241675"/>
          <p14:tracePt t="232253" x="6170613" y="3259138"/>
          <p14:tracePt t="232266" x="6224588" y="3259138"/>
          <p14:tracePt t="232284" x="6357938" y="3268663"/>
          <p14:tracePt t="232296" x="6411913" y="3286125"/>
          <p14:tracePt t="232313" x="6492875" y="3278188"/>
          <p14:tracePt t="232329" x="6599238" y="3278188"/>
          <p14:tracePt t="232346" x="6751638" y="3278188"/>
          <p14:tracePt t="232363" x="6813550" y="3278188"/>
          <p14:tracePt t="232380" x="6884988" y="3268663"/>
          <p14:tracePt t="232397" x="6938963" y="3268663"/>
          <p14:tracePt t="232413" x="6946900" y="3268663"/>
          <p14:tracePt t="232445" x="6956425" y="3268663"/>
          <p14:tracePt t="232460" x="6965950" y="3268663"/>
          <p14:tracePt t="232475" x="6973888" y="3268663"/>
          <p14:tracePt t="232569" x="6992938" y="3268663"/>
          <p14:tracePt t="232608" x="7000875" y="3268663"/>
          <p14:tracePt t="232683" x="7000875" y="3259138"/>
          <p14:tracePt t="232700" x="7010400" y="3259138"/>
          <p14:tracePt t="232783" x="7018338" y="3259138"/>
          <p14:tracePt t="232807" x="7018338" y="3241675"/>
          <p14:tracePt t="233053" x="6983413" y="3241675"/>
          <p14:tracePt t="233065" x="6973888" y="3241675"/>
          <p14:tracePt t="233083" x="6902450" y="3232150"/>
          <p14:tracePt t="233100" x="6875463" y="3232150"/>
          <p14:tracePt t="233116" x="6850063" y="3232150"/>
          <p14:tracePt t="233131" x="6831013" y="3232150"/>
          <p14:tracePt t="233148" x="6796088" y="3251200"/>
          <p14:tracePt t="233165" x="6751638" y="3251200"/>
          <p14:tracePt t="233183" x="6653213" y="3251200"/>
          <p14:tracePt t="233200" x="6608763" y="3251200"/>
          <p14:tracePt t="233215" x="6599238" y="3241675"/>
          <p14:tracePt t="233231" x="6572250" y="3241675"/>
          <p14:tracePt t="233247" x="6554788" y="3241675"/>
          <p14:tracePt t="233263" x="6537325" y="3241675"/>
          <p14:tracePt t="233280" x="6527800" y="3232150"/>
          <p14:tracePt t="233297" x="6510338" y="3224213"/>
          <p14:tracePt t="233316" x="6483350" y="3214688"/>
          <p14:tracePt t="233332" x="6473825" y="3214688"/>
          <p14:tracePt t="233348" x="6456363" y="3206750"/>
          <p14:tracePt t="233365" x="6421438" y="3206750"/>
          <p14:tracePt t="233383" x="6394450" y="3206750"/>
          <p14:tracePt t="233399" x="6357938" y="3206750"/>
          <p14:tracePt t="233416" x="6340475" y="3206750"/>
          <p14:tracePt t="233432" x="6330950" y="3206750"/>
          <p14:tracePt t="233449" x="6323013" y="3206750"/>
          <p14:tracePt t="233465" x="6303963" y="3206750"/>
          <p14:tracePt t="233482" x="6286500" y="3206750"/>
          <p14:tracePt t="233497" x="6278563" y="3206750"/>
          <p14:tracePt t="233514" x="6242050" y="3197225"/>
          <p14:tracePt t="233531" x="6224588" y="3197225"/>
          <p14:tracePt t="233547" x="6207125" y="3187700"/>
          <p14:tracePt t="233564" x="6197600" y="3187700"/>
          <p14:tracePt t="233581" x="6180138" y="3187700"/>
          <p14:tracePt t="233639" x="6170613" y="3187700"/>
          <p14:tracePt t="233651" x="6161088" y="3187700"/>
          <p14:tracePt t="233706" x="6153150" y="3187700"/>
          <p14:tracePt t="233768" x="6143625" y="3187700"/>
          <p14:tracePt t="234014" x="6135688" y="3187700"/>
          <p14:tracePt t="234060" x="6135688" y="3197225"/>
          <p14:tracePt t="234084" x="6126163" y="3197225"/>
          <p14:tracePt t="234096" x="6126163" y="3206750"/>
          <p14:tracePt t="234109" x="6099175" y="3206750"/>
          <p14:tracePt t="234122" x="6081713" y="3214688"/>
          <p14:tracePt t="234336" x="6089650" y="3214688"/>
          <p14:tracePt t="234347" x="6126163" y="3214688"/>
          <p14:tracePt t="234365" x="6143625" y="3214688"/>
          <p14:tracePt t="234382" x="6180138" y="3224213"/>
          <p14:tracePt t="234399" x="6259513" y="3224213"/>
          <p14:tracePt t="234416" x="6340475" y="3224213"/>
          <p14:tracePt t="234432" x="6446838" y="3224213"/>
          <p14:tracePt t="234449" x="6510338" y="3241675"/>
          <p14:tracePt t="234465" x="6589713" y="3241675"/>
          <p14:tracePt t="234483" x="6786563" y="3241675"/>
          <p14:tracePt t="234499" x="6929438" y="3251200"/>
          <p14:tracePt t="234517" x="7027863" y="3251200"/>
          <p14:tracePt t="234533" x="7135813" y="3251200"/>
          <p14:tracePt t="234548" x="7170738" y="3268663"/>
          <p14:tracePt t="234565" x="7188200" y="3278188"/>
          <p14:tracePt t="234736" x="7180263" y="3278188"/>
          <p14:tracePt t="234747" x="7170738" y="3278188"/>
          <p14:tracePt t="234767" x="7054850" y="3268663"/>
          <p14:tracePt t="234783" x="6965950" y="3268663"/>
          <p14:tracePt t="234799" x="6884988" y="3278188"/>
          <p14:tracePt t="234814" x="6804025" y="3278188"/>
          <p14:tracePt t="234830" x="6759575" y="3278188"/>
          <p14:tracePt t="234847" x="6742113" y="3278188"/>
          <p14:tracePt t="234863" x="6697663" y="3286125"/>
          <p14:tracePt t="234881" x="6616700" y="3286125"/>
          <p14:tracePt t="234898" x="6589713" y="3286125"/>
          <p14:tracePt t="234918" x="6554788" y="3295650"/>
          <p14:tracePt t="234932" x="6537325" y="3295650"/>
          <p14:tracePt t="234949" x="6518275" y="3295650"/>
          <p14:tracePt t="234965" x="6492875" y="3295650"/>
          <p14:tracePt t="234983" x="6446838" y="3295650"/>
          <p14:tracePt t="234999" x="6402388" y="3295650"/>
          <p14:tracePt t="235016" x="6340475" y="3295650"/>
          <p14:tracePt t="235032" x="6323013" y="3295650"/>
          <p14:tracePt t="235048" x="6286500" y="3313113"/>
          <p14:tracePt t="235065" x="6278563" y="3313113"/>
          <p14:tracePt t="235083" x="6215063" y="3303588"/>
          <p14:tracePt t="235100" x="6207125" y="3303588"/>
          <p14:tracePt t="235128" x="6197600" y="3303588"/>
          <p14:tracePt t="235160" x="6188075" y="3303588"/>
          <p14:tracePt t="235199" x="6180138" y="3303588"/>
          <p14:tracePt t="235228" x="6170613" y="3303588"/>
          <p14:tracePt t="235252" x="6153150" y="3303588"/>
          <p14:tracePt t="235382" x="6143625" y="3303588"/>
          <p14:tracePt t="235428" x="6143625" y="3295650"/>
          <p14:tracePt t="235460" x="6143625" y="3286125"/>
          <p14:tracePt t="235582" x="6143625" y="3278188"/>
          <p14:tracePt t="235614" x="6135688" y="3278188"/>
          <p14:tracePt t="235782" x="6143625" y="3278188"/>
          <p14:tracePt t="235798" x="6161088" y="3278188"/>
          <p14:tracePt t="235806" x="6170613" y="3278188"/>
          <p14:tracePt t="235814" x="6180138" y="3278188"/>
          <p14:tracePt t="235830" x="6188075" y="3278188"/>
          <p14:tracePt t="235847" x="6207125" y="3278188"/>
          <p14:tracePt t="235867" x="6232525" y="3268663"/>
          <p14:tracePt t="235928" x="6232525" y="3251200"/>
          <p14:tracePt t="235944" x="6224588" y="3251200"/>
          <p14:tracePt t="235958" x="6197600" y="3251200"/>
          <p14:tracePt t="235969" x="6170613" y="3241675"/>
          <p14:tracePt t="235983" x="6143625" y="3241675"/>
          <p14:tracePt t="235999" x="6116638" y="3241675"/>
          <p14:tracePt t="236016" x="6081713" y="3241675"/>
          <p14:tracePt t="236032" x="6064250" y="3241675"/>
          <p14:tracePt t="236049" x="6054725" y="3241675"/>
          <p14:tracePt t="236320" x="6064250" y="3241675"/>
          <p14:tracePt t="236331" x="6089650" y="3241675"/>
          <p14:tracePt t="236350" x="6108700" y="3241675"/>
          <p14:tracePt t="236366" x="6126163" y="3241675"/>
          <p14:tracePt t="236383" x="6188075" y="3241675"/>
          <p14:tracePt t="236400" x="6259513" y="3241675"/>
          <p14:tracePt t="236414" x="6323013" y="3241675"/>
          <p14:tracePt t="236430" x="6375400" y="3232150"/>
          <p14:tracePt t="236447" x="6384925" y="3232150"/>
          <p14:tracePt t="236612" x="6394450" y="3224213"/>
          <p14:tracePt t="236628" x="6402388" y="3224213"/>
          <p14:tracePt t="236642" x="6402388" y="3206750"/>
          <p14:tracePt t="236651" x="6411913" y="3206750"/>
          <p14:tracePt t="236696" x="6421438" y="3206750"/>
          <p14:tracePt t="236706" x="6421438" y="3197225"/>
          <p14:tracePt t="236750" x="6421438" y="3187700"/>
          <p14:tracePt t="236850" x="6421438" y="3179763"/>
          <p14:tracePt t="236866" x="6429375" y="3179763"/>
          <p14:tracePt t="236878" x="6456363" y="3179763"/>
          <p14:tracePt t="236886" x="6492875" y="3179763"/>
          <p14:tracePt t="236897" x="6527800" y="3179763"/>
          <p14:tracePt t="236914" x="6599238" y="3197225"/>
          <p14:tracePt t="236930" x="6688138" y="3197225"/>
          <p14:tracePt t="236947" x="6751638" y="3206750"/>
          <p14:tracePt t="236964" x="6796088" y="3206750"/>
          <p14:tracePt t="236981" x="6858000" y="3206750"/>
          <p14:tracePt t="236998" x="6875463" y="3206750"/>
          <p14:tracePt t="237181" x="6884988" y="3206750"/>
          <p14:tracePt t="237193" x="6894513" y="3206750"/>
          <p14:tracePt t="237205" x="6938963" y="3206750"/>
          <p14:tracePt t="237214" x="6965950" y="3206750"/>
          <p14:tracePt t="237230" x="7018338" y="3206750"/>
          <p14:tracePt t="237247" x="7116763" y="3206750"/>
          <p14:tracePt t="237264" x="7207250" y="3214688"/>
          <p14:tracePt t="237280" x="7242175" y="3214688"/>
          <p14:tracePt t="237526" x="7251700" y="3214688"/>
          <p14:tracePt t="237551" x="7278688" y="3214688"/>
          <p14:tracePt t="237563" x="7296150" y="3214688"/>
          <p14:tracePt t="237576" x="7331075" y="3214688"/>
          <p14:tracePt t="237589" x="7421563" y="3224213"/>
          <p14:tracePt t="237601" x="7473950" y="3224213"/>
          <p14:tracePt t="237616" x="7518400" y="3232150"/>
          <p14:tracePt t="237634" x="7537450" y="3232150"/>
          <p14:tracePt t="237951" x="7527925" y="3232150"/>
          <p14:tracePt t="237965" x="7483475" y="3232150"/>
          <p14:tracePt t="237983" x="7421563" y="3232150"/>
          <p14:tracePt t="237997" x="7375525" y="3232150"/>
          <p14:tracePt t="238014" x="7350125" y="3232150"/>
          <p14:tracePt t="238030" x="7323138" y="3232150"/>
          <p14:tracePt t="238047" x="7278688" y="3232150"/>
          <p14:tracePt t="238064" x="7207250" y="3232150"/>
          <p14:tracePt t="238081" x="7116763" y="3232150"/>
          <p14:tracePt t="238097" x="7072313" y="3241675"/>
          <p14:tracePt t="238114" x="7027863" y="3241675"/>
          <p14:tracePt t="238130" x="6875463" y="3241675"/>
          <p14:tracePt t="238147" x="6751638" y="3251200"/>
          <p14:tracePt t="238164" x="6581775" y="3251200"/>
          <p14:tracePt t="238181" x="6510338" y="3232150"/>
          <p14:tracePt t="238198" x="6483350" y="3232150"/>
          <p14:tracePt t="238218" x="6446838" y="3232150"/>
          <p14:tracePt t="238232" x="6438900" y="3232150"/>
          <p14:tracePt t="238250" x="6402388" y="3241675"/>
          <p14:tracePt t="238266" x="6402388" y="3259138"/>
          <p14:tracePt t="238282" x="6394450" y="3259138"/>
          <p14:tracePt t="238364" x="6394450" y="3251200"/>
          <p14:tracePt t="238376" x="6384925" y="3251200"/>
          <p14:tracePt t="238387" x="6384925" y="3241675"/>
          <p14:tracePt t="238399" x="6384925" y="3232150"/>
          <p14:tracePt t="238418" x="6384925" y="3224213"/>
          <p14:tracePt t="238434" x="6384925" y="3214688"/>
          <p14:tracePt t="238689" x="6394450" y="3214688"/>
          <p14:tracePt t="238826" x="6402388" y="3214688"/>
          <p14:tracePt t="238849" x="6411913" y="3214688"/>
          <p14:tracePt t="238865" x="6421438" y="3214688"/>
          <p14:tracePt t="238876" x="6438900" y="3214688"/>
          <p14:tracePt t="238896" x="6438900" y="3224213"/>
          <p14:tracePt t="238904" x="6446838" y="3224213"/>
          <p14:tracePt t="239289" x="6446838" y="3232150"/>
          <p14:tracePt t="239300" x="6456363" y="3232150"/>
          <p14:tracePt t="239316" x="6473825" y="3259138"/>
          <p14:tracePt t="239332" x="6483350" y="3268663"/>
          <p14:tracePt t="239349" x="6492875" y="3268663"/>
          <p14:tracePt t="239518" x="6492875" y="3251200"/>
          <p14:tracePt t="239535" x="6483350" y="3251200"/>
          <p14:tracePt t="239550" x="6483350" y="3241675"/>
          <p14:tracePt t="239580" x="6473825" y="3241675"/>
          <p14:tracePt t="239657" x="6465888" y="3241675"/>
          <p14:tracePt t="239672" x="6465888" y="3232150"/>
          <p14:tracePt t="239918" x="6465888" y="3251200"/>
          <p14:tracePt t="239934" x="6483350" y="3313113"/>
          <p14:tracePt t="239949" x="6510338" y="3375025"/>
          <p14:tracePt t="239964" x="6564313" y="3455988"/>
          <p14:tracePt t="239981" x="6599238" y="3554413"/>
          <p14:tracePt t="239997" x="6626225" y="3625850"/>
          <p14:tracePt t="240014" x="6643688" y="3706813"/>
          <p14:tracePt t="240031" x="6643688" y="3751263"/>
          <p14:tracePt t="240047" x="6643688" y="3759200"/>
          <p14:tracePt t="240124" x="6643688" y="3768725"/>
          <p14:tracePt t="240310" x="6643688" y="3759200"/>
          <p14:tracePt t="240324" x="6643688" y="3741738"/>
          <p14:tracePt t="240341" x="6635750" y="3714750"/>
          <p14:tracePt t="240352" x="6635750" y="3687763"/>
          <p14:tracePt t="240367" x="6626225" y="3670300"/>
          <p14:tracePt t="240382" x="6616700" y="3670300"/>
          <p14:tracePt t="240397" x="6608763" y="3643313"/>
          <p14:tracePt t="240415" x="6589713" y="3608388"/>
          <p14:tracePt t="240432" x="6581775" y="3589338"/>
          <p14:tracePt t="240448" x="6572250" y="3571875"/>
          <p14:tracePt t="240464" x="6572250" y="3563938"/>
          <p14:tracePt t="240481" x="6537325" y="3536950"/>
          <p14:tracePt t="240498" x="6527800" y="3517900"/>
          <p14:tracePt t="240515" x="6500813" y="3492500"/>
          <p14:tracePt t="240532" x="6465888" y="3473450"/>
          <p14:tracePt t="240549" x="6465888" y="3465513"/>
          <p14:tracePt t="240565" x="6456363" y="3455988"/>
          <p14:tracePt t="240581" x="6446838" y="3446463"/>
          <p14:tracePt t="240598" x="6429375" y="3438525"/>
          <p14:tracePt t="240614" x="6421438" y="3411538"/>
          <p14:tracePt t="240632" x="6394450" y="3394075"/>
          <p14:tracePt t="240649" x="6384925" y="3384550"/>
          <p14:tracePt t="240665" x="6357938" y="3384550"/>
          <p14:tracePt t="240681" x="6350000" y="3367088"/>
          <p14:tracePt t="240698" x="6340475" y="3367088"/>
          <p14:tracePt t="240716" x="6232525" y="3340100"/>
          <p14:tracePt t="240732" x="6153150" y="3322638"/>
          <p14:tracePt t="240749" x="6116638" y="3322638"/>
          <p14:tracePt t="240765" x="6108700" y="3303588"/>
          <p14:tracePt t="240781" x="6099175" y="3295650"/>
          <p14:tracePt t="240798" x="6089650" y="3295650"/>
          <p14:tracePt t="240814" x="6072188" y="3295650"/>
          <p14:tracePt t="240831" x="6045200" y="3286125"/>
          <p14:tracePt t="240848" x="6000750" y="3268663"/>
          <p14:tracePt t="240865" x="5983288" y="3259138"/>
          <p14:tracePt t="240881" x="5965825" y="3259138"/>
          <p14:tracePt t="240898" x="5956300" y="3251200"/>
          <p14:tracePt t="240914" x="5929313" y="3251200"/>
          <p14:tracePt t="240930" x="5921375" y="3251200"/>
          <p14:tracePt t="240947" x="5894388" y="3251200"/>
          <p14:tracePt t="240964" x="5867400" y="3241675"/>
          <p14:tracePt t="240980" x="5849938" y="3241675"/>
          <p14:tracePt t="241016" x="5849938" y="3232150"/>
          <p14:tracePt t="241032" x="5840413" y="3232150"/>
          <p14:tracePt t="241040" x="5840413" y="3224213"/>
          <p14:tracePt t="241048" x="5830888" y="3224213"/>
          <p14:tracePt t="241071" x="5822950" y="3214688"/>
          <p14:tracePt t="241095" x="5813425" y="3214688"/>
          <p14:tracePt t="241225" x="5822950" y="3206750"/>
          <p14:tracePt t="241241" x="5840413" y="3206750"/>
          <p14:tracePt t="241252" x="5840413" y="3187700"/>
          <p14:tracePt t="241267" x="5849938" y="3179763"/>
          <p14:tracePt t="241283" x="5849938" y="3160713"/>
          <p14:tracePt t="241324" x="5849938" y="3152775"/>
          <p14:tracePt t="241332" x="5849938" y="3143250"/>
          <p14:tracePt t="241347" x="5822950" y="3098800"/>
          <p14:tracePt t="241364" x="5778500" y="3044825"/>
          <p14:tracePt t="241380" x="5724525" y="3027363"/>
          <p14:tracePt t="241397" x="5670550" y="3009900"/>
          <p14:tracePt t="241417" x="5608638" y="3000375"/>
          <p14:tracePt t="241434" x="5572125" y="3000375"/>
          <p14:tracePt t="241449" x="5537200" y="2982913"/>
          <p14:tracePt t="241465" x="5510213" y="2982913"/>
          <p14:tracePt t="241481" x="5483225" y="2982913"/>
          <p14:tracePt t="241498" x="5456238" y="2982913"/>
          <p14:tracePt t="241515" x="5446713" y="2982913"/>
          <p14:tracePt t="241541" x="5438775" y="2982913"/>
          <p14:tracePt t="241555" x="5421313" y="2982913"/>
          <p14:tracePt t="241566" x="5411788" y="2992438"/>
          <p14:tracePt t="241583" x="5402263" y="2992438"/>
          <p14:tracePt t="241601" x="5394325" y="3009900"/>
          <p14:tracePt t="241617" x="5394325" y="3054350"/>
          <p14:tracePt t="241633" x="5384800" y="3108325"/>
          <p14:tracePt t="241650" x="5384800" y="3152775"/>
          <p14:tracePt t="241665" x="5384800" y="3170238"/>
          <p14:tracePt t="241681" x="5384800" y="3179763"/>
          <p14:tracePt t="241697" x="5402263" y="3187700"/>
          <p14:tracePt t="241714" x="5438775" y="3214688"/>
          <p14:tracePt t="241732" x="5492750" y="3232150"/>
          <p14:tracePt t="241748" x="5537200" y="3268663"/>
          <p14:tracePt t="241764" x="5635625" y="3313113"/>
          <p14:tracePt t="241781" x="5680075" y="3313113"/>
          <p14:tracePt t="241797" x="5715000" y="3313113"/>
          <p14:tracePt t="241814" x="5741988" y="3322638"/>
          <p14:tracePt t="241834" x="5822950" y="3349625"/>
          <p14:tracePt t="241850" x="5875338" y="3349625"/>
          <p14:tracePt t="241866" x="5911850" y="3349625"/>
          <p14:tracePt t="241883" x="5929313" y="3349625"/>
          <p14:tracePt t="241898" x="5965825" y="3349625"/>
          <p14:tracePt t="241914" x="5983288" y="3330575"/>
          <p14:tracePt t="241931" x="5992813" y="3322638"/>
          <p14:tracePt t="241948" x="5992813" y="3313113"/>
          <p14:tracePt t="241966" x="5992813" y="3303588"/>
          <p14:tracePt t="241982" x="5992813" y="3295650"/>
          <p14:tracePt t="242001" x="5992813" y="3251200"/>
          <p14:tracePt t="242017" x="5992813" y="3197225"/>
          <p14:tracePt t="242034" x="5965825" y="3170238"/>
          <p14:tracePt t="242048" x="5965825" y="3135313"/>
          <p14:tracePt t="242065" x="5965825" y="3116263"/>
          <p14:tracePt t="242081" x="5956300" y="3089275"/>
          <p14:tracePt t="242098" x="5946775" y="3044825"/>
          <p14:tracePt t="242116" x="5946775" y="3036888"/>
          <p14:tracePt t="242132" x="5938838" y="3036888"/>
          <p14:tracePt t="242149" x="5929313" y="3017838"/>
          <p14:tracePt t="242170" x="5911850" y="3017838"/>
          <p14:tracePt t="242181" x="5902325" y="3017838"/>
          <p14:tracePt t="242197" x="5884863" y="3017838"/>
          <p14:tracePt t="242214" x="5822950" y="3017838"/>
          <p14:tracePt t="242231" x="5786438" y="3017838"/>
          <p14:tracePt t="242248" x="5741988" y="3017838"/>
          <p14:tracePt t="242266" x="5697538" y="3027363"/>
          <p14:tracePt t="242282" x="5680075" y="3027363"/>
          <p14:tracePt t="242298" x="5653088" y="3054350"/>
          <p14:tracePt t="242314" x="5643563" y="3054350"/>
          <p14:tracePt t="242347" x="5643563" y="3063875"/>
          <p14:tracePt t="242355" x="5635625" y="3081338"/>
          <p14:tracePt t="242365" x="5635625" y="3098800"/>
          <p14:tracePt t="242381" x="5626100" y="3108325"/>
          <p14:tracePt t="242398" x="5616575" y="3116263"/>
          <p14:tracePt t="242415" x="5616575" y="3135313"/>
          <p14:tracePt t="242432" x="5599113" y="3170238"/>
          <p14:tracePt t="242449" x="5589588" y="3187700"/>
          <p14:tracePt t="242465" x="5589588" y="3197225"/>
          <p14:tracePt t="242481" x="5589588" y="3214688"/>
          <p14:tracePt t="242498" x="5608638" y="3232150"/>
          <p14:tracePt t="242515" x="5635625" y="3241675"/>
          <p14:tracePt t="242532" x="5680075" y="3251200"/>
          <p14:tracePt t="242548" x="5697538" y="3259138"/>
          <p14:tracePt t="242565" x="5741988" y="3259138"/>
          <p14:tracePt t="242581" x="5778500" y="3268663"/>
          <p14:tracePt t="242601" x="5894388" y="3295650"/>
          <p14:tracePt t="242617" x="5956300" y="3295650"/>
          <p14:tracePt t="242634" x="6027738" y="3295650"/>
          <p14:tracePt t="242650" x="6064250" y="3295650"/>
          <p14:tracePt t="242666" x="6089650" y="3295650"/>
          <p14:tracePt t="242682" x="6116638" y="3295650"/>
          <p14:tracePt t="242702" x="6135688" y="3295650"/>
          <p14:tracePt t="242718" x="6143625" y="3278188"/>
          <p14:tracePt t="242734" x="6143625" y="3268663"/>
          <p14:tracePt t="242750" x="6143625" y="3232150"/>
          <p14:tracePt t="242766" x="6143625" y="3214688"/>
          <p14:tracePt t="242783" x="6153150" y="3206750"/>
          <p14:tracePt t="242801" x="6153150" y="3160713"/>
          <p14:tracePt t="242817" x="6153150" y="3116263"/>
          <p14:tracePt t="242834" x="6153150" y="3089275"/>
          <p14:tracePt t="242850" x="6135688" y="3044825"/>
          <p14:tracePt t="242866" x="6116638" y="3027363"/>
          <p14:tracePt t="242883" x="6099175" y="3017838"/>
          <p14:tracePt t="242901" x="6089650" y="3000375"/>
          <p14:tracePt t="242917" x="6072188" y="2992438"/>
          <p14:tracePt t="242934" x="6045200" y="2973388"/>
          <p14:tracePt t="242951" x="6027738" y="2965450"/>
          <p14:tracePt t="242966" x="6000750" y="2965450"/>
          <p14:tracePt t="242983" x="5973763" y="2965450"/>
          <p14:tracePt t="243001" x="5921375" y="2965450"/>
          <p14:tracePt t="243017" x="5875338" y="2965450"/>
          <p14:tracePt t="243034" x="5830888" y="2973388"/>
          <p14:tracePt t="243051" x="5813425" y="2973388"/>
          <p14:tracePt t="243066" x="5786438" y="2973388"/>
          <p14:tracePt t="243083" x="5778500" y="2973388"/>
          <p14:tracePt t="243101" x="5759450" y="2982913"/>
          <p14:tracePt t="243117" x="5741988" y="2982913"/>
          <p14:tracePt t="243133" x="5741988" y="2992438"/>
          <p14:tracePt t="243149" x="5732463" y="2992438"/>
          <p14:tracePt t="243166" x="5715000" y="3009900"/>
          <p14:tracePt t="243182" x="5707063" y="3027363"/>
          <p14:tracePt t="243198" x="5697538" y="3036888"/>
          <p14:tracePt t="243215" x="5697538" y="3089275"/>
          <p14:tracePt t="243232" x="5697538" y="3098800"/>
          <p14:tracePt t="243248" x="5697538" y="3125788"/>
          <p14:tracePt t="243264" x="5697538" y="3152775"/>
          <p14:tracePt t="243281" x="5697538" y="3160713"/>
          <p14:tracePt t="243298" x="5697538" y="3170238"/>
          <p14:tracePt t="243315" x="5697538" y="3206750"/>
          <p14:tracePt t="243339" x="5697538" y="3214688"/>
          <p14:tracePt t="243361" x="5697538" y="3224213"/>
          <p14:tracePt t="243374" x="5707063" y="3224213"/>
          <p14:tracePt t="243387" x="5715000" y="3241675"/>
          <p14:tracePt t="243398" x="5751513" y="3241675"/>
          <p14:tracePt t="243415" x="5778500" y="3241675"/>
          <p14:tracePt t="243432" x="5786438" y="3241675"/>
          <p14:tracePt t="243447" x="5803900" y="3259138"/>
          <p14:tracePt t="243464" x="5840413" y="3259138"/>
          <p14:tracePt t="243481" x="5849938" y="3259138"/>
          <p14:tracePt t="243497" x="5902325" y="3259138"/>
          <p14:tracePt t="243516" x="5946775" y="3259138"/>
          <p14:tracePt t="243531" x="5965825" y="3259138"/>
          <p14:tracePt t="243548" x="5973763" y="3259138"/>
          <p14:tracePt t="243564" x="5992813" y="3259138"/>
          <p14:tracePt t="243580" x="6000750" y="3268663"/>
          <p14:tracePt t="243597" x="6018213" y="3268663"/>
          <p14:tracePt t="243622" x="6027738" y="3268663"/>
          <p14:tracePt t="243724" x="6037263" y="3268663"/>
          <p14:tracePt t="243739" x="6037263" y="3251200"/>
          <p14:tracePt t="243750" x="6037263" y="3241675"/>
          <p14:tracePt t="243765" x="6037263" y="3232150"/>
          <p14:tracePt t="243781" x="6037263" y="3224213"/>
          <p14:tracePt t="243798" x="6037263" y="3214688"/>
          <p14:tracePt t="243823" x="6037263" y="3206750"/>
          <p14:tracePt t="243832" x="6045200" y="3206750"/>
          <p14:tracePt t="244008" x="6054725" y="3206750"/>
          <p14:tracePt t="244023" x="6081713" y="3206750"/>
          <p14:tracePt t="244035" x="6089650" y="3197225"/>
          <p14:tracePt t="244050" x="6135688" y="3197225"/>
          <p14:tracePt t="244066" x="6170613" y="3197225"/>
          <p14:tracePt t="244084" x="6180138" y="3197225"/>
          <p14:tracePt t="244101" x="6188075" y="3197225"/>
          <p14:tracePt t="244383" x="6188075" y="3179763"/>
          <p14:tracePt t="244408" x="6161088" y="3179763"/>
          <p14:tracePt t="244423" x="6153150" y="3179763"/>
          <p14:tracePt t="244438" x="6135688" y="3179763"/>
          <p14:tracePt t="244450" x="6126163" y="3179763"/>
          <p14:tracePt t="244466" x="6089650" y="3170238"/>
          <p14:tracePt t="244483" x="6054725" y="3170238"/>
          <p14:tracePt t="244500" x="6045200" y="3170238"/>
          <p14:tracePt t="244518" x="6037263" y="3170238"/>
          <p14:tracePt t="245268" x="6045200" y="3170238"/>
          <p14:tracePt t="245284" x="6064250" y="3170238"/>
          <p14:tracePt t="245296" x="6072188" y="3170238"/>
          <p14:tracePt t="245307" x="6081713" y="3170238"/>
          <p14:tracePt t="245320" x="6099175" y="3170238"/>
          <p14:tracePt t="245334" x="6108700" y="3170238"/>
          <p14:tracePt t="245350" x="6153150" y="3170238"/>
          <p14:tracePt t="245368" x="6215063" y="3179763"/>
          <p14:tracePt t="245384" x="6232525" y="3179763"/>
          <p14:tracePt t="245401" x="6242050" y="3179763"/>
          <p14:tracePt t="245417" x="6269038" y="3179763"/>
          <p14:tracePt t="245433" x="6296025" y="3179763"/>
          <p14:tracePt t="245451" x="6340475" y="3179763"/>
          <p14:tracePt t="245468" x="6411913" y="3152775"/>
          <p14:tracePt t="245492" x="6429375" y="3152775"/>
          <p14:tracePt t="245668" x="6421438" y="3152775"/>
          <p14:tracePt t="245692" x="6421438" y="3143250"/>
          <p14:tracePt t="245703" x="6411913" y="3143250"/>
          <p14:tracePt t="245717" x="6394450" y="3135313"/>
          <p14:tracePt t="245733" x="6350000" y="3116263"/>
          <p14:tracePt t="245752" x="6278563" y="3116263"/>
          <p14:tracePt t="245765" x="6242050" y="3116263"/>
          <p14:tracePt t="245783" x="6170613" y="3135313"/>
          <p14:tracePt t="245797" x="6161088" y="3135313"/>
          <p14:tracePt t="245814" x="6099175" y="3143250"/>
          <p14:tracePt t="245831" x="6081713" y="3152775"/>
          <p14:tracePt t="245847" x="6064250" y="3152775"/>
          <p14:tracePt t="245864" x="6045200" y="3152775"/>
          <p14:tracePt t="245899" x="6037263" y="3152775"/>
          <p14:tracePt t="245952" x="6037263" y="3160713"/>
          <p14:tracePt t="245976" x="6018213" y="3160713"/>
          <p14:tracePt t="245988" x="6010275" y="3160713"/>
          <p14:tracePt t="246129" x="6027738" y="3160713"/>
          <p14:tracePt t="246141" x="6064250" y="3160713"/>
          <p14:tracePt t="246155" x="6143625" y="3143250"/>
          <p14:tracePt t="246168" x="6215063" y="3135313"/>
          <p14:tracePt t="246183" x="6296025" y="3116263"/>
          <p14:tracePt t="246199" x="6357938" y="3116263"/>
          <p14:tracePt t="246215" x="6384925" y="3116263"/>
          <p14:tracePt t="246231" x="6438900" y="3116263"/>
          <p14:tracePt t="246251" x="6446838" y="3116263"/>
          <p14:tracePt t="246452" x="6421438" y="3116263"/>
          <p14:tracePt t="246465" x="6411913" y="3116263"/>
          <p14:tracePt t="246485" x="6330950" y="3098800"/>
          <p14:tracePt t="246501" x="6278563" y="3081338"/>
          <p14:tracePt t="246517" x="6251575" y="3081338"/>
          <p14:tracePt t="246533" x="6215063" y="3081338"/>
          <p14:tracePt t="246552" x="6135688" y="3081338"/>
          <p14:tracePt t="246567" x="6108700" y="3081338"/>
          <p14:tracePt t="246582" x="6099175" y="3081338"/>
          <p14:tracePt t="246599" x="6064250" y="3081338"/>
          <p14:tracePt t="246615" x="6037263" y="3081338"/>
          <p14:tracePt t="246659" x="6027738" y="3081338"/>
          <p14:tracePt t="246876" x="6027738" y="3089275"/>
          <p14:tracePt t="246914" x="6064250" y="3089275"/>
          <p14:tracePt t="246928" x="6143625" y="3089275"/>
          <p14:tracePt t="246939" x="6215063" y="3098800"/>
          <p14:tracePt t="246953" x="6340475" y="3098800"/>
          <p14:tracePt t="246968" x="6473825" y="3081338"/>
          <p14:tracePt t="246985" x="6518275" y="3081338"/>
          <p14:tracePt t="246998" x="6527800" y="3081338"/>
          <p14:tracePt t="247144" x="6518275" y="3081338"/>
          <p14:tracePt t="247155" x="6510338" y="3081338"/>
          <p14:tracePt t="247169" x="6483350" y="3081338"/>
          <p14:tracePt t="247185" x="6473825" y="3081338"/>
          <p14:tracePt t="247202" x="6456363" y="3081338"/>
          <p14:tracePt t="247217" x="6446838" y="3081338"/>
          <p14:tracePt t="247233" x="6438900" y="3081338"/>
          <p14:tracePt t="247699" x="6438900" y="3108325"/>
          <p14:tracePt t="247711" x="6438900" y="3125788"/>
          <p14:tracePt t="247724" x="6438900" y="3143250"/>
          <p14:tracePt t="247737" x="6438900" y="3187700"/>
          <p14:tracePt t="247752" x="6438900" y="3224213"/>
          <p14:tracePt t="247768" x="6438900" y="3241675"/>
          <p14:tracePt t="247784" x="6438900" y="3259138"/>
          <p14:tracePt t="247799" x="6438900" y="3278188"/>
          <p14:tracePt t="247914" x="6446838" y="3278188"/>
          <p14:tracePt t="247929" x="6465888" y="3268663"/>
          <p14:tracePt t="247944" x="6465888" y="3259138"/>
          <p14:tracePt t="247960" x="6473825" y="3251200"/>
          <p14:tracePt t="247972" x="6473825" y="3241675"/>
          <p14:tracePt t="247983" x="6500813" y="3206750"/>
          <p14:tracePt t="247999" x="6500813" y="3179763"/>
          <p14:tracePt t="248016" x="6500813" y="3135313"/>
          <p14:tracePt t="248032" x="6500813" y="3098800"/>
          <p14:tracePt t="248048" x="6500813" y="3089275"/>
          <p14:tracePt t="248065" x="6500813" y="3081338"/>
          <p14:tracePt t="248228" x="6500813" y="3089275"/>
          <p14:tracePt t="248240" x="6500813" y="3108325"/>
          <p14:tracePt t="248253" x="6510338" y="3170238"/>
          <p14:tracePt t="248269" x="6510338" y="3214688"/>
          <p14:tracePt t="248285" x="6510338" y="3268663"/>
          <p14:tracePt t="248301" x="6510338" y="3322638"/>
          <p14:tracePt t="248317" x="6510338" y="3375025"/>
          <p14:tracePt t="248333" x="6510338" y="3394075"/>
          <p14:tracePt t="248350" x="6510338" y="3411538"/>
          <p14:tracePt t="248436" x="6510338" y="3375025"/>
          <p14:tracePt t="248448" x="6510338" y="3357563"/>
          <p14:tracePt t="248468" x="6483350" y="3251200"/>
          <p14:tracePt t="248484" x="6456363" y="3170238"/>
          <p14:tracePt t="248499" x="6456363" y="3143250"/>
          <p14:tracePt t="248515" x="6456363" y="3116263"/>
          <p14:tracePt t="248532" x="6446838" y="3108325"/>
          <p14:tracePt t="248652" x="6446838" y="3098800"/>
          <p14:tracePt t="248713" x="6446838" y="3125788"/>
          <p14:tracePt t="248725" x="6446838" y="3143250"/>
          <p14:tracePt t="248737" x="6446838" y="3187700"/>
          <p14:tracePt t="248751" x="6456363" y="3251200"/>
          <p14:tracePt t="248769" x="6456363" y="3313113"/>
          <p14:tracePt t="248785" x="6456363" y="3340100"/>
          <p14:tracePt t="248799" x="6465888" y="3349625"/>
          <p14:tracePt t="248890" x="6465888" y="3340100"/>
          <p14:tracePt t="248902" x="6465888" y="3303588"/>
          <p14:tracePt t="248918" x="6465888" y="3187700"/>
          <p14:tracePt t="248933" x="6465888" y="3116263"/>
          <p14:tracePt t="248949" x="6465888" y="3027363"/>
          <p14:tracePt t="248966" x="6465888" y="3000375"/>
          <p14:tracePt t="248982" x="6465888" y="2992438"/>
          <p14:tracePt t="249075" x="6465888" y="3000375"/>
          <p14:tracePt t="249089" x="6465888" y="3027363"/>
          <p14:tracePt t="249101" x="6465888" y="3054350"/>
          <p14:tracePt t="249117" x="6465888" y="3098800"/>
          <p14:tracePt t="249132" x="6465888" y="3160713"/>
          <p14:tracePt t="249150" x="6465888" y="3259138"/>
          <p14:tracePt t="249165" x="6465888" y="3286125"/>
          <p14:tracePt t="249182" x="6465888" y="3295650"/>
          <p14:tracePt t="249282" x="6465888" y="3268663"/>
          <p14:tracePt t="249294" x="6465888" y="3232150"/>
          <p14:tracePt t="249308" x="6465888" y="3170238"/>
          <p14:tracePt t="249322" x="6465888" y="3143250"/>
          <p14:tracePt t="249334" x="6465888" y="3108325"/>
          <p14:tracePt t="249350" x="6465888" y="3063875"/>
          <p14:tracePt t="249367" x="6465888" y="3036888"/>
          <p14:tracePt t="249497" x="6465888" y="3044825"/>
          <p14:tracePt t="249509" x="6473825" y="3044825"/>
          <p14:tracePt t="249522" x="6473825" y="3054350"/>
          <p14:tracePt t="249780" x="6473825" y="3036888"/>
          <p14:tracePt t="249792" x="6473825" y="3027363"/>
          <p14:tracePt t="249921" x="6492875" y="3027363"/>
          <p14:tracePt t="249932" x="6492875" y="3044825"/>
          <p14:tracePt t="249981" x="6500813" y="3044825"/>
          <p14:tracePt t="250005" x="6510338" y="3017838"/>
          <p14:tracePt t="250018" x="6510338" y="2938463"/>
          <p14:tracePt t="250035" x="6510338" y="2874963"/>
          <p14:tracePt t="250052" x="6510338" y="2857500"/>
          <p14:tracePt t="250067" x="6510338" y="2849563"/>
          <p14:tracePt t="250317" x="6510338" y="2857500"/>
          <p14:tracePt t="250326" x="6510338" y="2874963"/>
          <p14:tracePt t="250342" x="6510338" y="2884488"/>
          <p14:tracePt t="250349" x="6510338" y="2901950"/>
          <p14:tracePt t="250365" x="6518275" y="2921000"/>
          <p14:tracePt t="250381" x="6518275" y="2938463"/>
          <p14:tracePt t="250398" x="6518275" y="2955925"/>
          <p14:tracePt t="250415" x="6518275" y="3036888"/>
          <p14:tracePt t="250432" x="6518275" y="3125788"/>
          <p14:tracePt t="250448" x="6518275" y="3232150"/>
          <p14:tracePt t="250465" x="6518275" y="3402013"/>
          <p14:tracePt t="250483" x="6518275" y="3492500"/>
          <p14:tracePt t="250500" x="6537325" y="3554413"/>
          <p14:tracePt t="250519" x="6545263" y="3635375"/>
          <p14:tracePt t="250535" x="6554788" y="3670300"/>
          <p14:tracePt t="250551" x="6572250" y="3714750"/>
          <p14:tracePt t="250568" x="6572250" y="3751263"/>
          <p14:tracePt t="250584" x="6572250" y="3768725"/>
          <p14:tracePt t="250599" x="6581775" y="3805238"/>
          <p14:tracePt t="250615" x="6589713" y="3849688"/>
          <p14:tracePt t="250632" x="6599238" y="3857625"/>
          <p14:tracePt t="250650" x="6599238" y="3867150"/>
          <p14:tracePt t="250710" x="6616700" y="3867150"/>
          <p14:tracePt t="250721" x="6616700" y="3876675"/>
          <p14:tracePt t="250735" x="6635750" y="3876675"/>
          <p14:tracePt t="250750" x="6661150" y="3876675"/>
          <p14:tracePt t="250766" x="6670675" y="3876675"/>
          <p14:tracePt t="250782" x="6680200" y="3876675"/>
          <p14:tracePt t="250799" x="6688138" y="3857625"/>
          <p14:tracePt t="250815" x="6697663" y="3822700"/>
          <p14:tracePt t="250832" x="6724650" y="3805238"/>
          <p14:tracePt t="250849" x="6742113" y="3741738"/>
          <p14:tracePt t="250865" x="6742113" y="3714750"/>
          <p14:tracePt t="250882" x="6732588" y="3687763"/>
          <p14:tracePt t="250899" x="6697663" y="3662363"/>
          <p14:tracePt t="250916" x="6670675" y="3643313"/>
          <p14:tracePt t="250932" x="6635750" y="3635375"/>
          <p14:tracePt t="250949" x="6599238" y="3635375"/>
          <p14:tracePt t="250968" x="6572250" y="3635375"/>
          <p14:tracePt t="250984" x="6527800" y="3635375"/>
          <p14:tracePt t="251002" x="6492875" y="3670300"/>
          <p14:tracePt t="251018" x="6492875" y="3687763"/>
          <p14:tracePt t="251035" x="6483350" y="3733800"/>
          <p14:tracePt t="251049" x="6456363" y="3813175"/>
          <p14:tracePt t="251066" x="6438900" y="3849688"/>
          <p14:tracePt t="251082" x="6438900" y="3876675"/>
          <p14:tracePt t="251099" x="6438900" y="3921125"/>
          <p14:tracePt t="251115" x="6446838" y="3948113"/>
          <p14:tracePt t="251132" x="6456363" y="3965575"/>
          <p14:tracePt t="251149" x="6483350" y="3973513"/>
          <p14:tracePt t="251166" x="6500813" y="3983038"/>
          <p14:tracePt t="251182" x="6527800" y="3983038"/>
          <p14:tracePt t="251199" x="6545263" y="3983038"/>
          <p14:tracePt t="251216" x="6564313" y="3983038"/>
          <p14:tracePt t="251232" x="6589713" y="3983038"/>
          <p14:tracePt t="251250" x="6616700" y="3983038"/>
          <p14:tracePt t="251266" x="6653213" y="3965575"/>
          <p14:tracePt t="251282" x="6661150" y="3948113"/>
          <p14:tracePt t="251298" x="6707188" y="3929063"/>
          <p14:tracePt t="251314" x="6742113" y="3894138"/>
          <p14:tracePt t="251331" x="6778625" y="3849688"/>
          <p14:tracePt t="251348" x="6786563" y="3778250"/>
          <p14:tracePt t="251365" x="6786563" y="3733800"/>
          <p14:tracePt t="251381" x="6796088" y="3687763"/>
          <p14:tracePt t="251398" x="6796088" y="3662363"/>
          <p14:tracePt t="251415" x="6796088" y="3652838"/>
          <p14:tracePt t="251431" x="6796088" y="3635375"/>
          <p14:tracePt t="251448" x="6796088" y="3616325"/>
          <p14:tracePt t="251469" x="6786563" y="3616325"/>
          <p14:tracePt t="251484" x="6769100" y="3616325"/>
          <p14:tracePt t="251503" x="6759575" y="3616325"/>
          <p14:tracePt t="251519" x="6742113" y="3616325"/>
          <p14:tracePt t="251535" x="6715125" y="3616325"/>
          <p14:tracePt t="251551" x="6680200" y="3616325"/>
          <p14:tracePt t="251568" x="6661150" y="3625850"/>
          <p14:tracePt t="251584" x="6653213" y="3635375"/>
          <p14:tracePt t="251602" x="6616700" y="3670300"/>
          <p14:tracePt t="251619" x="6608763" y="3687763"/>
          <p14:tracePt t="251635" x="6608763" y="3706813"/>
          <p14:tracePt t="251652" x="6589713" y="3733800"/>
          <p14:tracePt t="251668" x="6589713" y="3741738"/>
          <p14:tracePt t="251684" x="6572250" y="3786188"/>
          <p14:tracePt t="251702" x="6564313" y="3884613"/>
          <p14:tracePt t="251719" x="6564313" y="3902075"/>
          <p14:tracePt t="251735" x="6572250" y="3929063"/>
          <p14:tracePt t="251752" x="6581775" y="3948113"/>
          <p14:tracePt t="251768" x="6599238" y="3956050"/>
          <p14:tracePt t="251784" x="6608763" y="3983038"/>
          <p14:tracePt t="251800" x="6635750" y="3992563"/>
          <p14:tracePt t="251818" x="6680200" y="3992563"/>
          <p14:tracePt t="251835" x="6715125" y="3992563"/>
          <p14:tracePt t="251851" x="6732588" y="3992563"/>
          <p14:tracePt t="251868" x="6759575" y="3973513"/>
          <p14:tracePt t="251884" x="6778625" y="3965575"/>
          <p14:tracePt t="251900" x="6796088" y="3956050"/>
          <p14:tracePt t="251919" x="6804025" y="3938588"/>
          <p14:tracePt t="251935" x="6804025" y="3921125"/>
          <p14:tracePt t="251950" x="6804025" y="3894138"/>
          <p14:tracePt t="251966" x="6804025" y="3867150"/>
          <p14:tracePt t="251982" x="6778625" y="3813175"/>
          <p14:tracePt t="251999" x="6769100" y="3768725"/>
          <p14:tracePt t="252016" x="6742113" y="3751263"/>
          <p14:tracePt t="252033" x="6697663" y="3714750"/>
          <p14:tracePt t="252050" x="6670675" y="3706813"/>
          <p14:tracePt t="252066" x="6608763" y="3706813"/>
          <p14:tracePt t="252082" x="6554788" y="3724275"/>
          <p14:tracePt t="252099" x="6527800" y="3733800"/>
          <p14:tracePt t="252115" x="6518275" y="3741738"/>
          <p14:tracePt t="252133" x="6500813" y="3759200"/>
          <p14:tracePt t="252150" x="6492875" y="3795713"/>
          <p14:tracePt t="252166" x="6492875" y="3830638"/>
          <p14:tracePt t="252182" x="6492875" y="3849688"/>
          <p14:tracePt t="252200" x="6492875" y="3857625"/>
          <p14:tracePt t="252286" x="6492875" y="3830638"/>
          <p14:tracePt t="252294" x="6500813" y="3795713"/>
          <p14:tracePt t="252302" x="6500813" y="3759200"/>
          <p14:tracePt t="252314" x="6500813" y="3714750"/>
          <p14:tracePt t="252332" x="6510338" y="3643313"/>
          <p14:tracePt t="252349" x="6510338" y="3598863"/>
          <p14:tracePt t="252365" x="6510338" y="3581400"/>
          <p14:tracePt t="252382" x="6510338" y="3563938"/>
          <p14:tracePt t="252398" x="6510338" y="3536950"/>
          <p14:tracePt t="252415" x="6510338" y="3517900"/>
          <p14:tracePt t="252431" x="6510338" y="3509963"/>
          <p14:tracePt t="252448" x="6510338" y="3500438"/>
          <p14:tracePt t="252465" x="6510338" y="3492500"/>
          <p14:tracePt t="252481" x="6510338" y="3455988"/>
          <p14:tracePt t="252498" x="6510338" y="3446463"/>
          <p14:tracePt t="252514" x="6510338" y="3429000"/>
          <p14:tracePt t="252532" x="6510338" y="3375025"/>
          <p14:tracePt t="252548" x="6510338" y="3330575"/>
          <p14:tracePt t="252564" x="6510338" y="3295650"/>
          <p14:tracePt t="252581" x="6510338" y="3286125"/>
          <p14:tracePt t="252679" x="6510338" y="3278188"/>
          <p14:tracePt t="252690" x="6510338" y="3268663"/>
          <p14:tracePt t="252717" x="6510338" y="3259138"/>
          <p14:tracePt t="252733" x="6492875" y="3259138"/>
          <p14:tracePt t="252794" x="6492875" y="3241675"/>
          <p14:tracePt t="253170" x="6483350" y="3232150"/>
          <p14:tracePt t="253187" x="6473825" y="3224213"/>
          <p14:tracePt t="253195" x="6473825" y="3214688"/>
          <p14:tracePt t="253208" x="6465888" y="3214688"/>
          <p14:tracePt t="253217" x="6465888" y="3206750"/>
          <p14:tracePt t="253249" x="6465888" y="3197225"/>
          <p14:tracePt t="253263" x="6465888" y="3170238"/>
          <p14:tracePt t="253275" x="6465888" y="3160713"/>
          <p14:tracePt t="253290" x="6465888" y="3135313"/>
          <p14:tracePt t="253595" x="6473825" y="3135313"/>
          <p14:tracePt t="253606" x="6483350" y="3135313"/>
          <p14:tracePt t="253619" x="6518275" y="3135313"/>
          <p14:tracePt t="253633" x="6527800" y="3135313"/>
          <p14:tracePt t="253649" x="6527800" y="3143250"/>
          <p14:tracePt t="253701" x="6537325" y="3152775"/>
          <p14:tracePt t="253709" x="6554788" y="3152775"/>
          <p14:tracePt t="253725" x="6554788" y="3160713"/>
          <p14:tracePt t="253733" x="6564313" y="3160713"/>
          <p14:tracePt t="253763" x="6572250" y="3160713"/>
          <p14:tracePt t="253771" x="6572250" y="3170238"/>
          <p14:tracePt t="253782" x="6581775" y="3187700"/>
          <p14:tracePt t="253800" x="6608763" y="3224213"/>
          <p14:tracePt t="253816" x="6608763" y="3251200"/>
          <p14:tracePt t="253833" x="6626225" y="3259138"/>
          <p14:tracePt t="253849" x="6635750" y="3268663"/>
          <p14:tracePt t="253865" x="6635750" y="3286125"/>
          <p14:tracePt t="253882" x="6635750" y="3295650"/>
          <p14:tracePt t="253900" x="6635750" y="3330575"/>
          <p14:tracePt t="253917" x="6626225" y="3357563"/>
          <p14:tracePt t="253932" x="6626225" y="3384550"/>
          <p14:tracePt t="253949" x="6608763" y="3394075"/>
          <p14:tracePt t="253966" x="6599238" y="3402013"/>
          <p14:tracePt t="253983" x="6599238" y="3411538"/>
          <p14:tracePt t="254000" x="6589713" y="3446463"/>
          <p14:tracePt t="254018" x="6589713" y="3455988"/>
          <p14:tracePt t="254034" x="6581775" y="3473450"/>
          <p14:tracePt t="254049" x="6581775" y="3492500"/>
          <p14:tracePt t="254065" x="6581775" y="3527425"/>
          <p14:tracePt t="254082" x="6572250" y="3563938"/>
          <p14:tracePt t="254100" x="6554788" y="3598863"/>
          <p14:tracePt t="254116" x="6545263" y="3625850"/>
          <p14:tracePt t="254139" x="6545263" y="3635375"/>
          <p14:tracePt t="254155" x="6545263" y="3643313"/>
          <p14:tracePt t="254165" x="6545263" y="3652838"/>
          <p14:tracePt t="254183" x="6545263" y="3662363"/>
          <p14:tracePt t="254199" x="6545263" y="3670300"/>
          <p14:tracePt t="254216" x="6545263" y="3687763"/>
          <p14:tracePt t="254233" x="6545263" y="3706813"/>
          <p14:tracePt t="254249" x="6545263" y="3714750"/>
          <p14:tracePt t="254266" x="6564313" y="3714750"/>
          <p14:tracePt t="254348" x="6572250" y="3714750"/>
          <p14:tracePt t="254739" x="6572250" y="3724275"/>
          <p14:tracePt t="254751" x="6581775" y="3759200"/>
          <p14:tracePt t="254768" x="6653213" y="3786188"/>
          <p14:tracePt t="254786" x="6715125" y="3805238"/>
          <p14:tracePt t="254799" x="6759575" y="3822700"/>
          <p14:tracePt t="254815" x="6804025" y="3849688"/>
          <p14:tracePt t="254833" x="6875463" y="3867150"/>
          <p14:tracePt t="254877" x="6884988" y="3867150"/>
          <p14:tracePt t="254884" x="6884988" y="3876675"/>
          <p14:tracePt t="254931" x="6884988" y="3894138"/>
          <p14:tracePt t="254947" x="6894513" y="3894138"/>
          <p14:tracePt t="254954" x="6902450" y="3894138"/>
          <p14:tracePt t="254966" x="6911975" y="3894138"/>
          <p14:tracePt t="254982" x="6921500" y="3894138"/>
          <p14:tracePt t="254999" x="6946900" y="3894138"/>
          <p14:tracePt t="255016" x="6956425" y="3894138"/>
          <p14:tracePt t="255032" x="6965950" y="3894138"/>
          <p14:tracePt t="255049" x="6973888" y="3894138"/>
          <p14:tracePt t="255066" x="6983413" y="3894138"/>
          <p14:tracePt t="255082" x="6983413" y="3884613"/>
          <p14:tracePt t="255099" x="6992938" y="3884613"/>
          <p14:tracePt t="255139" x="6992938" y="3876675"/>
          <p14:tracePt t="255177" x="6983413" y="3876675"/>
          <p14:tracePt t="255186" x="6973888" y="3876675"/>
          <p14:tracePt t="255203" x="6929438" y="3876675"/>
          <p14:tracePt t="255218" x="6894513" y="3884613"/>
          <p14:tracePt t="255235" x="6858000" y="3921125"/>
          <p14:tracePt t="255251" x="6840538" y="3948113"/>
          <p14:tracePt t="255269" x="6786563" y="4010025"/>
          <p14:tracePt t="255286" x="6786563" y="4071938"/>
          <p14:tracePt t="255302" x="6786563" y="4125913"/>
          <p14:tracePt t="255316" x="6786563" y="4187825"/>
          <p14:tracePt t="255333" x="6796088" y="4233863"/>
          <p14:tracePt t="255349" x="6804025" y="4259263"/>
          <p14:tracePt t="255366" x="6823075" y="4278313"/>
          <p14:tracePt t="255382" x="6858000" y="4295775"/>
          <p14:tracePt t="255400" x="6902450" y="4322763"/>
          <p14:tracePt t="255417" x="6965950" y="4357688"/>
          <p14:tracePt t="255433" x="7027863" y="4384675"/>
          <p14:tracePt t="255449" x="7108825" y="4411663"/>
          <p14:tracePt t="255466" x="7161213" y="4438650"/>
          <p14:tracePt t="255482" x="7232650" y="4456113"/>
          <p14:tracePt t="255501" x="7340600" y="4438650"/>
          <p14:tracePt t="255517" x="7402513" y="4421188"/>
          <p14:tracePt t="255533" x="7421563" y="4402138"/>
          <p14:tracePt t="255550" x="7429500" y="4357688"/>
          <p14:tracePt t="255566" x="7446963" y="4233863"/>
          <p14:tracePt t="255582" x="7473950" y="4116388"/>
          <p14:tracePt t="255599" x="7518400" y="4027488"/>
          <p14:tracePt t="255616" x="7527925" y="3921125"/>
          <p14:tracePt t="255633" x="7527925" y="3894138"/>
          <p14:tracePt t="255650" x="7493000" y="3857625"/>
          <p14:tracePt t="255666" x="7473950" y="3830638"/>
          <p14:tracePt t="255682" x="7439025" y="3813175"/>
          <p14:tracePt t="255699" x="7402513" y="3786188"/>
          <p14:tracePt t="255716" x="7350125" y="3778250"/>
          <p14:tracePt t="255733" x="7323138" y="3778250"/>
          <p14:tracePt t="255750" x="7296150" y="3778250"/>
          <p14:tracePt t="255769" x="7232650" y="3795713"/>
          <p14:tracePt t="255785" x="7207250" y="3813175"/>
          <p14:tracePt t="255803" x="7170738" y="3830638"/>
          <p14:tracePt t="255817" x="7135813" y="3867150"/>
          <p14:tracePt t="255833" x="7116763" y="3884613"/>
          <p14:tracePt t="255850" x="7108825" y="3894138"/>
          <p14:tracePt t="255866" x="7108825" y="3921125"/>
          <p14:tracePt t="255883" x="7099300" y="3938588"/>
          <p14:tracePt t="255901" x="7099300" y="4010025"/>
          <p14:tracePt t="255918" x="7099300" y="4054475"/>
          <p14:tracePt t="255933" x="7099300" y="4090988"/>
          <p14:tracePt t="255949" x="7099300" y="4108450"/>
          <p14:tracePt t="255966" x="7116763" y="4116388"/>
          <p14:tracePt t="255983" x="7153275" y="4143375"/>
          <p14:tracePt t="256053" x="7161213" y="4143375"/>
          <p14:tracePt t="256065" x="7188200" y="4143375"/>
          <p14:tracePt t="256086" x="7197725" y="4116388"/>
          <p14:tracePt t="256102" x="7207250" y="4071938"/>
          <p14:tracePt t="256119" x="7207250" y="4010025"/>
          <p14:tracePt t="256135" x="7197725" y="3983038"/>
          <p14:tracePt t="256151" x="7170738" y="3938588"/>
          <p14:tracePt t="256167" x="7135813" y="3884613"/>
          <p14:tracePt t="256186" x="7089775" y="3867150"/>
          <p14:tracePt t="256202" x="7010400" y="3840163"/>
          <p14:tracePt t="256218" x="6965950" y="3840163"/>
          <p14:tracePt t="256235" x="6946900" y="3840163"/>
          <p14:tracePt t="256316" x="6946900" y="3822700"/>
          <p14:tracePt t="256327" x="6946900" y="3805238"/>
          <p14:tracePt t="256340" x="6946900" y="3741738"/>
          <p14:tracePt t="256353" x="6946900" y="3652838"/>
          <p14:tracePt t="256367" x="6946900" y="3616325"/>
          <p14:tracePt t="256385" x="6946900" y="3509963"/>
          <p14:tracePt t="256402" x="6946900" y="3421063"/>
          <p14:tracePt t="256419" x="6946900" y="3349625"/>
          <p14:tracePt t="256434" x="6946900" y="3313113"/>
          <p14:tracePt t="256452" x="6946900" y="3303588"/>
          <p14:tracePt t="256470" x="6946900" y="3278188"/>
          <p14:tracePt t="256531" x="6946900" y="3268663"/>
          <p14:tracePt t="256554" x="6946900" y="3259138"/>
          <p14:tracePt t="256566" x="6946900" y="3251200"/>
          <p14:tracePt t="256592" x="6946900" y="3241675"/>
          <p14:tracePt t="256608" x="6946900" y="3232150"/>
          <p14:tracePt t="256624" x="6946900" y="3214688"/>
          <p14:tracePt t="256700" x="6946900" y="3206750"/>
          <p14:tracePt t="256730" x="6946900" y="3197225"/>
          <p14:tracePt t="256754" x="6946900" y="3187700"/>
          <p14:tracePt t="256783" x="6946900" y="3179763"/>
          <p14:tracePt t="257054" x="6946900" y="3187700"/>
          <p14:tracePt t="257070" x="6973888" y="3214688"/>
          <p14:tracePt t="257086" x="6973888" y="3241675"/>
          <p14:tracePt t="257102" x="6983413" y="3278188"/>
          <p14:tracePt t="257119" x="6983413" y="3313113"/>
          <p14:tracePt t="257134" x="6992938" y="3340100"/>
          <p14:tracePt t="257151" x="7027863" y="3375025"/>
          <p14:tracePt t="257167" x="7054850" y="3455988"/>
          <p14:tracePt t="257185" x="7099300" y="3509963"/>
          <p14:tracePt t="257203" x="7116763" y="3544888"/>
          <p14:tracePt t="257219" x="7126288" y="3554413"/>
          <p14:tracePt t="257235" x="7143750" y="3589338"/>
          <p14:tracePt t="257251" x="7143750" y="3608388"/>
          <p14:tracePt t="257269" x="7161213" y="3652838"/>
          <p14:tracePt t="257285" x="7170738" y="3697288"/>
          <p14:tracePt t="257302" x="7188200" y="3741738"/>
          <p14:tracePt t="257318" x="7207250" y="3768725"/>
          <p14:tracePt t="257334" x="7215188" y="3778250"/>
          <p14:tracePt t="257350" x="7215188" y="3786188"/>
          <p14:tracePt t="257383" x="7215188" y="3795713"/>
          <p14:tracePt t="257408" x="7215188" y="3805238"/>
          <p14:tracePt t="257500" x="7215188" y="3813175"/>
          <p14:tracePt t="257538" x="7215188" y="3822700"/>
          <p14:tracePt t="258392" x="7215188" y="3813175"/>
          <p14:tracePt t="258407" x="7188200" y="3805238"/>
          <p14:tracePt t="258419" x="7170738" y="3805238"/>
          <p14:tracePt t="258433" x="7143750" y="3778250"/>
          <p14:tracePt t="258449" x="7099300" y="3768725"/>
          <p14:tracePt t="258467" x="7027863" y="3706813"/>
          <p14:tracePt t="258484" x="6965950" y="3697288"/>
          <p14:tracePt t="258500" x="6921500" y="3697288"/>
          <p14:tracePt t="258517" x="6894513" y="3697288"/>
          <p14:tracePt t="258533" x="6894513" y="3679825"/>
          <p14:tracePt t="258551" x="6858000" y="3679825"/>
          <p14:tracePt t="258566" x="6858000" y="3670300"/>
          <p14:tracePt t="258583" x="6840538" y="3670300"/>
          <p14:tracePt t="258600" x="6823075" y="3662363"/>
          <p14:tracePt t="258616" x="6796088" y="3652838"/>
          <p14:tracePt t="258633" x="6786563" y="3652838"/>
          <p14:tracePt t="258650" x="6759575" y="3643313"/>
          <p14:tracePt t="258667" x="6759575" y="3635375"/>
          <p14:tracePt t="258684" x="6732588" y="3635375"/>
          <p14:tracePt t="258700" x="6715125" y="3635375"/>
          <p14:tracePt t="258716" x="6670675" y="3635375"/>
          <p14:tracePt t="258732" x="6581775" y="3635375"/>
          <p14:tracePt t="258750" x="6492875" y="3635375"/>
          <p14:tracePt t="258768" x="6421438" y="3616325"/>
          <p14:tracePt t="258784" x="6421438" y="3608388"/>
          <p14:tracePt t="258800" x="6384925" y="3608388"/>
          <p14:tracePt t="258817" x="6357938" y="3598863"/>
          <p14:tracePt t="258834" x="6323013" y="3581400"/>
          <p14:tracePt t="258854" x="6313488" y="3581400"/>
          <p14:tracePt t="258868" x="6303963" y="3571875"/>
          <p14:tracePt t="258886" x="6278563" y="3554413"/>
          <p14:tracePt t="258901" x="6269038" y="3536950"/>
          <p14:tracePt t="258919" x="6242050" y="3527425"/>
          <p14:tracePt t="258936" x="6180138" y="3509963"/>
          <p14:tracePt t="258952" x="6170613" y="3492500"/>
          <p14:tracePt t="258969" x="6153150" y="3473450"/>
          <p14:tracePt t="258985" x="6153150" y="3455988"/>
          <p14:tracePt t="259001" x="6153150" y="3446463"/>
          <p14:tracePt t="259018" x="6143625" y="3438525"/>
          <p14:tracePt t="259034" x="6135688" y="3421063"/>
          <p14:tracePt t="259053" x="6108700" y="3394075"/>
          <p14:tracePt t="259069" x="6108700" y="3375025"/>
          <p14:tracePt t="259084" x="6099175" y="3367088"/>
          <p14:tracePt t="259214" x="6099175" y="3349625"/>
          <p14:tracePt t="259244" x="6089650" y="3349625"/>
          <p14:tracePt t="261751" x="6089650" y="3340100"/>
          <p14:tracePt t="262443" x="6099175" y="3340100"/>
          <p14:tracePt t="262455" x="6116638" y="3340100"/>
          <p14:tracePt t="262470" x="6135688" y="3357563"/>
          <p14:tracePt t="262488" x="6143625" y="3357563"/>
          <p14:tracePt t="262520" x="6153150" y="3357563"/>
          <p14:tracePt t="262528" x="6180138" y="3367088"/>
          <p14:tracePt t="262535" x="6197600" y="3375025"/>
          <p14:tracePt t="262551" x="6251575" y="3375025"/>
          <p14:tracePt t="262568" x="6269038" y="3384550"/>
          <p14:tracePt t="262583" x="6286500" y="3384550"/>
          <p14:tracePt t="262600" x="6313488" y="3384550"/>
          <p14:tracePt t="262617" x="6323013" y="3402013"/>
          <p14:tracePt t="262675" x="6323013" y="3411538"/>
          <p14:tracePt t="262705" x="6330950" y="3411538"/>
          <p14:tracePt t="262716" x="6340475" y="3411538"/>
          <p14:tracePt t="262737" x="6394450" y="3429000"/>
          <p14:tracePt t="262750" x="6421438" y="3438525"/>
          <p14:tracePt t="262768" x="6438900" y="3465513"/>
          <p14:tracePt t="262784" x="6473825" y="3473450"/>
          <p14:tracePt t="262800" x="6492875" y="3492500"/>
          <p14:tracePt t="262816" x="6518275" y="3500438"/>
          <p14:tracePt t="262833" x="6545263" y="3517900"/>
          <p14:tracePt t="262850" x="6572250" y="3536950"/>
          <p14:tracePt t="262866" x="6572250" y="3554413"/>
          <p14:tracePt t="262882" x="6581775" y="3563938"/>
          <p14:tracePt t="262899" x="6589713" y="3589338"/>
          <p14:tracePt t="262916" x="6599238" y="3598863"/>
          <p14:tracePt t="262937" x="6608763" y="3625850"/>
          <p14:tracePt t="262954" x="6635750" y="3635375"/>
          <p14:tracePt t="262970" x="6653213" y="3670300"/>
          <p14:tracePt t="262985" x="6661150" y="3670300"/>
          <p14:tracePt t="263001" x="6688138" y="3679825"/>
          <p14:tracePt t="263020" x="6715125" y="3706813"/>
          <p14:tracePt t="263036" x="6732588" y="3724275"/>
          <p14:tracePt t="263054" x="6759575" y="3733800"/>
          <p14:tracePt t="263069" x="6786563" y="3741738"/>
          <p14:tracePt t="263084" x="6796088" y="3751263"/>
          <p14:tracePt t="263100" x="6823075" y="3759200"/>
          <p14:tracePt t="263118" x="6831013" y="3759200"/>
          <p14:tracePt t="263133" x="6840538" y="3759200"/>
          <p14:tracePt t="263149" x="6850063" y="3778250"/>
          <p14:tracePt t="263166" x="6858000" y="3786188"/>
          <p14:tracePt t="263182" x="6884988" y="3795713"/>
          <p14:tracePt t="263199" x="6902450" y="3813175"/>
          <p14:tracePt t="263216" x="6929438" y="3840163"/>
          <p14:tracePt t="263233" x="6946900" y="3857625"/>
          <p14:tracePt t="263250" x="7000875" y="3894138"/>
          <p14:tracePt t="263266" x="7027863" y="3911600"/>
          <p14:tracePt t="263283" x="7054850" y="3938588"/>
          <p14:tracePt t="263300" x="7064375" y="3965575"/>
          <p14:tracePt t="263316" x="7089775" y="4000500"/>
          <p14:tracePt t="263333" x="7108825" y="4019550"/>
          <p14:tracePt t="263350" x="7143750" y="4019550"/>
          <p14:tracePt t="263366" x="7153275" y="4027488"/>
          <p14:tracePt t="263382" x="7161213" y="4027488"/>
          <p14:tracePt t="263410" x="7180263" y="4027488"/>
          <p14:tracePt t="263418" x="7188200" y="4027488"/>
          <p14:tracePt t="263433" x="7215188" y="4027488"/>
          <p14:tracePt t="263450" x="7242175" y="4027488"/>
          <p14:tracePt t="263466" x="7269163" y="4027488"/>
          <p14:tracePt t="263483" x="7286625" y="4044950"/>
          <p14:tracePt t="263499" x="7331075" y="4054475"/>
          <p14:tracePt t="263517" x="7350125" y="4064000"/>
          <p14:tracePt t="263533" x="7375525" y="4071938"/>
          <p14:tracePt t="263549" x="7429500" y="4071938"/>
          <p14:tracePt t="263569" x="7473950" y="4098925"/>
          <p14:tracePt t="263585" x="7500938" y="4098925"/>
          <p14:tracePt t="263602" x="7510463" y="4098925"/>
          <p14:tracePt t="263620" x="7537450" y="4125913"/>
          <p14:tracePt t="263635" x="7537450" y="4135438"/>
          <p14:tracePt t="263653" x="7564438" y="4135438"/>
          <p14:tracePt t="263669" x="7581900" y="4135438"/>
          <p14:tracePt t="263683" x="7599363" y="4143375"/>
          <p14:tracePt t="263700" x="7635875" y="4143375"/>
          <p14:tracePt t="263718" x="7670800" y="4162425"/>
          <p14:tracePt t="263734" x="7697788" y="4179888"/>
          <p14:tracePt t="263756" x="7724775" y="4179888"/>
          <p14:tracePt t="263767" x="7732713" y="4187825"/>
          <p14:tracePt t="263881" x="7742238" y="4187825"/>
          <p14:tracePt t="263903" x="7751763" y="4197350"/>
          <p14:tracePt t="263916" x="7759700" y="4197350"/>
          <p14:tracePt t="263927" x="7759700" y="4206875"/>
          <p14:tracePt t="263939" x="7759700" y="4214813"/>
          <p14:tracePt t="264043" x="7769225" y="4214813"/>
          <p14:tracePt t="264057" x="7769225" y="4224338"/>
          <p14:tracePt t="264089" x="7786688" y="4224338"/>
          <p14:tracePt t="264119" x="7796213" y="4224338"/>
          <p14:tracePt t="267978" x="7804150" y="4224338"/>
          <p14:tracePt t="268010" x="7742238" y="4278313"/>
          <p14:tracePt t="268021" x="7680325" y="4330700"/>
          <p14:tracePt t="268036" x="7616825" y="4357688"/>
          <p14:tracePt t="268053" x="7599363" y="4357688"/>
          <p14:tracePt t="268069" x="7545388" y="4376738"/>
          <p14:tracePt t="268087" x="7518400" y="4384675"/>
          <p14:tracePt t="268103" x="7439025" y="4421188"/>
          <p14:tracePt t="268120" x="7350125" y="4465638"/>
          <p14:tracePt t="268136" x="7180263" y="4465638"/>
          <p14:tracePt t="268152" x="7116763" y="4465638"/>
          <p14:tracePt t="268169" x="7018338" y="4465638"/>
          <p14:tracePt t="268186" x="6796088" y="4448175"/>
          <p14:tracePt t="268204" x="6688138" y="4429125"/>
          <p14:tracePt t="268220" x="6581775" y="4402138"/>
          <p14:tracePt t="268236" x="6518275" y="4367213"/>
          <p14:tracePt t="268252" x="6492875" y="4340225"/>
          <p14:tracePt t="268269" x="6483350" y="4305300"/>
          <p14:tracePt t="268287" x="6456363" y="4251325"/>
          <p14:tracePt t="268301" x="6421438" y="4224338"/>
          <p14:tracePt t="268318" x="6384925" y="4179888"/>
          <p14:tracePt t="268334" x="6350000" y="4143375"/>
          <p14:tracePt t="268350" x="6313488" y="4108450"/>
          <p14:tracePt t="268368" x="6278563" y="4071938"/>
          <p14:tracePt t="268385" x="6232525" y="4010025"/>
          <p14:tracePt t="268402" x="6207125" y="3992563"/>
          <p14:tracePt t="268418" x="6197600" y="3956050"/>
          <p14:tracePt t="268434" x="6180138" y="3948113"/>
          <p14:tracePt t="268451" x="6180138" y="3929063"/>
          <p14:tracePt t="268469" x="6170613" y="3911600"/>
          <p14:tracePt t="268484" x="6170613" y="3894138"/>
          <p14:tracePt t="268502" x="6170613" y="3876675"/>
          <p14:tracePt t="268518" x="6180138" y="3857625"/>
          <p14:tracePt t="268539" x="6188075" y="3857625"/>
          <p14:tracePt t="268593" x="6188075" y="3849688"/>
          <p14:tracePt t="268604" x="6188075" y="3813175"/>
          <p14:tracePt t="268620" x="6188075" y="3733800"/>
          <p14:tracePt t="268636" x="6207125" y="3687763"/>
          <p14:tracePt t="268653" x="6224588" y="3625850"/>
          <p14:tracePt t="268670" x="6251575" y="3589338"/>
          <p14:tracePt t="268688" x="6251575" y="3527425"/>
          <p14:tracePt t="268700" x="6251575" y="3500438"/>
          <p14:tracePt t="268717" x="6251575" y="3455988"/>
          <p14:tracePt t="268733" x="6251575" y="3421063"/>
          <p14:tracePt t="268753" x="6251575" y="3394075"/>
          <p14:tracePt t="268771" x="6251575" y="3367088"/>
          <p14:tracePt t="268802" x="6251575" y="3357563"/>
          <p14:tracePt t="268815" x="6251575" y="3349625"/>
          <p14:tracePt t="269002" x="6251575" y="3375025"/>
          <p14:tracePt t="269014" x="6259513" y="3394075"/>
          <p14:tracePt t="269026" x="6303963" y="3446463"/>
          <p14:tracePt t="269038" x="6313488" y="3500438"/>
          <p14:tracePt t="269051" x="6367463" y="3554413"/>
          <p14:tracePt t="269067" x="6446838" y="3608388"/>
          <p14:tracePt t="269084" x="6670675" y="3652838"/>
          <p14:tracePt t="269101" x="6769100" y="3662363"/>
          <p14:tracePt t="269118" x="6858000" y="3662363"/>
          <p14:tracePt t="269134" x="6983413" y="3662363"/>
          <p14:tracePt t="269151" x="7045325" y="3662363"/>
          <p14:tracePt t="269167" x="7108825" y="3662363"/>
          <p14:tracePt t="269185" x="7180263" y="3662363"/>
          <p14:tracePt t="269201" x="7207250" y="3662363"/>
          <p14:tracePt t="269217" x="7224713" y="3662363"/>
          <p14:tracePt t="269234" x="7251700" y="3662363"/>
          <p14:tracePt t="269251" x="7278688" y="3662363"/>
          <p14:tracePt t="269268" x="7286625" y="3662363"/>
          <p14:tracePt t="269285" x="7304088" y="3670300"/>
          <p14:tracePt t="269302" x="7340600" y="3697288"/>
          <p14:tracePt t="269317" x="7375525" y="3733800"/>
          <p14:tracePt t="269334" x="7421563" y="3778250"/>
          <p14:tracePt t="269351" x="7473950" y="3805238"/>
          <p14:tracePt t="269367" x="7518400" y="3840163"/>
          <p14:tracePt t="269385" x="7589838" y="3876675"/>
          <p14:tracePt t="269401" x="7626350" y="3911600"/>
          <p14:tracePt t="269418" x="7680325" y="3965575"/>
          <p14:tracePt t="269434" x="7742238" y="3973513"/>
          <p14:tracePt t="269454" x="7831138" y="4010025"/>
          <p14:tracePt t="269470" x="7875588" y="4037013"/>
          <p14:tracePt t="269487" x="7912100" y="4071938"/>
          <p14:tracePt t="269502" x="7921625" y="4081463"/>
          <p14:tracePt t="269520" x="7929563" y="4116388"/>
          <p14:tracePt t="269536" x="7956550" y="4125913"/>
          <p14:tracePt t="269553" x="7974013" y="4135438"/>
          <p14:tracePt t="269570" x="8001000" y="4162425"/>
          <p14:tracePt t="269587" x="8027988" y="4179888"/>
          <p14:tracePt t="269603" x="8027988" y="4197350"/>
          <p14:tracePt t="269619" x="8037513" y="4197350"/>
          <p14:tracePt t="269636" x="8054975" y="4197350"/>
          <p14:tracePt t="269654" x="8072438" y="4214813"/>
          <p14:tracePt t="269808" x="8081963" y="4214813"/>
          <p14:tracePt t="272785" x="8054975" y="4214813"/>
          <p14:tracePt t="272796" x="8037513" y="4197350"/>
          <p14:tracePt t="272809" x="7974013" y="4187825"/>
          <p14:tracePt t="272823" x="7939088" y="4187825"/>
          <p14:tracePt t="272837" x="7902575" y="4162425"/>
          <p14:tracePt t="272854" x="7858125" y="4162425"/>
          <p14:tracePt t="272871" x="7831138" y="4152900"/>
          <p14:tracePt t="272887" x="7796213" y="4143375"/>
          <p14:tracePt t="272903" x="7769225" y="4135438"/>
          <p14:tracePt t="272920" x="7732713" y="4108450"/>
          <p14:tracePt t="272938" x="7653338" y="4108450"/>
          <p14:tracePt t="272954" x="7589838" y="4108450"/>
          <p14:tracePt t="272971" x="7483475" y="4108450"/>
          <p14:tracePt t="272987" x="7456488" y="4098925"/>
          <p14:tracePt t="273003" x="7367588" y="4081463"/>
          <p14:tracePt t="273020" x="7286625" y="4027488"/>
          <p14:tracePt t="273038" x="7197725" y="4010025"/>
          <p14:tracePt t="273055" x="7116763" y="3965575"/>
          <p14:tracePt t="273072" x="7054850" y="3938588"/>
          <p14:tracePt t="273087" x="7027863" y="3902075"/>
          <p14:tracePt t="273101" x="6965950" y="3884613"/>
          <p14:tracePt t="273118" x="6921500" y="3840163"/>
          <p14:tracePt t="273134" x="6867525" y="3840163"/>
          <p14:tracePt t="273153" x="6804025" y="3822700"/>
          <p14:tracePt t="273169" x="6778625" y="3813175"/>
          <p14:tracePt t="273185" x="6751638" y="3786188"/>
          <p14:tracePt t="273201" x="6715125" y="3786188"/>
          <p14:tracePt t="273218" x="6670675" y="3759200"/>
          <p14:tracePt t="273236" x="6608763" y="3751263"/>
          <p14:tracePt t="273253" x="6589713" y="3741738"/>
          <p14:tracePt t="273269" x="6564313" y="3724275"/>
          <p14:tracePt t="273285" x="6527800" y="3724275"/>
          <p14:tracePt t="273302" x="6465888" y="3706813"/>
          <p14:tracePt t="273318" x="6402388" y="3697288"/>
          <p14:tracePt t="273336" x="6350000" y="3670300"/>
          <p14:tracePt t="273353" x="6313488" y="3670300"/>
          <p14:tracePt t="273369" x="6278563" y="3652838"/>
          <p14:tracePt t="273385" x="6259513" y="3616325"/>
          <p14:tracePt t="273402" x="6242050" y="3598863"/>
          <p14:tracePt t="273418" x="6215063" y="3589338"/>
          <p14:tracePt t="273436" x="6188075" y="3554413"/>
          <p14:tracePt t="273453" x="6170613" y="3544888"/>
          <p14:tracePt t="273469" x="6135688" y="3536950"/>
          <p14:tracePt t="273485" x="6116638" y="3517900"/>
          <p14:tracePt t="273502" x="6099175" y="3509963"/>
          <p14:tracePt t="273518" x="6081713" y="3509963"/>
          <p14:tracePt t="273535" x="6064250" y="3492500"/>
          <p14:tracePt t="273552" x="6054725" y="3482975"/>
          <p14:tracePt t="273568" x="6054725" y="3473450"/>
          <p14:tracePt t="273590" x="6054725" y="3465513"/>
          <p14:tracePt t="273606" x="6045200" y="3455988"/>
          <p14:tracePt t="273618" x="6027738" y="3438525"/>
          <p14:tracePt t="273636" x="6010275" y="3411538"/>
          <p14:tracePt t="273651" x="6000750" y="3411538"/>
          <p14:tracePt t="273668" x="6000750" y="3402013"/>
          <p14:tracePt t="274045" x="6000750" y="3384550"/>
          <p14:tracePt t="274245" x="6010275" y="3384550"/>
          <p14:tracePt t="274275" x="6018213" y="3394075"/>
          <p14:tracePt t="274291" x="6027738" y="3394075"/>
          <p14:tracePt t="274305" x="6027738" y="3402013"/>
          <p14:tracePt t="274320" x="6045200" y="3402013"/>
          <p14:tracePt t="274336" x="6054725" y="3402013"/>
          <p14:tracePt t="274352" x="6054725" y="3411538"/>
          <p14:tracePt t="274368" x="6064250" y="3411538"/>
          <p14:tracePt t="274385" x="6072188" y="3421063"/>
          <p14:tracePt t="274404" x="6089650" y="3429000"/>
          <p14:tracePt t="274437" x="6099175" y="3429000"/>
          <p14:tracePt t="274453" x="6099175" y="3438525"/>
          <p14:tracePt t="274467" x="6108700" y="3438525"/>
          <p14:tracePt t="274491" x="6126163" y="3438525"/>
          <p14:tracePt t="274683" x="6116638" y="3438525"/>
          <p14:tracePt t="274695" x="6116638" y="3429000"/>
          <p14:tracePt t="274708" x="6108700" y="3429000"/>
          <p14:tracePt t="274720" x="6099175" y="3421063"/>
          <p14:tracePt t="274738" x="6089650" y="3402013"/>
          <p14:tracePt t="274752" x="6089650" y="3375025"/>
          <p14:tracePt t="274769" x="6081713" y="3357563"/>
          <p14:tracePt t="274785" x="6081713" y="3349625"/>
          <p14:tracePt t="274802" x="6081713" y="3340100"/>
          <p14:tracePt t="274818" x="6072188" y="3340100"/>
          <p14:tracePt t="274858" x="6072188" y="3322638"/>
          <p14:tracePt t="274883" x="6072188" y="3313113"/>
          <p14:tracePt t="274895" x="6072188" y="3303588"/>
          <p14:tracePt t="274907" x="6072188" y="3295650"/>
          <p14:tracePt t="274951" x="6072188" y="3286125"/>
          <p14:tracePt t="275268" x="6072188" y="3278188"/>
          <p14:tracePt t="275281" x="6072188" y="3241675"/>
          <p14:tracePt t="275293" x="6072188" y="3224213"/>
          <p14:tracePt t="275306" x="6072188" y="3170238"/>
          <p14:tracePt t="275321" x="6072188" y="3152775"/>
          <p14:tracePt t="275338" x="6072188" y="3108325"/>
          <p14:tracePt t="275355" x="6064250" y="3098800"/>
          <p14:tracePt t="275429" x="6064250" y="3160713"/>
          <p14:tracePt t="275443" x="6081713" y="3224213"/>
          <p14:tracePt t="275454" x="6081713" y="3278188"/>
          <p14:tracePt t="275469" x="6089650" y="3375025"/>
          <p14:tracePt t="275485" x="6116638" y="3446463"/>
          <p14:tracePt t="275502" x="6143625" y="3517900"/>
          <p14:tracePt t="275518" x="6170613" y="3563938"/>
          <p14:tracePt t="275536" x="6215063" y="3670300"/>
          <p14:tracePt t="275553" x="6232525" y="3687763"/>
          <p14:tracePt t="275568" x="6242050" y="3706813"/>
          <p14:tracePt t="275596" x="6251575" y="3706813"/>
          <p14:tracePt t="275706" x="6251575" y="3687763"/>
          <p14:tracePt t="275718" x="6251575" y="3643313"/>
          <p14:tracePt t="275737" x="6269038" y="3517900"/>
          <p14:tracePt t="275754" x="6278563" y="3455988"/>
          <p14:tracePt t="275770" x="6278563" y="3411538"/>
          <p14:tracePt t="275787" x="6278563" y="3357563"/>
          <p14:tracePt t="275802" x="6278563" y="3330575"/>
          <p14:tracePt t="275818" x="6278563" y="3295650"/>
          <p14:tracePt t="275835" x="6278563" y="3268663"/>
          <p14:tracePt t="275859" x="6278563" y="3259138"/>
          <p14:tracePt t="275872" x="6286500" y="3259138"/>
          <p14:tracePt t="275927" x="6286500" y="3241675"/>
          <p14:tracePt t="275943" x="6286500" y="3232150"/>
          <p14:tracePt t="275959" x="6286500" y="3224213"/>
          <p14:tracePt t="275971" x="6286500" y="3214688"/>
          <p14:tracePt t="275987" x="6296025" y="3206750"/>
          <p14:tracePt t="276003" x="6296025" y="3197225"/>
          <p14:tracePt t="276072" x="6296025" y="3187700"/>
          <p14:tracePt t="276080" x="6303963" y="3187700"/>
          <p14:tracePt t="276096" x="6330950" y="3187700"/>
          <p14:tracePt t="276104" x="6340475" y="3187700"/>
          <p14:tracePt t="276118" x="6350000" y="3187700"/>
          <p14:tracePt t="276135" x="6367463" y="3206750"/>
          <p14:tracePt t="276152" x="6384925" y="3224213"/>
          <p14:tracePt t="276168" x="6402388" y="3268663"/>
          <p14:tracePt t="276184" x="6411913" y="3303588"/>
          <p14:tracePt t="276200" x="6456363" y="3394075"/>
          <p14:tracePt t="276218" x="6483350" y="3544888"/>
          <p14:tracePt t="276234" x="6492875" y="3652838"/>
          <p14:tracePt t="276251" x="6510338" y="3751263"/>
          <p14:tracePt t="276267" x="6510338" y="3813175"/>
          <p14:tracePt t="276285" x="6510338" y="3840163"/>
          <p14:tracePt t="276382" x="6510338" y="3822700"/>
          <p14:tracePt t="276397" x="6510338" y="3759200"/>
          <p14:tracePt t="276408" x="6510338" y="3751263"/>
          <p14:tracePt t="276422" x="6510338" y="3687763"/>
          <p14:tracePt t="276438" x="6518275" y="3635375"/>
          <p14:tracePt t="276454" x="6518275" y="3554413"/>
          <p14:tracePt t="276470" x="6518275" y="3429000"/>
          <p14:tracePt t="276489" x="6518275" y="3313113"/>
          <p14:tracePt t="276503" x="6518275" y="3295650"/>
          <p14:tracePt t="276522" x="6527800" y="3259138"/>
          <p14:tracePt t="276538" x="6589713" y="3251200"/>
          <p14:tracePt t="276553" x="6635750" y="3241675"/>
          <p14:tracePt t="276568" x="6643688" y="3241675"/>
          <p14:tracePt t="276585" x="6670675" y="3224213"/>
          <p14:tracePt t="276627" x="6680200" y="3214688"/>
          <p14:tracePt t="276645" x="6688138" y="3206750"/>
          <p14:tracePt t="276657" x="6707188" y="3206750"/>
          <p14:tracePt t="276669" x="6732588" y="3197225"/>
          <p14:tracePt t="276685" x="6786563" y="3197225"/>
          <p14:tracePt t="276702" x="6840538" y="3187700"/>
          <p14:tracePt t="276719" x="6858000" y="3187700"/>
          <p14:tracePt t="276736" x="6902450" y="3187700"/>
          <p14:tracePt t="276753" x="6938963" y="3187700"/>
          <p14:tracePt t="276769" x="6965950" y="3187700"/>
          <p14:tracePt t="276785" x="6992938" y="3187700"/>
          <p14:tracePt t="276802" x="7010400" y="3187700"/>
          <p14:tracePt t="276865" x="7018338" y="3197225"/>
          <p14:tracePt t="276874" x="7018338" y="3206750"/>
          <p14:tracePt t="276885" x="7018338" y="3214688"/>
          <p14:tracePt t="276902" x="7027863" y="3232150"/>
          <p14:tracePt t="276919" x="7027863" y="3251200"/>
          <p14:tracePt t="276936" x="7027863" y="3268663"/>
          <p14:tracePt t="276952" x="7027863" y="3313113"/>
          <p14:tracePt t="276968" x="7027863" y="3357563"/>
          <p14:tracePt t="276985" x="7027863" y="3402013"/>
          <p14:tracePt t="277003" x="7027863" y="3482975"/>
          <p14:tracePt t="277020" x="7027863" y="3527425"/>
          <p14:tracePt t="277036" x="7010400" y="3563938"/>
          <p14:tracePt t="277052" x="6992938" y="3625850"/>
          <p14:tracePt t="277068" x="6992938" y="3662363"/>
          <p14:tracePt t="277085" x="6992938" y="3679825"/>
          <p14:tracePt t="277102" x="6973888" y="3687763"/>
          <p14:tracePt t="277173" x="6983413" y="3662363"/>
          <p14:tracePt t="277182" x="6983413" y="3652838"/>
          <p14:tracePt t="277195" x="7010400" y="3563938"/>
          <p14:tracePt t="277208" x="7010400" y="3536950"/>
          <p14:tracePt t="277221" x="7010400" y="3517900"/>
          <p14:tracePt t="277238" x="7018338" y="3465513"/>
          <p14:tracePt t="277252" x="7027863" y="3367088"/>
          <p14:tracePt t="277268" x="7045325" y="3259138"/>
          <p14:tracePt t="277285" x="7054850" y="3197225"/>
          <p14:tracePt t="277303" x="7072313" y="3143250"/>
          <p14:tracePt t="277319" x="7099300" y="3135313"/>
          <p14:tracePt t="277336" x="7108825" y="3135313"/>
          <p14:tracePt t="277428" x="7116763" y="3135313"/>
          <p14:tracePt t="277450" x="7126288" y="3135313"/>
          <p14:tracePt t="277466" x="7135813" y="3135313"/>
          <p14:tracePt t="277487" x="7135813" y="3143250"/>
          <p14:tracePt t="277503" x="7143750" y="3143250"/>
          <p14:tracePt t="277511" x="7143750" y="3152775"/>
          <p14:tracePt t="277527" x="7143750" y="3160713"/>
          <p14:tracePt t="277535" x="7161213" y="3187700"/>
          <p14:tracePt t="277553" x="7170738" y="3251200"/>
          <p14:tracePt t="277568" x="7188200" y="3295650"/>
          <p14:tracePt t="277585" x="7197725" y="3375025"/>
          <p14:tracePt t="277603" x="7207250" y="3473450"/>
          <p14:tracePt t="277620" x="7224713" y="3517900"/>
          <p14:tracePt t="277636" x="7224713" y="3536950"/>
          <p14:tracePt t="277652" x="7232650" y="3563938"/>
          <p14:tracePt t="277669" x="7232650" y="3571875"/>
          <p14:tracePt t="277685" x="7232650" y="3581400"/>
          <p14:tracePt t="277702" x="7232650" y="3589338"/>
          <p14:tracePt t="277828" x="7232650" y="3563938"/>
          <p14:tracePt t="277839" x="7232650" y="3554413"/>
          <p14:tracePt t="277854" x="7232650" y="3465513"/>
          <p14:tracePt t="277870" x="7242175" y="3438525"/>
          <p14:tracePt t="277888" x="7269163" y="3402013"/>
          <p14:tracePt t="277905" x="7296150" y="3384550"/>
          <p14:tracePt t="277922" x="7313613" y="3384550"/>
          <p14:tracePt t="277936" x="7331075" y="3384550"/>
          <p14:tracePt t="277952" x="7402513" y="3384550"/>
          <p14:tracePt t="277968" x="7456488" y="3402013"/>
          <p14:tracePt t="277985" x="7473950" y="3421063"/>
          <p14:tracePt t="278002" x="7473950" y="3429000"/>
          <p14:tracePt t="278020" x="7493000" y="3465513"/>
          <p14:tracePt t="278036" x="7493000" y="3500438"/>
          <p14:tracePt t="278053" x="7493000" y="3517900"/>
          <p14:tracePt t="278069" x="7493000" y="3563938"/>
          <p14:tracePt t="278085" x="7510463" y="3608388"/>
          <p14:tracePt t="278102" x="7527925" y="3643313"/>
          <p14:tracePt t="278120" x="7537450" y="3662363"/>
          <p14:tracePt t="278136" x="7554913" y="3679825"/>
          <p14:tracePt t="278152" x="7554913" y="3706813"/>
          <p14:tracePt t="278169" x="7554913" y="3741738"/>
          <p14:tracePt t="278185" x="7554913" y="3786188"/>
          <p14:tracePt t="278203" x="7581900" y="3884613"/>
          <p14:tracePt t="278219" x="7581900" y="3921125"/>
          <p14:tracePt t="278236" x="7589838" y="3938588"/>
          <p14:tracePt t="278303" x="7589838" y="3929063"/>
          <p14:tracePt t="278311" x="7599363" y="3884613"/>
          <p14:tracePt t="278318" x="7599363" y="3849688"/>
          <p14:tracePt t="278335" x="7653338" y="3786188"/>
          <p14:tracePt t="278354" x="7680325" y="3706813"/>
          <p14:tracePt t="278372" x="7688263" y="3670300"/>
          <p14:tracePt t="278388" x="7724775" y="3625850"/>
          <p14:tracePt t="278405" x="7751763" y="3581400"/>
          <p14:tracePt t="278419" x="7786688" y="3517900"/>
          <p14:tracePt t="278435" x="7796213" y="3482975"/>
          <p14:tracePt t="278452" x="7850188" y="3465513"/>
          <p14:tracePt t="278664" x="7858125" y="3465513"/>
          <p14:tracePt t="278675" x="7867650" y="3473450"/>
          <p14:tracePt t="278688" x="7875588" y="3482975"/>
          <p14:tracePt t="278705" x="7885113" y="3492500"/>
          <p14:tracePt t="278719" x="7894638" y="3509963"/>
          <p14:tracePt t="278736" x="7894638" y="3527425"/>
          <p14:tracePt t="278752" x="7912100" y="3554413"/>
          <p14:tracePt t="278769" x="7921625" y="3571875"/>
          <p14:tracePt t="278787" x="7921625" y="3635375"/>
          <p14:tracePt t="278803" x="7921625" y="3643313"/>
          <p14:tracePt t="278819" x="7929563" y="3662363"/>
          <p14:tracePt t="279172" x="7929563" y="3670300"/>
          <p14:tracePt t="279188" x="7929563" y="3679825"/>
          <p14:tracePt t="279217" x="7929563" y="3687763"/>
          <p14:tracePt t="279229" x="7939088" y="3724275"/>
          <p14:tracePt t="279242" x="7956550" y="3921125"/>
          <p14:tracePt t="279255" x="7974013" y="4116388"/>
          <p14:tracePt t="279272" x="7974013" y="4162425"/>
          <p14:tracePt t="279285" x="7974013" y="4170363"/>
          <p14:tracePt t="279302" x="7974013" y="4179888"/>
          <p14:tracePt t="279380" x="7974013" y="4187825"/>
          <p14:tracePt t="279464" x="7974013" y="4197350"/>
          <p14:tracePt t="279495" x="7983538" y="4197350"/>
          <p14:tracePt t="279626" x="7983538" y="4214813"/>
          <p14:tracePt t="279680" x="7993063" y="4214813"/>
          <p14:tracePt t="279702" x="8001000" y="4214813"/>
          <p14:tracePt t="279880" x="8010525" y="4224338"/>
          <p14:tracePt t="279891" x="8010525" y="4233863"/>
          <p14:tracePt t="279905" x="8027988" y="4241800"/>
          <p14:tracePt t="279921" x="8037513" y="4241800"/>
          <p14:tracePt t="280002" x="8037513" y="4251325"/>
          <p14:tracePt t="280013" x="8045450" y="4259263"/>
          <p14:tracePt t="280026" x="8072438" y="4268788"/>
          <p14:tracePt t="280042" x="8089900" y="4268788"/>
          <p14:tracePt t="280054" x="8099425" y="4268788"/>
          <p14:tracePt t="280069" x="8108950" y="4268788"/>
          <p14:tracePt t="280256" x="8099425" y="4268788"/>
          <p14:tracePt t="280272" x="8081963" y="4268788"/>
          <p14:tracePt t="280286" x="8054975" y="4251325"/>
          <p14:tracePt t="280303" x="8001000" y="4233863"/>
          <p14:tracePt t="280319" x="7983538" y="4224338"/>
          <p14:tracePt t="280336" x="7921625" y="4214813"/>
          <p14:tracePt t="280352" x="7875588" y="4187825"/>
          <p14:tracePt t="280369" x="7813675" y="4179888"/>
          <p14:tracePt t="280387" x="7724775" y="4143375"/>
          <p14:tracePt t="280403" x="7661275" y="4125913"/>
          <p14:tracePt t="280420" x="7599363" y="4090988"/>
          <p14:tracePt t="280435" x="7537450" y="4064000"/>
          <p14:tracePt t="280455" x="7473950" y="4027488"/>
          <p14:tracePt t="280471" x="7456488" y="4019550"/>
          <p14:tracePt t="280488" x="7412038" y="4000500"/>
          <p14:tracePt t="280505" x="7385050" y="3983038"/>
          <p14:tracePt t="280521" x="7313613" y="3948113"/>
          <p14:tracePt t="280537" x="7232650" y="3948113"/>
          <p14:tracePt t="280556" x="7116763" y="3911600"/>
          <p14:tracePt t="280572" x="7018338" y="3867150"/>
          <p14:tracePt t="280589" x="6956425" y="3849688"/>
          <p14:tracePt t="280603" x="6884988" y="3813175"/>
          <p14:tracePt t="280619" x="6813550" y="3813175"/>
          <p14:tracePt t="280635" x="6751638" y="3778250"/>
          <p14:tracePt t="280652" x="6680200" y="3724275"/>
          <p14:tracePt t="280669" x="6616700" y="3714750"/>
          <p14:tracePt t="280686" x="6554788" y="3714750"/>
          <p14:tracePt t="280703" x="6500813" y="3687763"/>
          <p14:tracePt t="280719" x="6456363" y="3687763"/>
          <p14:tracePt t="280735" x="6429375" y="3687763"/>
          <p14:tracePt t="280752" x="6402388" y="3687763"/>
          <p14:tracePt t="280770" x="6394450" y="3687763"/>
          <p14:tracePt t="280786" x="6384925" y="3679825"/>
          <p14:tracePt t="280803" x="6350000" y="3670300"/>
          <p14:tracePt t="280819" x="6330950" y="3670300"/>
          <p14:tracePt t="280835" x="6286500" y="3652838"/>
          <p14:tracePt t="280852" x="6232525" y="3643313"/>
          <p14:tracePt t="280869" x="6215063" y="3635375"/>
          <p14:tracePt t="280886" x="6207125" y="3635375"/>
          <p14:tracePt t="280902" x="6197600" y="3635375"/>
          <p14:tracePt t="280920" x="6188075" y="3635375"/>
          <p14:tracePt t="280936" x="6180138" y="3635375"/>
          <p14:tracePt t="282317" x="6197600" y="3635375"/>
          <p14:tracePt t="282329" x="6224588" y="3635375"/>
          <p14:tracePt t="282341" x="6251575" y="3635375"/>
          <p14:tracePt t="282356" x="6286500" y="3670300"/>
          <p14:tracePt t="282370" x="6330950" y="3687763"/>
          <p14:tracePt t="282386" x="6367463" y="3697288"/>
          <p14:tracePt t="282403" x="6384925" y="3714750"/>
          <p14:tracePt t="282419" x="6411913" y="3714750"/>
          <p14:tracePt t="282436" x="6438900" y="3733800"/>
          <p14:tracePt t="282453" x="6537325" y="3751263"/>
          <p14:tracePt t="282470" x="6599238" y="3778250"/>
          <p14:tracePt t="282486" x="6635750" y="3786188"/>
          <p14:tracePt t="282503" x="6661150" y="3795713"/>
          <p14:tracePt t="282519" x="6688138" y="3813175"/>
          <p14:tracePt t="282536" x="6732588" y="3830638"/>
          <p14:tracePt t="282554" x="6804025" y="3857625"/>
          <p14:tracePt t="282570" x="6911975" y="3867150"/>
          <p14:tracePt t="282586" x="7045325" y="3884613"/>
          <p14:tracePt t="282603" x="7089775" y="3902075"/>
          <p14:tracePt t="282619" x="7126288" y="3921125"/>
          <p14:tracePt t="282636" x="7170738" y="3938588"/>
          <p14:tracePt t="282655" x="7232650" y="3992563"/>
          <p14:tracePt t="282671" x="7278688" y="4010025"/>
          <p14:tracePt t="282687" x="7331075" y="4064000"/>
          <p14:tracePt t="282702" x="7394575" y="4098925"/>
          <p14:tracePt t="282719" x="7446963" y="4143375"/>
          <p14:tracePt t="282736" x="7493000" y="4187825"/>
          <p14:tracePt t="282753" x="7589838" y="4295775"/>
          <p14:tracePt t="282772" x="7653338" y="4367213"/>
          <p14:tracePt t="282788" x="7724775" y="4421188"/>
          <p14:tracePt t="282806" x="7742238" y="4456113"/>
          <p14:tracePt t="282820" x="7759700" y="4483100"/>
          <p14:tracePt t="282836" x="7778750" y="4510088"/>
          <p14:tracePt t="282854" x="7786688" y="4564063"/>
          <p14:tracePt t="282870" x="7796213" y="4572000"/>
          <p14:tracePt t="282886" x="7804150" y="4591050"/>
          <p14:tracePt t="282902" x="7823200" y="4598988"/>
          <p14:tracePt t="282921" x="7823200" y="4625975"/>
          <p14:tracePt t="282939" x="7823200" y="4635500"/>
          <p14:tracePt t="282956" x="7823200" y="4652963"/>
          <p14:tracePt t="282970" x="7831138" y="4670425"/>
          <p14:tracePt t="282986" x="7831138" y="4679950"/>
          <p14:tracePt t="283003" x="7850188" y="4706938"/>
          <p14:tracePt t="283019" x="7867650" y="4733925"/>
          <p14:tracePt t="283036" x="7894638" y="4786313"/>
          <p14:tracePt t="283054" x="7902575" y="4840288"/>
          <p14:tracePt t="283070" x="7912100" y="4867275"/>
          <p14:tracePt t="283086" x="7912100" y="4876800"/>
          <p14:tracePt t="283103" x="7912100" y="4894263"/>
          <p14:tracePt t="283122" x="7912100" y="4902200"/>
          <p14:tracePt t="283136" x="7912100" y="4911725"/>
          <p14:tracePt t="283153" x="7912100" y="4921250"/>
          <p14:tracePt t="283169" x="7912100" y="4929188"/>
          <p14:tracePt t="283216" x="7912100" y="4938713"/>
          <p14:tracePt t="283227" x="7921625" y="4938713"/>
          <p14:tracePt t="283271" x="7921625" y="4948238"/>
          <p14:tracePt t="283284" x="7929563" y="4965700"/>
          <p14:tracePt t="283308" x="7929563" y="4983163"/>
          <p14:tracePt t="283319" x="7929563" y="4992688"/>
          <p14:tracePt t="283339" x="7939088" y="5037138"/>
          <p14:tracePt t="283356" x="7939088" y="5064125"/>
          <p14:tracePt t="283371" x="7939088" y="5091113"/>
          <p14:tracePt t="283388" x="7956550" y="5116513"/>
          <p14:tracePt t="283404" x="7956550" y="5135563"/>
          <p14:tracePt t="283421" x="7966075" y="5143500"/>
          <p14:tracePt t="283437" x="7966075" y="5153025"/>
          <p14:tracePt t="283455" x="7974013" y="5170488"/>
          <p14:tracePt t="283472" x="7993063" y="5207000"/>
          <p14:tracePt t="283488" x="8010525" y="5224463"/>
          <p14:tracePt t="283504" x="8018463" y="5233988"/>
          <p14:tracePt t="283522" x="8027988" y="5251450"/>
          <p14:tracePt t="283538" x="8037513" y="5259388"/>
          <p14:tracePt t="283556" x="8045450" y="5259388"/>
          <p14:tracePt t="283572" x="8054975" y="5268913"/>
          <p14:tracePt t="283589" x="8054975" y="5278438"/>
          <p14:tracePt t="283605" x="8064500" y="5286375"/>
          <p14:tracePt t="283622" x="8089900" y="5313363"/>
          <p14:tracePt t="283637" x="8099425" y="5313363"/>
          <p14:tracePt t="283693" x="8108950" y="5330825"/>
          <p14:tracePt t="283708" x="8116888" y="5330825"/>
          <p14:tracePt t="283723" x="8135938" y="5330825"/>
          <p14:tracePt t="283739" x="8161338" y="5330825"/>
          <p14:tracePt t="283754" x="8188325" y="5330825"/>
          <p14:tracePt t="283770" x="8224838" y="5330825"/>
          <p14:tracePt t="283786" x="8286750" y="5330825"/>
          <p14:tracePt t="283803" x="8350250" y="5330825"/>
          <p14:tracePt t="283819" x="8367713" y="5330825"/>
          <p14:tracePt t="283836" x="8394700" y="5330825"/>
          <p14:tracePt t="283854" x="8421688" y="5330825"/>
          <p14:tracePt t="283870" x="8421688" y="5322888"/>
          <p14:tracePt t="283886" x="8429625" y="5313363"/>
          <p14:tracePt t="283914" x="8439150" y="5313363"/>
          <p14:tracePt t="283921" x="8439150" y="5305425"/>
          <p14:tracePt t="283945" x="8439150" y="5286375"/>
          <p14:tracePt t="283959" x="8439150" y="5278438"/>
          <p14:tracePt t="283969" x="8439150" y="5268913"/>
          <p14:tracePt t="283985" x="8447088" y="5241925"/>
          <p14:tracePt t="284002" x="8447088" y="5214938"/>
          <p14:tracePt t="284019" x="8439150" y="5180013"/>
          <p14:tracePt t="284035" x="8421688" y="5153025"/>
          <p14:tracePt t="284052" x="8402638" y="5099050"/>
          <p14:tracePt t="284069" x="8367713" y="5064125"/>
          <p14:tracePt t="284086" x="8340725" y="5054600"/>
          <p14:tracePt t="284101" x="8304213" y="5027613"/>
          <p14:tracePt t="284119" x="8296275" y="5019675"/>
          <p14:tracePt t="284135" x="8269288" y="5019675"/>
          <p14:tracePt t="284152" x="8251825" y="5010150"/>
          <p14:tracePt t="284169" x="8224838" y="5010150"/>
          <p14:tracePt t="284185" x="8224838" y="5027613"/>
          <p14:tracePt t="284202" x="8188325" y="5108575"/>
          <p14:tracePt t="284219" x="8108950" y="5233988"/>
          <p14:tracePt t="284235" x="8054975" y="5295900"/>
          <p14:tracePt t="284252" x="8001000" y="5357813"/>
          <p14:tracePt t="284269" x="7974013" y="5402263"/>
          <p14:tracePt t="284286" x="7974013" y="5448300"/>
          <p14:tracePt t="284302" x="7974013" y="5483225"/>
          <p14:tracePt t="284318" x="8001000" y="5500688"/>
          <p14:tracePt t="284335" x="8045450" y="5519738"/>
          <p14:tracePt t="284352" x="8116888" y="5564188"/>
          <p14:tracePt t="284369" x="8180388" y="5591175"/>
          <p14:tracePt t="284385" x="8259763" y="5608638"/>
          <p14:tracePt t="284402" x="8385175" y="5618163"/>
          <p14:tracePt t="284419" x="8518525" y="5635625"/>
          <p14:tracePt t="284436" x="8661400" y="5635625"/>
          <p14:tracePt t="284452" x="8778875" y="5618163"/>
          <p14:tracePt t="284469" x="8804275" y="5581650"/>
          <p14:tracePt t="284485" x="8823325" y="5564188"/>
          <p14:tracePt t="284501" x="8823325" y="5519738"/>
          <p14:tracePt t="284518" x="8823325" y="5483225"/>
          <p14:tracePt t="284535" x="8823325" y="5448300"/>
          <p14:tracePt t="284553" x="8796338" y="5411788"/>
          <p14:tracePt t="284568" x="8786813" y="5384800"/>
          <p14:tracePt t="284585" x="8769350" y="5357813"/>
          <p14:tracePt t="284601" x="8742363" y="5313363"/>
          <p14:tracePt t="284618" x="8732838" y="5286375"/>
          <p14:tracePt t="284635" x="8697913" y="5251450"/>
          <p14:tracePt t="284655" x="8680450" y="5224463"/>
          <p14:tracePt t="284672" x="8661400" y="5207000"/>
          <p14:tracePt t="284688" x="8636000" y="5187950"/>
          <p14:tracePt t="284704" x="8626475" y="5180013"/>
          <p14:tracePt t="284721" x="8616950" y="5162550"/>
          <p14:tracePt t="284745" x="8609013" y="5153025"/>
          <p14:tracePt t="284756" x="8589963" y="5153025"/>
          <p14:tracePt t="284772" x="8564563" y="5153025"/>
          <p14:tracePt t="284787" x="8537575" y="5126038"/>
          <p14:tracePt t="284806" x="8474075" y="5064125"/>
          <p14:tracePt t="284823" x="8375650" y="4992688"/>
          <p14:tracePt t="284836" x="8323263" y="4938713"/>
          <p14:tracePt t="284854" x="8242300" y="4876800"/>
          <p14:tracePt t="284870" x="8180388" y="4822825"/>
          <p14:tracePt t="284886" x="8116888" y="4795838"/>
          <p14:tracePt t="284903" x="8089900" y="4751388"/>
          <p14:tracePt t="284920" x="8054975" y="4724400"/>
          <p14:tracePt t="284937" x="8001000" y="4706938"/>
          <p14:tracePt t="284953" x="7983538" y="4687888"/>
          <p14:tracePt t="284970" x="7921625" y="4670425"/>
          <p14:tracePt t="284986" x="7885113" y="4643438"/>
          <p14:tracePt t="285003" x="7850188" y="4635500"/>
          <p14:tracePt t="285020" x="7831138" y="4625975"/>
          <p14:tracePt t="285037" x="7759700" y="4625975"/>
          <p14:tracePt t="285054" x="7724775" y="4652963"/>
          <p14:tracePt t="285070" x="7688263" y="4687888"/>
          <p14:tracePt t="285086" x="7653338" y="4706938"/>
          <p14:tracePt t="285103" x="7643813" y="4741863"/>
          <p14:tracePt t="285119" x="7635875" y="4805363"/>
          <p14:tracePt t="285137" x="7635875" y="4902200"/>
          <p14:tracePt t="285154" x="7643813" y="4948238"/>
          <p14:tracePt t="285170" x="7670800" y="4973638"/>
          <p14:tracePt t="285186" x="7688263" y="4992688"/>
          <p14:tracePt t="285203" x="7707313" y="4992688"/>
          <p14:tracePt t="285220" x="7769225" y="4992688"/>
          <p14:tracePt t="285237" x="7840663" y="4973638"/>
          <p14:tracePt t="285254" x="7885113" y="4973638"/>
          <p14:tracePt t="285271" x="7902575" y="4965700"/>
          <p14:tracePt t="285286" x="7921625" y="4965700"/>
          <p14:tracePt t="285306" x="7921625" y="4956175"/>
          <p14:tracePt t="285319" x="7921625" y="4948238"/>
          <p14:tracePt t="285336" x="7939088" y="4884738"/>
          <p14:tracePt t="285354" x="7939088" y="4813300"/>
          <p14:tracePt t="285370" x="7921625" y="4751388"/>
          <p14:tracePt t="285386" x="7902575" y="4697413"/>
          <p14:tracePt t="285403" x="7850188" y="4679950"/>
          <p14:tracePt t="285420" x="7823200" y="4625975"/>
          <p14:tracePt t="285437" x="7786688" y="4625975"/>
          <p14:tracePt t="285454" x="7769225" y="4625975"/>
          <p14:tracePt t="285469" x="7742238" y="4625975"/>
          <p14:tracePt t="285486" x="7724775" y="4643438"/>
          <p14:tracePt t="285503" x="7688263" y="4687888"/>
          <p14:tracePt t="285520" x="7616825" y="4840288"/>
          <p14:tracePt t="285537" x="7608888" y="4902200"/>
          <p14:tracePt t="285553" x="7608888" y="4929188"/>
          <p14:tracePt t="285570" x="7608888" y="4938713"/>
          <p14:tracePt t="285586" x="7616825" y="4938713"/>
          <p14:tracePt t="285620" x="7626350" y="4938713"/>
          <p14:tracePt t="285628" x="7643813" y="4911725"/>
          <p14:tracePt t="285637" x="7653338" y="4884738"/>
          <p14:tracePt t="285654" x="7688263" y="4687888"/>
          <p14:tracePt t="285670" x="7724775" y="4465638"/>
          <p14:tracePt t="285686" x="7724775" y="4268788"/>
          <p14:tracePt t="285704" x="7759700" y="3768725"/>
          <p14:tracePt t="285720" x="7732713" y="3357563"/>
          <p14:tracePt t="285737" x="7697788" y="3089275"/>
          <p14:tracePt t="285754" x="7653338" y="2992438"/>
          <p14:tracePt t="285770" x="7626350" y="2911475"/>
          <p14:tracePt t="285786" x="7616825" y="2867025"/>
          <p14:tracePt t="285806" x="7589838" y="2778125"/>
          <p14:tracePt t="285822" x="7564438" y="2732088"/>
          <p14:tracePt t="285839" x="7564438" y="2706688"/>
          <p14:tracePt t="285856" x="7564438" y="2679700"/>
          <p14:tracePt t="285871" x="7564438" y="2660650"/>
          <p14:tracePt t="285953" x="7564438" y="2687638"/>
          <p14:tracePt t="285964" x="7545388" y="2786063"/>
          <p14:tracePt t="285977" x="7545388" y="2911475"/>
          <p14:tracePt t="285989" x="7545388" y="2982913"/>
          <p14:tracePt t="286005" x="7537450" y="3251200"/>
          <p14:tracePt t="286023" x="7537450" y="3429000"/>
          <p14:tracePt t="286038" x="7537450" y="3581400"/>
          <p14:tracePt t="286053" x="7537450" y="3687763"/>
          <p14:tracePt t="286070" x="7537450" y="3867150"/>
          <p14:tracePt t="286086" x="7537450" y="3956050"/>
          <p14:tracePt t="286104" x="7537450" y="4027488"/>
          <p14:tracePt t="286120" x="7537450" y="4054475"/>
          <p14:tracePt t="286205" x="7545388" y="4054475"/>
          <p14:tracePt t="286217" x="7545388" y="4027488"/>
          <p14:tracePt t="286230" x="7589838" y="3902075"/>
          <p14:tracePt t="286244" x="7616825" y="3805238"/>
          <p14:tracePt t="286256" x="7635875" y="3733800"/>
          <p14:tracePt t="286272" x="7643813" y="3652838"/>
          <p14:tracePt t="286288" x="7653338" y="3589338"/>
          <p14:tracePt t="286303" x="7670800" y="3581400"/>
          <p14:tracePt t="286351" x="7670800" y="3608388"/>
          <p14:tracePt t="286362" x="7680325" y="3616325"/>
          <p14:tracePt t="286375" x="7688263" y="3714750"/>
          <p14:tracePt t="286388" x="7688263" y="3759200"/>
          <p14:tracePt t="286406" x="7707313" y="3902075"/>
          <p14:tracePt t="286423" x="7697788" y="3965575"/>
          <p14:tracePt t="286439" x="7697788" y="4010025"/>
          <p14:tracePt t="286455" x="7670800" y="4090988"/>
          <p14:tracePt t="286471" x="7670800" y="4162425"/>
          <p14:tracePt t="286487" x="7661275" y="4241800"/>
          <p14:tracePt t="286506" x="7661275" y="4357688"/>
          <p14:tracePt t="286523" x="7661275" y="4421188"/>
          <p14:tracePt t="286539" x="7661275" y="4438650"/>
          <p14:tracePt t="286556" x="7661275" y="4465638"/>
          <p14:tracePt t="286571" x="7661275" y="4500563"/>
          <p14:tracePt t="286586" x="7661275" y="4519613"/>
          <p14:tracePt t="286603" x="7661275" y="4545013"/>
          <p14:tracePt t="286751" x="7670800" y="4545013"/>
          <p14:tracePt t="286789" x="7680325" y="4545013"/>
          <p14:tracePt t="286867" x="7680325" y="4554538"/>
          <p14:tracePt t="286877" x="7670800" y="4554538"/>
          <p14:tracePt t="286889" x="7608888" y="4564063"/>
          <p14:tracePt t="286903" x="7554913" y="4591050"/>
          <p14:tracePt t="286921" x="7466013" y="4643438"/>
          <p14:tracePt t="286937" x="7402513" y="4652963"/>
          <p14:tracePt t="286953" x="7323138" y="4670425"/>
          <p14:tracePt t="286969" x="7296150" y="4679950"/>
          <p14:tracePt t="286986" x="7269163" y="4679950"/>
          <p14:tracePt t="287004" x="7224713" y="4679950"/>
          <p14:tracePt t="287019" x="7197725" y="4679950"/>
          <p14:tracePt t="287036" x="7180263" y="4679950"/>
          <p14:tracePt t="287053" x="7170738" y="4679950"/>
          <p14:tracePt t="287069" x="7126288" y="4679950"/>
          <p14:tracePt t="287086" x="7099300" y="4679950"/>
          <p14:tracePt t="287103" x="7089775" y="4679950"/>
          <p14:tracePt t="287189" x="7116763" y="4679950"/>
          <p14:tracePt t="287201" x="7170738" y="4670425"/>
          <p14:tracePt t="287213" x="7269163" y="4679950"/>
          <p14:tracePt t="287227" x="7296150" y="4679950"/>
          <p14:tracePt t="287242" x="7304088" y="4679950"/>
          <p14:tracePt t="287272" x="7304088" y="4687888"/>
          <p14:tracePt t="287288" x="7269163" y="4687888"/>
          <p14:tracePt t="287296" x="7259638" y="4687888"/>
          <p14:tracePt t="287304" x="7215188" y="4687888"/>
          <p14:tracePt t="287318" x="7207250" y="4687888"/>
          <p14:tracePt t="287336" x="7108825" y="4687888"/>
          <p14:tracePt t="287352" x="7027863" y="4697413"/>
          <p14:tracePt t="287368" x="6956425" y="4697413"/>
          <p14:tracePt t="287385" x="6929438" y="4697413"/>
          <p14:tracePt t="287451" x="6938963" y="4697413"/>
          <p14:tracePt t="287463" x="6965950" y="4697413"/>
          <p14:tracePt t="287475" x="7089775" y="4697413"/>
          <p14:tracePt t="287490" x="7331075" y="4697413"/>
          <p14:tracePt t="287503" x="7456488" y="4714875"/>
          <p14:tracePt t="287520" x="7742238" y="4714875"/>
          <p14:tracePt t="287537" x="7867650" y="4733925"/>
          <p14:tracePt t="287553" x="7885113" y="4741863"/>
          <p14:tracePt t="287588" x="7885113" y="4751388"/>
          <p14:tracePt t="287598" x="7875588" y="4751388"/>
          <p14:tracePt t="287606" x="7858125" y="4751388"/>
          <p14:tracePt t="287620" x="7796213" y="4768850"/>
          <p14:tracePt t="287636" x="7688263" y="4778375"/>
          <p14:tracePt t="287652" x="7581900" y="4778375"/>
          <p14:tracePt t="287669" x="7493000" y="4778375"/>
          <p14:tracePt t="287686" x="7367588" y="4778375"/>
          <p14:tracePt t="287702" x="7242175" y="4778375"/>
          <p14:tracePt t="287719" x="7126288" y="4778375"/>
          <p14:tracePt t="287736" x="7108825" y="4778375"/>
          <p14:tracePt t="287813" x="7135813" y="4778375"/>
          <p14:tracePt t="287824" x="7180263" y="4778375"/>
          <p14:tracePt t="287838" x="7412038" y="4795838"/>
          <p14:tracePt t="287854" x="7635875" y="4786313"/>
          <p14:tracePt t="287871" x="7850188" y="4795838"/>
          <p14:tracePt t="287889" x="8072438" y="4805363"/>
          <p14:tracePt t="287905" x="8126413" y="4805363"/>
          <p14:tracePt t="287982" x="8072438" y="4805363"/>
          <p14:tracePt t="287993" x="8027988" y="4805363"/>
          <p14:tracePt t="288006" x="7867650" y="4805363"/>
          <p14:tracePt t="288023" x="7653338" y="4805363"/>
          <p14:tracePt t="288038" x="7412038" y="4786313"/>
          <p14:tracePt t="288055" x="7304088" y="4786313"/>
          <p14:tracePt t="288071" x="7188200" y="4778375"/>
          <p14:tracePt t="288089" x="7153275" y="4778375"/>
          <p14:tracePt t="288160" x="7197725" y="4778375"/>
          <p14:tracePt t="288172" x="7215188" y="4778375"/>
          <p14:tracePt t="288189" x="7402513" y="4778375"/>
          <p14:tracePt t="288206" x="7564438" y="4778375"/>
          <p14:tracePt t="288223" x="7804150" y="4778375"/>
          <p14:tracePt t="288238" x="8045450" y="4778375"/>
          <p14:tracePt t="288255" x="8188325" y="4759325"/>
          <p14:tracePt t="288272" x="8215313" y="4751388"/>
          <p14:tracePt t="288335" x="8180388" y="4751388"/>
          <p14:tracePt t="288347" x="8108950" y="4751388"/>
          <p14:tracePt t="288361" x="7929563" y="4751388"/>
          <p14:tracePt t="288371" x="7813675" y="4751388"/>
          <p14:tracePt t="288386" x="7626350" y="4751388"/>
          <p14:tracePt t="288403" x="7456488" y="4751388"/>
          <p14:tracePt t="288420" x="7367588" y="4733925"/>
          <p14:tracePt t="288527" x="7412038" y="4733925"/>
          <p14:tracePt t="288539" x="7493000" y="4741863"/>
          <p14:tracePt t="288558" x="7680325" y="4741863"/>
          <p14:tracePt t="288573" x="7724775" y="4741863"/>
          <p14:tracePt t="288588" x="7732713" y="4741863"/>
          <p14:tracePt t="288658" x="7688263" y="4751388"/>
          <p14:tracePt t="288669" x="7564438" y="4751388"/>
          <p14:tracePt t="288690" x="7313613" y="4759325"/>
          <p14:tracePt t="288706" x="7099300" y="4741863"/>
          <p14:tracePt t="288722" x="6946900" y="4733925"/>
          <p14:tracePt t="288738" x="6831013" y="4733925"/>
          <p14:tracePt t="288755" x="6823075" y="4733925"/>
          <p14:tracePt t="288794" x="6831013" y="4733925"/>
          <p14:tracePt t="288803" x="6858000" y="4733925"/>
          <p14:tracePt t="288821" x="6902450" y="4733925"/>
          <p14:tracePt t="288837" x="7027863" y="4733925"/>
          <p14:tracePt t="288855" x="7153275" y="4733925"/>
          <p14:tracePt t="288871" x="7242175" y="4733925"/>
          <p14:tracePt t="288886" x="7350125" y="4706938"/>
          <p14:tracePt t="288904" x="7500938" y="4687888"/>
          <p14:tracePt t="288921" x="7554913" y="4687888"/>
          <p14:tracePt t="288937" x="7554913" y="4679950"/>
          <p14:tracePt t="288995" x="7554913" y="4670425"/>
          <p14:tracePt t="289042" x="7554913" y="4662488"/>
          <p14:tracePt t="289053" x="7564438" y="4662488"/>
          <p14:tracePt t="289072" x="7572375" y="4643438"/>
          <p14:tracePt t="289088" x="7581900" y="4643438"/>
          <p14:tracePt t="289228" x="7581900" y="4635500"/>
          <p14:tracePt t="289258" x="7581900" y="4616450"/>
          <p14:tracePt t="289288" x="7581900" y="4608513"/>
          <p14:tracePt t="289304" x="7581900" y="4598988"/>
          <p14:tracePt t="289320" x="7581900" y="4591050"/>
          <p14:tracePt t="289333" x="7581900" y="4581525"/>
          <p14:tracePt t="289350" x="7581900" y="4572000"/>
          <p14:tracePt t="289420" x="7581900" y="4564063"/>
          <p14:tracePt t="289431" x="7589838" y="4564063"/>
          <p14:tracePt t="289444" x="7599363" y="4564063"/>
          <p14:tracePt t="289511" x="7608888" y="4564063"/>
          <p14:tracePt t="289541" x="7608888" y="4545013"/>
          <p14:tracePt t="289549" x="7608888" y="4537075"/>
          <p14:tracePt t="289557" x="7608888" y="4527550"/>
          <p14:tracePt t="289570" x="7608888" y="4519613"/>
          <p14:tracePt t="289585" x="7599363" y="4510088"/>
          <p14:tracePt t="289603" x="7581900" y="4473575"/>
          <p14:tracePt t="289619" x="7554913" y="4429125"/>
          <p14:tracePt t="289635" x="7518400" y="4394200"/>
          <p14:tracePt t="289653" x="7493000" y="4367213"/>
          <p14:tracePt t="289669" x="7446963" y="4313238"/>
          <p14:tracePt t="289686" x="7429500" y="4278313"/>
          <p14:tracePt t="289703" x="7412038" y="4251325"/>
          <p14:tracePt t="289720" x="7375525" y="4233863"/>
          <p14:tracePt t="289735" x="7375525" y="4206875"/>
          <p14:tracePt t="289752" x="7358063" y="4187825"/>
          <p14:tracePt t="289769" x="7331075" y="4179888"/>
          <p14:tracePt t="289787" x="7304088" y="4170363"/>
          <p14:tracePt t="289802" x="7296150" y="4170363"/>
          <p14:tracePt t="289824" x="7286625" y="4170363"/>
          <p14:tracePt t="289835" x="7269163" y="4170363"/>
          <p14:tracePt t="289879" x="7259638" y="4162425"/>
          <p14:tracePt t="289903" x="7251700" y="4143375"/>
          <p14:tracePt t="289919" x="7242175" y="4143375"/>
          <p14:tracePt t="289957" x="7242175" y="4135438"/>
          <p14:tracePt t="289979" x="7242175" y="4125913"/>
          <p14:tracePt t="290004" x="7232650" y="4116388"/>
          <p14:tracePt t="290015" x="7224713" y="4116388"/>
          <p14:tracePt t="290028" x="7215188" y="4108450"/>
          <p14:tracePt t="290040" x="7188200" y="4081463"/>
          <p14:tracePt t="290055" x="7180263" y="4071938"/>
          <p14:tracePt t="290073" x="7143750" y="4054475"/>
          <p14:tracePt t="290088" x="7135813" y="4044950"/>
          <p14:tracePt t="290106" x="7126288" y="4037013"/>
          <p14:tracePt t="290122" x="7116763" y="4019550"/>
          <p14:tracePt t="290138" x="7108825" y="4000500"/>
          <p14:tracePt t="290155" x="7081838" y="4000500"/>
          <p14:tracePt t="290173" x="7072313" y="3983038"/>
          <p14:tracePt t="290190" x="7064375" y="3973513"/>
          <p14:tracePt t="290207" x="7054850" y="3965575"/>
          <p14:tracePt t="290222" x="7037388" y="3948113"/>
          <p14:tracePt t="290237" x="7037388" y="3938588"/>
          <p14:tracePt t="290255" x="7027863" y="3929063"/>
          <p14:tracePt t="290279" x="7027863" y="3921125"/>
          <p14:tracePt t="290295" x="7027863" y="3911600"/>
          <p14:tracePt t="290305" x="7010400" y="3911600"/>
          <p14:tracePt t="290325" x="7000875" y="3911600"/>
          <p14:tracePt t="290337" x="7000875" y="3902075"/>
          <p14:tracePt t="290353" x="6983413" y="3876675"/>
          <p14:tracePt t="290371" x="6973888" y="3867150"/>
          <p14:tracePt t="290425" x="6965950" y="3867150"/>
          <p14:tracePt t="290449" x="6965950" y="3857625"/>
          <p14:tracePt t="290471" x="6956425" y="3857625"/>
          <p14:tracePt t="290480" x="6938963" y="3849688"/>
          <p14:tracePt t="290488" x="6938963" y="3840163"/>
          <p14:tracePt t="290504" x="6921500" y="3840163"/>
          <p14:tracePt t="290521" x="6921500" y="3830638"/>
          <p14:tracePt t="290537" x="6902450" y="3830638"/>
          <p14:tracePt t="290555" x="6884988" y="3822700"/>
          <p14:tracePt t="290571" x="6867525" y="3822700"/>
          <p14:tracePt t="290587" x="6858000" y="3822700"/>
          <p14:tracePt t="290604" x="6840538" y="3805238"/>
          <p14:tracePt t="290620" x="6831013" y="3805238"/>
          <p14:tracePt t="290641" x="6813550" y="3805238"/>
          <p14:tracePt t="290655" x="6804025" y="3805238"/>
          <p14:tracePt t="290679" x="6796088" y="3795713"/>
          <p14:tracePt t="290695" x="6786563" y="3786188"/>
          <p14:tracePt t="290704" x="6778625" y="3786188"/>
          <p14:tracePt t="290720" x="6759575" y="3778250"/>
          <p14:tracePt t="290737" x="6751638" y="3778250"/>
          <p14:tracePt t="290772" x="6751638" y="3768725"/>
          <p14:tracePt t="290780" x="6732588" y="3768725"/>
          <p14:tracePt t="290801" x="6724650" y="3759200"/>
          <p14:tracePt t="290825" x="6715125" y="3759200"/>
          <p14:tracePt t="290841" x="6707188" y="3759200"/>
          <p14:tracePt t="290855" x="6697663" y="3751263"/>
          <p14:tracePt t="290865" x="6688138" y="3733800"/>
          <p14:tracePt t="290894" x="6680200" y="3724275"/>
          <p14:tracePt t="290925" x="6661150" y="3714750"/>
          <p14:tracePt t="292072" x="6661150" y="3706813"/>
          <p14:tracePt t="305549" x="6707188" y="3706813"/>
          <p14:tracePt t="305563" x="6732588" y="3706813"/>
          <p14:tracePt t="305576" x="6732588" y="3714750"/>
          <p14:tracePt t="305590" x="6742113" y="3714750"/>
          <p14:tracePt t="305649" x="6759575" y="3714750"/>
          <p14:tracePt t="305671" x="6769100" y="3714750"/>
          <p14:tracePt t="305682" x="6778625" y="3714750"/>
          <p14:tracePt t="305695" x="6786563" y="3714750"/>
          <p14:tracePt t="305710" x="6831013" y="3714750"/>
          <p14:tracePt t="305726" x="6894513" y="3714750"/>
          <p14:tracePt t="305742" x="6938963" y="3706813"/>
          <p14:tracePt t="305757" x="7018338" y="3706813"/>
          <p14:tracePt t="305774" x="7045325" y="3714750"/>
          <p14:tracePt t="305790" x="7081838" y="3714750"/>
          <p14:tracePt t="305808" x="7099300" y="3714750"/>
          <p14:tracePt t="305825" x="7116763" y="3714750"/>
          <p14:tracePt t="305842" x="7126288" y="3714750"/>
          <p14:tracePt t="305858" x="7143750" y="3714750"/>
          <p14:tracePt t="305874" x="7153275" y="3714750"/>
          <p14:tracePt t="310253" x="7161213" y="3714750"/>
          <p14:tracePt t="310292" x="7188200" y="3724275"/>
          <p14:tracePt t="310303" x="7197725" y="3724275"/>
          <p14:tracePt t="310338" x="7197725" y="3741738"/>
          <p14:tracePt t="310350" x="7197725" y="3813175"/>
          <p14:tracePt t="310362" x="7224713" y="3965575"/>
          <p14:tracePt t="310372" x="7224713" y="4010025"/>
          <p14:tracePt t="310390" x="7242175" y="4090988"/>
          <p14:tracePt t="310407" x="7251700" y="4135438"/>
          <p14:tracePt t="310423" x="7278688" y="4206875"/>
          <p14:tracePt t="310440" x="7296150" y="4224338"/>
          <p14:tracePt t="310456" x="7313613" y="4251325"/>
          <p14:tracePt t="310575" x="7331075" y="4278313"/>
          <p14:tracePt t="310583" x="7412038" y="4340225"/>
          <p14:tracePt t="310594" x="7483475" y="4429125"/>
          <p14:tracePt t="310606" x="7518400" y="4537075"/>
          <p14:tracePt t="310622" x="7572375" y="4697413"/>
          <p14:tracePt t="310638" x="7589838" y="4894263"/>
          <p14:tracePt t="310654" x="7589838" y="4973638"/>
          <p14:tracePt t="310671" x="7589838" y="5000625"/>
          <p14:tracePt t="310688" x="7589838" y="5027613"/>
          <p14:tracePt t="310705" x="7589838" y="5037138"/>
          <p14:tracePt t="310721" x="7599363" y="5037138"/>
          <p14:tracePt t="310738" x="7599363" y="5108575"/>
          <p14:tracePt t="310755" x="7589838" y="5214938"/>
          <p14:tracePt t="310771" x="7581900" y="5295900"/>
          <p14:tracePt t="310788" x="7581900" y="5340350"/>
          <p14:tracePt t="310805" x="7581900" y="5376863"/>
          <p14:tracePt t="310823" x="7599363" y="5394325"/>
          <p14:tracePt t="310840" x="7616825" y="5421313"/>
          <p14:tracePt t="310856" x="7626350" y="5438775"/>
          <p14:tracePt t="310976" x="7635875" y="5438775"/>
          <p14:tracePt t="311413" x="7643813" y="5438775"/>
          <p14:tracePt t="311425" x="7643813" y="5429250"/>
          <p14:tracePt t="311544" x="7635875" y="5429250"/>
          <p14:tracePt t="311560" x="7626350" y="5429250"/>
          <p14:tracePt t="311572" x="7608888" y="5429250"/>
          <p14:tracePt t="311585" x="7589838" y="5429250"/>
          <p14:tracePt t="311598" x="7564438" y="5429250"/>
          <p14:tracePt t="311613" x="7537450" y="5429250"/>
          <p14:tracePt t="311625" x="7527925" y="5429250"/>
          <p14:tracePt t="311722" x="7518400" y="5421313"/>
          <p14:tracePt t="311733" x="7493000" y="5402263"/>
          <p14:tracePt t="311745" x="7473950" y="5376863"/>
          <p14:tracePt t="311757" x="7466013" y="5357813"/>
          <p14:tracePt t="311775" x="7456488" y="5330825"/>
          <p14:tracePt t="311792" x="7456488" y="5295900"/>
          <p14:tracePt t="311807" x="7456488" y="5278438"/>
          <p14:tracePt t="311823" x="7456488" y="5268913"/>
          <p14:tracePt t="311839" x="7439025" y="5259388"/>
          <p14:tracePt t="311856" x="7439025" y="5233988"/>
          <p14:tracePt t="311872" x="7439025" y="5224463"/>
          <p14:tracePt t="311890" x="7429500" y="5214938"/>
          <p14:tracePt t="311935" x="7421563" y="5207000"/>
          <p14:tracePt t="311951" x="7412038" y="5207000"/>
          <p14:tracePt t="311959" x="7402513" y="5197475"/>
          <p14:tracePt t="311973" x="7394575" y="5197475"/>
          <p14:tracePt t="311990" x="7350125" y="5153025"/>
          <p14:tracePt t="312007" x="7313613" y="5143500"/>
          <p14:tracePt t="312023" x="7296150" y="5116513"/>
          <p14:tracePt t="312039" x="7269163" y="5108575"/>
          <p14:tracePt t="312056" x="7259638" y="5099050"/>
          <p14:tracePt t="312073" x="7215188" y="5091113"/>
          <p14:tracePt t="312090" x="7188200" y="5045075"/>
          <p14:tracePt t="312107" x="7153275" y="5027613"/>
          <p14:tracePt t="312123" x="7116763" y="5000625"/>
          <p14:tracePt t="312143" x="7108825" y="4992688"/>
          <p14:tracePt t="312156" x="7108825" y="4983163"/>
          <p14:tracePt t="312172" x="7099300" y="4973638"/>
          <p14:tracePt t="312190" x="7089775" y="4948238"/>
          <p14:tracePt t="312207" x="7072313" y="4929188"/>
          <p14:tracePt t="312223" x="7045325" y="4894263"/>
          <p14:tracePt t="312239" x="7010400" y="4884738"/>
          <p14:tracePt t="312256" x="6992938" y="4876800"/>
          <p14:tracePt t="312274" x="6973888" y="4830763"/>
          <p14:tracePt t="312290" x="6965950" y="4822825"/>
          <p14:tracePt t="312307" x="6965950" y="4778375"/>
          <p14:tracePt t="312323" x="6911975" y="4697413"/>
          <p14:tracePt t="312339" x="6884988" y="4652963"/>
          <p14:tracePt t="312356" x="6850063" y="4608513"/>
          <p14:tracePt t="312373" x="6813550" y="4572000"/>
          <p14:tracePt t="312390" x="6786563" y="4527550"/>
          <p14:tracePt t="312406" x="6751638" y="4519613"/>
          <p14:tracePt t="312423" x="6742113" y="4483100"/>
          <p14:tracePt t="312440" x="6688138" y="4473575"/>
          <p14:tracePt t="312456" x="6643688" y="4421188"/>
          <p14:tracePt t="312473" x="6608763" y="4411663"/>
          <p14:tracePt t="312489" x="6572250" y="4402138"/>
          <p14:tracePt t="312505" x="6564313" y="4384675"/>
          <p14:tracePt t="312527" x="6554788" y="4384675"/>
          <p14:tracePt t="312542" x="6537325" y="4376738"/>
          <p14:tracePt t="312555" x="6518275" y="4376738"/>
          <p14:tracePt t="312572" x="6510338" y="4376738"/>
          <p14:tracePt t="312720" x="6500813" y="4376738"/>
          <p14:tracePt t="312768" x="6492875" y="4376738"/>
          <p14:tracePt t="312782" x="6473825" y="4376738"/>
          <p14:tracePt t="312795" x="6465888" y="4367213"/>
          <p14:tracePt t="312808" x="6438900" y="4357688"/>
          <p14:tracePt t="312823" x="6421438" y="4349750"/>
          <p14:tracePt t="312839" x="6367463" y="4330700"/>
          <p14:tracePt t="312856" x="6350000" y="4313238"/>
          <p14:tracePt t="312873" x="6303963" y="4295775"/>
          <p14:tracePt t="312889" x="6278563" y="4278313"/>
          <p14:tracePt t="312905" x="6259513" y="4259263"/>
          <p14:tracePt t="312922" x="6224588" y="4233863"/>
          <p14:tracePt t="312939" x="6197600" y="4187825"/>
          <p14:tracePt t="312955" x="6143625" y="4152900"/>
          <p14:tracePt t="312973" x="6099175" y="4108450"/>
          <p14:tracePt t="312989" x="6064250" y="4108450"/>
          <p14:tracePt t="313006" x="6037263" y="4071938"/>
          <p14:tracePt t="313022" x="6010275" y="4064000"/>
          <p14:tracePt t="313039" x="5973763" y="4027488"/>
          <p14:tracePt t="313055" x="5938838" y="4019550"/>
          <p14:tracePt t="313073" x="5884863" y="3983038"/>
          <p14:tracePt t="313089" x="5875338" y="3938588"/>
          <p14:tracePt t="313106" x="5849938" y="3884613"/>
          <p14:tracePt t="313122" x="5822950" y="3849688"/>
          <p14:tracePt t="313138" x="5795963" y="3813175"/>
          <p14:tracePt t="313155" x="5724525" y="3786188"/>
          <p14:tracePt t="313172" x="5608638" y="3706813"/>
          <p14:tracePt t="313189" x="5510213" y="3670300"/>
          <p14:tracePt t="313205" x="5465763" y="3616325"/>
          <p14:tracePt t="313222" x="5438775" y="3598863"/>
          <p14:tracePt t="313239" x="5421313" y="3589338"/>
          <p14:tracePt t="313255" x="5394325" y="3589338"/>
          <p14:tracePt t="313273" x="5367338" y="3554413"/>
          <p14:tracePt t="313290" x="5357813" y="3536950"/>
          <p14:tracePt t="313305" x="5357813" y="3527425"/>
          <p14:tracePt t="313357" x="5349875" y="3527425"/>
          <p14:tracePt t="313365" x="5349875" y="3517900"/>
          <p14:tracePt t="313373" x="5340350" y="3517900"/>
          <p14:tracePt t="313389" x="5340350" y="3492500"/>
          <p14:tracePt t="313405" x="5330825" y="3492500"/>
          <p14:tracePt t="313423" x="5330825" y="3482975"/>
          <p14:tracePt t="313439" x="5313363" y="3473450"/>
          <p14:tracePt t="313457" x="5303838" y="3465513"/>
          <p14:tracePt t="313473" x="5303838" y="3455988"/>
          <p14:tracePt t="313620" x="5313363" y="3465513"/>
          <p14:tracePt t="313632" x="5349875" y="3482975"/>
          <p14:tracePt t="313640" x="5357813" y="3500438"/>
          <p14:tracePt t="313657" x="5421313" y="3563938"/>
          <p14:tracePt t="313674" x="5473700" y="3608388"/>
          <p14:tracePt t="313690" x="5527675" y="3670300"/>
          <p14:tracePt t="313706" x="5589588" y="3751263"/>
          <p14:tracePt t="313723" x="5616575" y="3778250"/>
          <p14:tracePt t="313740" x="5661025" y="3795713"/>
          <p14:tracePt t="313756" x="5697538" y="3830638"/>
          <p14:tracePt t="313774" x="5715000" y="3867150"/>
          <p14:tracePt t="313790" x="5741988" y="3929063"/>
          <p14:tracePt t="313807" x="5778500" y="3992563"/>
          <p14:tracePt t="313823" x="5840413" y="4081463"/>
          <p14:tracePt t="313839" x="5894388" y="4179888"/>
          <p14:tracePt t="313857" x="5973763" y="4286250"/>
          <p14:tracePt t="313874" x="6010275" y="4330700"/>
          <p14:tracePt t="313890" x="6045200" y="4367213"/>
          <p14:tracePt t="313906" x="6108700" y="4402138"/>
          <p14:tracePt t="313923" x="6153150" y="4411663"/>
          <p14:tracePt t="313939" x="6215063" y="4411663"/>
          <p14:tracePt t="313956" x="6232525" y="4411663"/>
          <p14:tracePt t="313988" x="6242050" y="4411663"/>
          <p14:tracePt t="314003" x="6251575" y="4411663"/>
          <p14:tracePt t="314142" x="6259513" y="4411663"/>
          <p14:tracePt t="314204" x="6269038" y="4411663"/>
          <p14:tracePt t="314274" x="6286500" y="4411663"/>
          <p14:tracePt t="314312" x="6278563" y="4411663"/>
          <p14:tracePt t="314323" x="6269038" y="4402138"/>
          <p14:tracePt t="314343" x="6197600" y="4322763"/>
          <p14:tracePt t="314358" x="6161088" y="4259263"/>
          <p14:tracePt t="314373" x="6108700" y="4224338"/>
          <p14:tracePt t="314390" x="6045200" y="4170363"/>
          <p14:tracePt t="314407" x="5992813" y="4135438"/>
          <p14:tracePt t="314424" x="5938838" y="4081463"/>
          <p14:tracePt t="314440" x="5911850" y="4044950"/>
          <p14:tracePt t="314458" x="5849938" y="4000500"/>
          <p14:tracePt t="314473" x="5813425" y="3973513"/>
          <p14:tracePt t="314490" x="5759450" y="3921125"/>
          <p14:tracePt t="314506" x="5724525" y="3884613"/>
          <p14:tracePt t="314523" x="5688013" y="3840163"/>
          <p14:tracePt t="314540" x="5653088" y="3805238"/>
          <p14:tracePt t="314557" x="5572125" y="3741738"/>
          <p14:tracePt t="314574" x="5518150" y="3662363"/>
          <p14:tracePt t="314591" x="5483225" y="3598863"/>
          <p14:tracePt t="314606" x="5446713" y="3527425"/>
          <p14:tracePt t="314623" x="5421313" y="3500438"/>
          <p14:tracePt t="314641" x="5411788" y="3473450"/>
          <p14:tracePt t="314657" x="5411788" y="3429000"/>
          <p14:tracePt t="314674" x="5394325" y="3411538"/>
          <p14:tracePt t="314690" x="5384800" y="3394075"/>
          <p14:tracePt t="314706" x="5375275" y="3375025"/>
          <p14:tracePt t="314723" x="5367338" y="3349625"/>
          <p14:tracePt t="314740" x="5367338" y="3330575"/>
          <p14:tracePt t="314757" x="5367338" y="3313113"/>
          <p14:tracePt t="314950" x="5375275" y="3322638"/>
          <p14:tracePt t="314964" x="5402263" y="3330575"/>
          <p14:tracePt t="314976" x="5402263" y="3340100"/>
          <p14:tracePt t="314991" x="5421313" y="3349625"/>
          <p14:tracePt t="315008" x="5429250" y="3349625"/>
          <p14:tracePt t="315027" x="5473700" y="3411538"/>
          <p14:tracePt t="315043" x="5500688" y="3455988"/>
          <p14:tracePt t="315058" x="5527675" y="3492500"/>
          <p14:tracePt t="315075" x="5589588" y="3589338"/>
          <p14:tracePt t="315092" x="5635625" y="3625850"/>
          <p14:tracePt t="315109" x="5715000" y="3687763"/>
          <p14:tracePt t="315125" x="5751513" y="3724275"/>
          <p14:tracePt t="315139" x="5768975" y="3733800"/>
          <p14:tracePt t="315157" x="5795963" y="3768725"/>
          <p14:tracePt t="315172" x="5803900" y="3786188"/>
          <p14:tracePt t="315189" x="5822950" y="3822700"/>
          <p14:tracePt t="315206" x="5849938" y="3857625"/>
          <p14:tracePt t="315222" x="5894388" y="3894138"/>
          <p14:tracePt t="315239" x="5921375" y="3929063"/>
          <p14:tracePt t="315256" x="5938838" y="3983038"/>
          <p14:tracePt t="315272" x="5983288" y="4000500"/>
          <p14:tracePt t="315289" x="6000750" y="4037013"/>
          <p14:tracePt t="315305" x="6027738" y="4064000"/>
          <p14:tracePt t="315322" x="6054725" y="4098925"/>
          <p14:tracePt t="315339" x="6108700" y="4179888"/>
          <p14:tracePt t="315356" x="6170613" y="4251325"/>
          <p14:tracePt t="315373" x="6207125" y="4305300"/>
          <p14:tracePt t="315389" x="6242050" y="4367213"/>
          <p14:tracePt t="315405" x="6269038" y="4384675"/>
          <p14:tracePt t="315422" x="6278563" y="4411663"/>
          <p14:tracePt t="315439" x="6278563" y="4421188"/>
          <p14:tracePt t="315456" x="6313488" y="4483100"/>
          <p14:tracePt t="315472" x="6367463" y="4500563"/>
          <p14:tracePt t="315489" x="6375400" y="4537075"/>
          <p14:tracePt t="315505" x="6421438" y="4572000"/>
          <p14:tracePt t="315522" x="6456363" y="4598988"/>
          <p14:tracePt t="315539" x="6500813" y="4635500"/>
          <p14:tracePt t="315556" x="6626225" y="4714875"/>
          <p14:tracePt t="315572" x="6724650" y="4786313"/>
          <p14:tracePt t="315589" x="6769100" y="4849813"/>
          <p14:tracePt t="315605" x="6831013" y="4902200"/>
          <p14:tracePt t="315622" x="6894513" y="4965700"/>
          <p14:tracePt t="315639" x="6965950" y="5010150"/>
          <p14:tracePt t="315656" x="7037388" y="5054600"/>
          <p14:tracePt t="315672" x="7072313" y="5072063"/>
          <p14:tracePt t="315689" x="7108825" y="5081588"/>
          <p14:tracePt t="315705" x="7153275" y="5091113"/>
          <p14:tracePt t="315722" x="7170738" y="5099050"/>
          <p14:tracePt t="315739" x="7224713" y="5099050"/>
          <p14:tracePt t="315756" x="7259638" y="5116513"/>
          <p14:tracePt t="315776" x="7304088" y="5116513"/>
          <p14:tracePt t="315792" x="7313613" y="5116513"/>
          <p14:tracePt t="315810" x="7340600" y="5116513"/>
          <p14:tracePt t="315827" x="7350125" y="5116513"/>
          <p14:tracePt t="315844" x="7367588" y="5116513"/>
          <p14:tracePt t="315859" x="7385050" y="5116513"/>
          <p14:tracePt t="315875" x="7412038" y="5116513"/>
          <p14:tracePt t="315892" x="7429500" y="5126038"/>
          <p14:tracePt t="315909" x="7473950" y="5143500"/>
          <p14:tracePt t="315927" x="7483475" y="5153025"/>
          <p14:tracePt t="315948" x="7493000" y="5162550"/>
          <p14:tracePt t="315960" x="7500938" y="5162550"/>
          <p14:tracePt t="315975" x="7527925" y="5162550"/>
          <p14:tracePt t="315991" x="7545388" y="5162550"/>
          <p14:tracePt t="316008" x="7564438" y="5162550"/>
          <p14:tracePt t="316026" x="7599363" y="5162550"/>
          <p14:tracePt t="316042" x="7608888" y="5162550"/>
          <p14:tracePt t="316386" x="7599363" y="5162550"/>
          <p14:tracePt t="316398" x="7581900" y="5162550"/>
          <p14:tracePt t="316410" x="7572375" y="5153025"/>
          <p14:tracePt t="316427" x="7545388" y="5116513"/>
          <p14:tracePt t="316443" x="7518400" y="5081588"/>
          <p14:tracePt t="316459" x="7456488" y="5037138"/>
          <p14:tracePt t="316475" x="7385050" y="4965700"/>
          <p14:tracePt t="316491" x="7278688" y="4876800"/>
          <p14:tracePt t="316508" x="7242175" y="4795838"/>
          <p14:tracePt t="316526" x="7135813" y="4697413"/>
          <p14:tracePt t="316543" x="7089775" y="4652963"/>
          <p14:tracePt t="316560" x="7037388" y="4598988"/>
          <p14:tracePt t="316576" x="6992938" y="4537075"/>
          <p14:tracePt t="316592" x="6929438" y="4483100"/>
          <p14:tracePt t="316607" x="6875463" y="4438650"/>
          <p14:tracePt t="316624" x="6751638" y="4322763"/>
          <p14:tracePt t="316641" x="6688138" y="4259263"/>
          <p14:tracePt t="316657" x="6608763" y="4187825"/>
          <p14:tracePt t="316673" x="6545263" y="4108450"/>
          <p14:tracePt t="316690" x="6446838" y="4044950"/>
          <p14:tracePt t="316707" x="6367463" y="3992563"/>
          <p14:tracePt t="316724" x="6313488" y="3948113"/>
          <p14:tracePt t="316741" x="6278563" y="3884613"/>
          <p14:tracePt t="316757" x="6207125" y="3822700"/>
          <p14:tracePt t="316773" x="6161088" y="3795713"/>
          <p14:tracePt t="316790" x="6064250" y="3741738"/>
          <p14:tracePt t="316807" x="5965825" y="3706813"/>
          <p14:tracePt t="316824" x="5830888" y="3643313"/>
          <p14:tracePt t="316841" x="5751513" y="3616325"/>
          <p14:tracePt t="316858" x="5715000" y="3581400"/>
          <p14:tracePt t="316873" x="5688013" y="3571875"/>
          <p14:tracePt t="316890" x="5653088" y="3571875"/>
          <p14:tracePt t="316906" x="5635625" y="3571875"/>
          <p14:tracePt t="317017" x="5626100" y="3571875"/>
          <p14:tracePt t="317041" x="5626100" y="3581400"/>
          <p14:tracePt t="317062" x="5626100" y="3598863"/>
          <p14:tracePt t="317074" x="5626100" y="3616325"/>
          <p14:tracePt t="317092" x="5635625" y="3662363"/>
          <p14:tracePt t="317109" x="5670550" y="3706813"/>
          <p14:tracePt t="317126" x="5688013" y="3751263"/>
          <p14:tracePt t="317143" x="5741988" y="3822700"/>
          <p14:tracePt t="317159" x="5786438" y="3840163"/>
          <p14:tracePt t="317175" x="5867400" y="3894138"/>
          <p14:tracePt t="317192" x="5929313" y="3983038"/>
          <p14:tracePt t="317209" x="6108700" y="4081463"/>
          <p14:tracePt t="317226" x="6161088" y="4135438"/>
          <p14:tracePt t="317241" x="6269038" y="4259263"/>
          <p14:tracePt t="317257" x="6303963" y="4340225"/>
          <p14:tracePt t="317273" x="6330950" y="4411663"/>
          <p14:tracePt t="317291" x="6367463" y="4465638"/>
          <p14:tracePt t="317306" x="6421438" y="4500563"/>
          <p14:tracePt t="317323" x="6510338" y="4598988"/>
          <p14:tracePt t="317340" x="6545263" y="4616450"/>
          <p14:tracePt t="317356" x="6581775" y="4662488"/>
          <p14:tracePt t="317374" x="6616700" y="4706938"/>
          <p14:tracePt t="317390" x="6680200" y="4751388"/>
          <p14:tracePt t="317407" x="6759575" y="4805363"/>
          <p14:tracePt t="317424" x="6823075" y="4849813"/>
          <p14:tracePt t="317441" x="6867525" y="4884738"/>
          <p14:tracePt t="317456" x="6902450" y="4894263"/>
          <p14:tracePt t="317472" x="6956425" y="4921250"/>
          <p14:tracePt t="317489" x="6973888" y="4929188"/>
          <p14:tracePt t="317506" x="7010400" y="4956175"/>
          <p14:tracePt t="317523" x="7064375" y="4983163"/>
          <p14:tracePt t="317540" x="7099300" y="4992688"/>
          <p14:tracePt t="317556" x="7108825" y="5000625"/>
          <p14:tracePt t="317573" x="7116763" y="5000625"/>
          <p14:tracePt t="317589" x="7126288" y="5019675"/>
          <p14:tracePt t="317606" x="7153275" y="5019675"/>
          <p14:tracePt t="317648" x="7153275" y="5027613"/>
          <p14:tracePt t="317654" x="7161213" y="5027613"/>
          <p14:tracePt t="317662" x="7161213" y="5037138"/>
          <p14:tracePt t="317672" x="7161213" y="5054600"/>
          <p14:tracePt t="317692" x="7170738" y="5064125"/>
          <p14:tracePt t="317708" x="7180263" y="5072063"/>
          <p14:tracePt t="317816" x="7180263" y="5081588"/>
          <p14:tracePt t="317893" x="7170738" y="5081588"/>
          <p14:tracePt t="317905" x="7170738" y="5072063"/>
          <p14:tracePt t="317919" x="7143750" y="5019675"/>
          <p14:tracePt t="317930" x="7135813" y="4983163"/>
          <p14:tracePt t="317943" x="7064375" y="4911725"/>
          <p14:tracePt t="317958" x="6983413" y="4876800"/>
          <p14:tracePt t="317975" x="6823075" y="4795838"/>
          <p14:tracePt t="317993" x="6581775" y="4572000"/>
          <p14:tracePt t="318009" x="6510338" y="4500563"/>
          <p14:tracePt t="318024" x="6438900" y="4429125"/>
          <p14:tracePt t="318040" x="6375400" y="4394200"/>
          <p14:tracePt t="318057" x="6350000" y="4357688"/>
          <p14:tracePt t="318074" x="6350000" y="4349750"/>
          <p14:tracePt t="318091" x="6340475" y="4330700"/>
          <p14:tracePt t="318187" x="6330950" y="4330700"/>
          <p14:tracePt t="318199" x="6323013" y="4322763"/>
          <p14:tracePt t="318215" x="6296025" y="4295775"/>
          <p14:tracePt t="318227" x="6232525" y="4251325"/>
          <p14:tracePt t="318240" x="6180138" y="4206875"/>
          <p14:tracePt t="318257" x="6126163" y="4090988"/>
          <p14:tracePt t="318273" x="6081713" y="4044950"/>
          <p14:tracePt t="318290" x="6054725" y="4000500"/>
          <p14:tracePt t="318308" x="6000750" y="3921125"/>
          <p14:tracePt t="318324" x="5946775" y="3840163"/>
          <p14:tracePt t="318340" x="5938838" y="3786188"/>
          <p14:tracePt t="318357" x="5938838" y="3714750"/>
          <p14:tracePt t="318373" x="5911850" y="3652838"/>
          <p14:tracePt t="318390" x="5902325" y="3625850"/>
          <p14:tracePt t="318407" x="5902325" y="3616325"/>
          <p14:tracePt t="318424" x="5884863" y="3608388"/>
          <p14:tracePt t="318441" x="5884863" y="3598863"/>
          <p14:tracePt t="318457" x="5875338" y="3581400"/>
          <p14:tracePt t="318473" x="5867400" y="3571875"/>
          <p14:tracePt t="318491" x="5849938" y="3563938"/>
          <p14:tracePt t="318507" x="5840413" y="3544888"/>
          <p14:tracePt t="318523" x="5822950" y="3517900"/>
          <p14:tracePt t="318540" x="5813425" y="3500438"/>
          <p14:tracePt t="318558" x="5803900" y="3500438"/>
          <p14:tracePt t="318576" x="5795963" y="3473450"/>
          <p14:tracePt t="318638" x="5795963" y="3455988"/>
          <p14:tracePt t="318717" x="5803900" y="3465513"/>
          <p14:tracePt t="318728" x="5813425" y="3473450"/>
          <p14:tracePt t="318742" x="5840413" y="3509963"/>
          <p14:tracePt t="318759" x="5857875" y="3536950"/>
          <p14:tracePt t="318776" x="5894388" y="3571875"/>
          <p14:tracePt t="318792" x="5911850" y="3571875"/>
          <p14:tracePt t="318811" x="5938838" y="3589338"/>
          <p14:tracePt t="318827" x="5956300" y="3608388"/>
          <p14:tracePt t="318840" x="5992813" y="3635375"/>
          <p14:tracePt t="318857" x="6018213" y="3652838"/>
          <p14:tracePt t="318873" x="6072188" y="3706813"/>
          <p14:tracePt t="318890" x="6153150" y="3786188"/>
          <p14:tracePt t="318907" x="6180138" y="3822700"/>
          <p14:tracePt t="318924" x="6224588" y="3884613"/>
          <p14:tracePt t="318940" x="6303963" y="3929063"/>
          <p14:tracePt t="318957" x="6340475" y="3965575"/>
          <p14:tracePt t="318973" x="6394450" y="4000500"/>
          <p14:tracePt t="318990" x="6429375" y="4010025"/>
          <p14:tracePt t="319007" x="6438900" y="4010025"/>
          <p14:tracePt t="319069" x="6438900" y="4000500"/>
          <p14:tracePt t="319080" x="6402388" y="3973513"/>
          <p14:tracePt t="319094" x="6323013" y="3902075"/>
          <p14:tracePt t="319110" x="6170613" y="3830638"/>
          <p14:tracePt t="319125" x="6089650" y="3778250"/>
          <p14:tracePt t="319142" x="6027738" y="3733800"/>
          <p14:tracePt t="319159" x="5973763" y="3714750"/>
          <p14:tracePt t="319177" x="5938838" y="3662363"/>
          <p14:tracePt t="319190" x="5938838" y="3652838"/>
          <p14:tracePt t="319208" x="5921375" y="3598863"/>
          <p14:tracePt t="319224" x="5911850" y="3581400"/>
          <p14:tracePt t="319241" x="5911850" y="3554413"/>
          <p14:tracePt t="319257" x="5911850" y="3536950"/>
          <p14:tracePt t="319274" x="5894388" y="3536950"/>
          <p14:tracePt t="319292" x="5884863" y="3536950"/>
          <p14:tracePt t="319361" x="5902325" y="3536950"/>
          <p14:tracePt t="319373" x="5929313" y="3536950"/>
          <p14:tracePt t="319386" x="6010275" y="3517900"/>
          <p14:tracePt t="319398" x="6099175" y="3500438"/>
          <p14:tracePt t="319410" x="6232525" y="3492500"/>
          <p14:tracePt t="319426" x="6357938" y="3492500"/>
          <p14:tracePt t="319442" x="6554788" y="3473450"/>
          <p14:tracePt t="319459" x="6697663" y="3473450"/>
          <p14:tracePt t="319477" x="7197725" y="3473450"/>
          <p14:tracePt t="319493" x="7394575" y="3473450"/>
          <p14:tracePt t="319510" x="7493000" y="3473450"/>
          <p14:tracePt t="319526" x="7518400" y="3473450"/>
          <p14:tracePt t="319607" x="7510463" y="3473450"/>
          <p14:tracePt t="319619" x="7473950" y="3465513"/>
          <p14:tracePt t="319632" x="7367588" y="3465513"/>
          <p14:tracePt t="319641" x="7278688" y="3429000"/>
          <p14:tracePt t="319657" x="7116763" y="3402013"/>
          <p14:tracePt t="319674" x="6884988" y="3384550"/>
          <p14:tracePt t="319690" x="6715125" y="3340100"/>
          <p14:tracePt t="319707" x="6394450" y="3303588"/>
          <p14:tracePt t="319724" x="6269038" y="3295650"/>
          <p14:tracePt t="319741" x="6116638" y="3278188"/>
          <p14:tracePt t="319757" x="6010275" y="3278188"/>
          <p14:tracePt t="319773" x="5983288" y="3278188"/>
          <p14:tracePt t="319791" x="5973763" y="3278188"/>
          <p14:tracePt t="319839" x="6027738" y="3268663"/>
          <p14:tracePt t="319846" x="6064250" y="3268663"/>
          <p14:tracePt t="319857" x="6153150" y="3268663"/>
          <p14:tracePt t="319873" x="6286500" y="3286125"/>
          <p14:tracePt t="319890" x="6527800" y="3286125"/>
          <p14:tracePt t="319909" x="6778625" y="3340100"/>
          <p14:tracePt t="319927" x="6858000" y="3340100"/>
          <p14:tracePt t="319942" x="6867525" y="3340100"/>
          <p14:tracePt t="319999" x="6831013" y="3330575"/>
          <p14:tracePt t="320011" x="6778625" y="3330575"/>
          <p14:tracePt t="320027" x="6680200" y="3330575"/>
          <p14:tracePt t="320042" x="6527800" y="3303588"/>
          <p14:tracePt t="320059" x="6303963" y="3286125"/>
          <p14:tracePt t="320075" x="6188075" y="3286125"/>
          <p14:tracePt t="320092" x="6126163" y="3286125"/>
          <p14:tracePt t="320109" x="6116638" y="3286125"/>
          <p14:tracePt t="320131" x="6116638" y="3278188"/>
          <p14:tracePt t="320161" x="6126163" y="3251200"/>
          <p14:tracePt t="320173" x="6242050" y="3251200"/>
          <p14:tracePt t="320185" x="6367463" y="3251200"/>
          <p14:tracePt t="320196" x="6421438" y="3251200"/>
          <p14:tracePt t="320210" x="6564313" y="3251200"/>
          <p14:tracePt t="320226" x="6643688" y="3259138"/>
          <p14:tracePt t="320242" x="6653213" y="3259138"/>
          <p14:tracePt t="320278" x="6635750" y="3259138"/>
          <p14:tracePt t="320294" x="6527800" y="3259138"/>
          <p14:tracePt t="320308" x="6384925" y="3259138"/>
          <p14:tracePt t="320324" x="6278563" y="3241675"/>
          <p14:tracePt t="320340" x="6045200" y="3241675"/>
          <p14:tracePt t="320358" x="5849938" y="3224213"/>
          <p14:tracePt t="320377" x="5732463" y="3187700"/>
          <p14:tracePt t="320414" x="5741988" y="3160713"/>
          <p14:tracePt t="320426" x="5759450" y="3152775"/>
          <p14:tracePt t="320442" x="5786438" y="3152775"/>
          <p14:tracePt t="320459" x="5803900" y="3152775"/>
          <p14:tracePt t="320477" x="5894388" y="3152775"/>
          <p14:tracePt t="320492" x="5902325" y="3152775"/>
          <p14:tracePt t="320553" x="5884863" y="3143250"/>
          <p14:tracePt t="320560" x="5849938" y="3143250"/>
          <p14:tracePt t="320574" x="5795963" y="3143250"/>
          <p14:tracePt t="320591" x="5724525" y="3143250"/>
          <p14:tracePt t="320608" x="5697538" y="3143250"/>
          <p14:tracePt t="320624" x="5680075" y="3152775"/>
          <p14:tracePt t="320669" x="5688013" y="3152775"/>
          <p14:tracePt t="320676" x="5697538" y="3160713"/>
          <p14:tracePt t="320770" x="5707063" y="3170238"/>
          <p14:tracePt t="320781" x="5751513" y="3187700"/>
          <p14:tracePt t="320794" x="5830888" y="3224213"/>
          <p14:tracePt t="320810" x="5867400" y="3259138"/>
          <p14:tracePt t="320826" x="5921375" y="3286125"/>
          <p14:tracePt t="320842" x="5983288" y="3330575"/>
          <p14:tracePt t="320859" x="6027738" y="3340100"/>
          <p14:tracePt t="320875" x="6089650" y="3375025"/>
          <p14:tracePt t="320892" x="6099175" y="3402013"/>
          <p14:tracePt t="320908" x="6108700" y="3438525"/>
          <p14:tracePt t="320925" x="6126163" y="3438525"/>
          <p14:tracePt t="320941" x="6143625" y="3446463"/>
          <p14:tracePt t="320957" x="6170613" y="3455988"/>
          <p14:tracePt t="320975" x="6180138" y="3473450"/>
          <p14:tracePt t="320992" x="6197600" y="3482975"/>
          <p14:tracePt t="321008" x="6215063" y="3500438"/>
          <p14:tracePt t="321024" x="6259513" y="3527425"/>
          <p14:tracePt t="321041" x="6296025" y="3563938"/>
          <p14:tracePt t="321057" x="6330950" y="3581400"/>
          <p14:tracePt t="321073" x="6340475" y="3608388"/>
          <p14:tracePt t="321090" x="6375400" y="3625850"/>
          <p14:tracePt t="321107" x="6402388" y="3625850"/>
          <p14:tracePt t="321123" x="6421438" y="3635375"/>
          <p14:tracePt t="321140" x="6438900" y="3635375"/>
          <p14:tracePt t="321229" x="6429375" y="3635375"/>
          <p14:tracePt t="321241" x="6411913" y="3625850"/>
          <p14:tracePt t="321259" x="6330950" y="3598863"/>
          <p14:tracePt t="321277" x="6242050" y="3554413"/>
          <p14:tracePt t="321291" x="6224588" y="3536950"/>
          <p14:tracePt t="321307" x="6180138" y="3517900"/>
          <p14:tracePt t="321323" x="6126163" y="3517900"/>
          <p14:tracePt t="321340" x="6081713" y="3500438"/>
          <p14:tracePt t="321356" x="6072188" y="3492500"/>
          <p14:tracePt t="321373" x="6054725" y="3492500"/>
          <p14:tracePt t="321389" x="6054725" y="3482975"/>
          <p14:tracePt t="321406" x="6054725" y="3473450"/>
          <p14:tracePt t="321423" x="6045200" y="3455988"/>
          <p14:tracePt t="321439" x="6037263" y="3438525"/>
          <p14:tracePt t="321456" x="6037263" y="3429000"/>
          <p14:tracePt t="321473" x="6027738" y="3421063"/>
          <p14:tracePt t="321490" x="6018213" y="3411538"/>
          <p14:tracePt t="321621" x="6037263" y="3411538"/>
          <p14:tracePt t="321633" x="6054725" y="3411538"/>
          <p14:tracePt t="321647" x="6099175" y="3446463"/>
          <p14:tracePt t="321657" x="6099175" y="3455988"/>
          <p14:tracePt t="321675" x="6153150" y="3500438"/>
          <p14:tracePt t="321692" x="6207125" y="3527425"/>
          <p14:tracePt t="321707" x="6251575" y="3563938"/>
          <p14:tracePt t="321724" x="6269038" y="3563938"/>
          <p14:tracePt t="321742" x="6313488" y="3589338"/>
          <p14:tracePt t="321760" x="6375400" y="3598863"/>
          <p14:tracePt t="321778" x="6384925" y="3608388"/>
          <p14:tracePt t="321793" x="6411913" y="3616325"/>
          <p14:tracePt t="321810" x="6421438" y="3625850"/>
          <p14:tracePt t="321826" x="6438900" y="3625850"/>
          <p14:tracePt t="321845" x="6446838" y="3625850"/>
          <p14:tracePt t="321859" x="6456363" y="3635375"/>
          <p14:tracePt t="321874" x="6465888" y="3635375"/>
          <p14:tracePt t="321892" x="6473825" y="3652838"/>
          <p14:tracePt t="321907" x="6510338" y="3662363"/>
          <p14:tracePt t="321924" x="6527800" y="3662363"/>
          <p14:tracePt t="321940" x="6572250" y="3670300"/>
          <p14:tracePt t="321957" x="6572250" y="3679825"/>
          <p14:tracePt t="321975" x="6616700" y="3679825"/>
          <p14:tracePt t="321991" x="6635750" y="3687763"/>
          <p14:tracePt t="322009" x="6643688" y="3697288"/>
          <p14:tracePt t="322025" x="6653213" y="3724275"/>
          <p14:tracePt t="322042" x="6688138" y="3741738"/>
          <p14:tracePt t="322061" x="6732588" y="3786188"/>
          <p14:tracePt t="322077" x="6751638" y="3805238"/>
          <p14:tracePt t="322094" x="6778625" y="3830638"/>
          <p14:tracePt t="322108" x="6786563" y="3840163"/>
          <p14:tracePt t="322124" x="6796088" y="3840163"/>
          <p14:tracePt t="322141" x="6831013" y="3876675"/>
          <p14:tracePt t="322157" x="6850063" y="3894138"/>
          <p14:tracePt t="322175" x="6902450" y="3902075"/>
          <p14:tracePt t="322192" x="6929438" y="3921125"/>
          <p14:tracePt t="322207" x="6938963" y="3929063"/>
          <p14:tracePt t="322224" x="6956425" y="3948113"/>
          <p14:tracePt t="322241" x="6965950" y="3956050"/>
          <p14:tracePt t="322257" x="7000875" y="3992563"/>
          <p14:tracePt t="322275" x="7072313" y="4019550"/>
          <p14:tracePt t="322291" x="7108825" y="4027488"/>
          <p14:tracePt t="322307" x="7143750" y="4064000"/>
          <p14:tracePt t="322324" x="7161213" y="4090988"/>
          <p14:tracePt t="322341" x="7180263" y="4108450"/>
          <p14:tracePt t="322358" x="7215188" y="4143375"/>
          <p14:tracePt t="322374" x="7224713" y="4162425"/>
          <p14:tracePt t="322391" x="7259638" y="4197350"/>
          <p14:tracePt t="322407" x="7269163" y="4224338"/>
          <p14:tracePt t="322424" x="7278688" y="4241800"/>
          <p14:tracePt t="322441" x="7286625" y="4251325"/>
          <p14:tracePt t="322458" x="7313613" y="4268788"/>
          <p14:tracePt t="322475" x="7340600" y="4295775"/>
          <p14:tracePt t="322491" x="7350125" y="4295775"/>
          <p14:tracePt t="322508" x="7367588" y="4313238"/>
          <p14:tracePt t="322524" x="7402513" y="4330700"/>
          <p14:tracePt t="322541" x="7500938" y="4384675"/>
          <p14:tracePt t="322557" x="7581900" y="4411663"/>
          <p14:tracePt t="322575" x="7661275" y="4421188"/>
          <p14:tracePt t="322591" x="7697788" y="4438650"/>
          <p14:tracePt t="322607" x="7742238" y="4456113"/>
          <p14:tracePt t="322624" x="7786688" y="4473575"/>
          <p14:tracePt t="322641" x="7823200" y="4473575"/>
          <p14:tracePt t="322659" x="7867650" y="4500563"/>
          <p14:tracePt t="322675" x="7894638" y="4500563"/>
          <p14:tracePt t="322691" x="7902575" y="4510088"/>
          <p14:tracePt t="322713" x="7902575" y="4519613"/>
          <p14:tracePt t="322735" x="7912100" y="4527550"/>
          <p14:tracePt t="322751" x="7921625" y="4537075"/>
          <p14:tracePt t="322759" x="7939088" y="4537075"/>
          <p14:tracePt t="322774" x="7947025" y="4537075"/>
          <p14:tracePt t="322791" x="7966075" y="4537075"/>
          <p14:tracePt t="322807" x="7974013" y="4537075"/>
          <p14:tracePt t="322823" x="8001000" y="4537075"/>
          <p14:tracePt t="322840" x="8010525" y="4545013"/>
          <p14:tracePt t="322856" x="8018463" y="4545013"/>
          <p14:tracePt t="323160" x="8018463" y="4554538"/>
          <p14:tracePt t="323214" x="8018463" y="4572000"/>
          <p14:tracePt t="333367" x="7947025" y="4598988"/>
          <p14:tracePt t="333380" x="7912100" y="4608513"/>
          <p14:tracePt t="333395" x="7823200" y="4608513"/>
          <p14:tracePt t="333411" x="7688263" y="4652963"/>
          <p14:tracePt t="333428" x="7456488" y="4697413"/>
          <p14:tracePt t="333445" x="7215188" y="4697413"/>
          <p14:tracePt t="333462" x="7037388" y="4733925"/>
          <p14:tracePt t="333478" x="6983413" y="4778375"/>
          <p14:tracePt t="333494" x="6938963" y="4822825"/>
          <p14:tracePt t="333509" x="6850063" y="4884738"/>
          <p14:tracePt t="333525" x="6813550" y="4921250"/>
          <p14:tracePt t="333541" x="6742113" y="4938713"/>
          <p14:tracePt t="333558" x="6527800" y="4983163"/>
          <p14:tracePt t="333575" x="6296025" y="5054600"/>
          <p14:tracePt t="333591" x="6010275" y="5072063"/>
          <p14:tracePt t="333608" x="5697538" y="5108575"/>
          <p14:tracePt t="333624" x="5330825" y="5143500"/>
          <p14:tracePt t="333642" x="4875213" y="5116513"/>
          <p14:tracePt t="333659" x="4660900" y="5116513"/>
          <p14:tracePt t="333675" x="4473575" y="5072063"/>
          <p14:tracePt t="333691" x="4259263" y="4911725"/>
          <p14:tracePt t="333708" x="4071938" y="4786313"/>
          <p14:tracePt t="333724" x="3830638" y="4662488"/>
          <p14:tracePt t="333741" x="3554413" y="4545013"/>
          <p14:tracePt t="333759" x="3340100" y="4492625"/>
          <p14:tracePt t="333775" x="3224213" y="4448175"/>
          <p14:tracePt t="333791" x="3108325" y="4402138"/>
          <p14:tracePt t="333807" x="3062288" y="4376738"/>
          <p14:tracePt t="333824" x="3009900" y="4330700"/>
          <p14:tracePt t="333841" x="2894013" y="4268788"/>
          <p14:tracePt t="333857" x="2795588" y="4233863"/>
          <p14:tracePt t="333874" x="2705100" y="4197350"/>
          <p14:tracePt t="333890" x="2633663" y="4197350"/>
          <p14:tracePt t="333907" x="2581275" y="4179888"/>
          <p14:tracePt t="333925" x="2517775" y="4170363"/>
          <p14:tracePt t="333941" x="2500313" y="4135438"/>
          <p14:tracePt t="333957" x="2419350" y="4081463"/>
          <p14:tracePt t="333974" x="2347913" y="4019550"/>
          <p14:tracePt t="333991" x="2286000" y="3965575"/>
          <p14:tracePt t="334007" x="2205038" y="3929063"/>
          <p14:tracePt t="334024" x="2143125" y="3894138"/>
          <p14:tracePt t="334041" x="2062163" y="3840163"/>
          <p14:tracePt t="334058" x="1965325" y="3714750"/>
          <p14:tracePt t="334074" x="1938338" y="3652838"/>
          <p14:tracePt t="334091" x="1919288" y="3598863"/>
          <p14:tracePt t="334107" x="1874838" y="3544888"/>
          <p14:tracePt t="334124" x="1847850" y="3527425"/>
          <p14:tracePt t="334141" x="1822450" y="3517900"/>
          <p14:tracePt t="334157" x="1785938" y="3492500"/>
          <p14:tracePt t="334177" x="1751013" y="3492500"/>
          <p14:tracePt t="334194" x="1741488" y="3492500"/>
          <p14:tracePt t="334212" x="1731963" y="3473450"/>
          <p14:tracePt t="334228" x="1704975" y="3446463"/>
          <p14:tracePt t="334245" x="1670050" y="3429000"/>
          <p14:tracePt t="334260" x="1652588" y="3402013"/>
          <p14:tracePt t="334277" x="1589088" y="3367088"/>
          <p14:tracePt t="334294" x="1554163" y="3349625"/>
          <p14:tracePt t="334311" x="1500188" y="3340100"/>
          <p14:tracePt t="334326" x="1490663" y="3330575"/>
          <p14:tracePt t="334343" x="1482725" y="3322638"/>
          <p14:tracePt t="334359" x="1473200" y="3322638"/>
          <p14:tracePt t="334376" x="1455738" y="3295650"/>
          <p14:tracePt t="334392" x="1438275" y="3286125"/>
          <p14:tracePt t="334408" x="1419225" y="3268663"/>
          <p14:tracePt t="334427" x="1401763" y="3251200"/>
          <p14:tracePt t="334443" x="1393825" y="3232150"/>
          <p14:tracePt t="334461" x="1366838" y="3224213"/>
          <p14:tracePt t="334478" x="1357313" y="3206750"/>
          <p14:tracePt t="334494" x="1339850" y="3197225"/>
          <p14:tracePt t="334512" x="1322388" y="3187700"/>
          <p14:tracePt t="334525" x="1322388" y="3179763"/>
          <p14:tracePt t="334543" x="1312863" y="3179763"/>
          <p14:tracePt t="334559" x="1295400" y="3160713"/>
          <p14:tracePt t="334581" x="1285875" y="3160713"/>
          <p14:tracePt t="334603" x="1276350" y="3160713"/>
          <p14:tracePt t="334712" x="1268413" y="3160713"/>
          <p14:tracePt t="334850" x="1268413" y="3152775"/>
          <p14:tracePt t="334861" x="1276350" y="3152775"/>
          <p14:tracePt t="334878" x="1303338" y="3152775"/>
          <p14:tracePt t="334892" x="1347788" y="3152775"/>
          <p14:tracePt t="334909" x="1384300" y="3152775"/>
          <p14:tracePt t="334926" x="1393825" y="3152775"/>
          <p14:tracePt t="334943" x="1401763" y="3152775"/>
          <p14:tracePt t="334959" x="1446213" y="3152775"/>
          <p14:tracePt t="334976" x="1490663" y="3160713"/>
          <p14:tracePt t="334992" x="1527175" y="3170238"/>
          <p14:tracePt t="335009" x="1608138" y="3179763"/>
          <p14:tracePt t="335025" x="1652588" y="3179763"/>
          <p14:tracePt t="335042" x="1687513" y="3179763"/>
          <p14:tracePt t="335059" x="1697038" y="3179763"/>
          <p14:tracePt t="335104" x="1704975" y="3179763"/>
          <p14:tracePt t="335120" x="1714500" y="3179763"/>
          <p14:tracePt t="335132" x="1724025" y="3179763"/>
          <p14:tracePt t="335144" x="1758950" y="3179763"/>
          <p14:tracePt t="335161" x="1776413" y="3179763"/>
          <p14:tracePt t="335177" x="1785938" y="3179763"/>
          <p14:tracePt t="335194" x="1803400" y="3179763"/>
          <p14:tracePt t="335212" x="1830388" y="3179763"/>
          <p14:tracePt t="335228" x="1839913" y="3179763"/>
          <p14:tracePt t="335245" x="1847850" y="3179763"/>
          <p14:tracePt t="335290" x="1857375" y="3179763"/>
          <p14:tracePt t="335320" x="1866900" y="3179763"/>
          <p14:tracePt t="335334" x="1874838" y="3179763"/>
          <p14:tracePt t="335346" x="1893888" y="3179763"/>
          <p14:tracePt t="335361" x="1938338" y="3179763"/>
          <p14:tracePt t="335377" x="1965325" y="3179763"/>
          <p14:tracePt t="335394" x="1973263" y="3179763"/>
          <p14:tracePt t="336366" x="1990725" y="3179763"/>
          <p14:tracePt t="336426" x="1990725" y="3170238"/>
          <p14:tracePt t="336458" x="2000250" y="3170238"/>
          <p14:tracePt t="336472" x="2009775" y="3170238"/>
          <p14:tracePt t="336488" x="2017713" y="3170238"/>
          <p14:tracePt t="336504" x="2027238" y="3170238"/>
          <p14:tracePt t="336517" x="2044700" y="3170238"/>
          <p14:tracePt t="336526" x="2089150" y="3170238"/>
          <p14:tracePt t="336543" x="2152650" y="3170238"/>
          <p14:tracePt t="336560" x="2259013" y="3170238"/>
          <p14:tracePt t="336576" x="2527300" y="3170238"/>
          <p14:tracePt t="336594" x="2697163" y="3170238"/>
          <p14:tracePt t="336609" x="2919413" y="3197225"/>
          <p14:tracePt t="336627" x="3187700" y="3232150"/>
          <p14:tracePt t="336643" x="3384550" y="3259138"/>
          <p14:tracePt t="336660" x="3589338" y="3295650"/>
          <p14:tracePt t="336676" x="3884613" y="3330575"/>
          <p14:tracePt t="336692" x="4152900" y="3384550"/>
          <p14:tracePt t="336710" x="4643438" y="3500438"/>
          <p14:tracePt t="336727" x="4875213" y="3625850"/>
          <p14:tracePt t="336744" x="5241925" y="3679825"/>
          <p14:tracePt t="336760" x="5608638" y="3759200"/>
          <p14:tracePt t="336776" x="5822950" y="3778250"/>
          <p14:tracePt t="336792" x="6072188" y="3786188"/>
          <p14:tracePt t="336810" x="6402388" y="3786188"/>
          <p14:tracePt t="336827" x="6510338" y="3786188"/>
          <p14:tracePt t="336843" x="6518275" y="3786188"/>
          <p14:tracePt t="336934" x="6527800" y="3768725"/>
          <p14:tracePt t="336946" x="6545263" y="3724275"/>
          <p14:tracePt t="336961" x="6554788" y="3652838"/>
          <p14:tracePt t="336977" x="6572250" y="3608388"/>
          <p14:tracePt t="336994" x="6581775" y="3589338"/>
          <p14:tracePt t="337011" x="6599238" y="3581400"/>
          <p14:tracePt t="337027" x="6608763" y="3571875"/>
          <p14:tracePt t="337042" x="6616700" y="3571875"/>
          <p14:tracePt t="337150" x="6616700" y="3563938"/>
          <p14:tracePt t="337164" x="6581775" y="3563938"/>
          <p14:tracePt t="337178" x="6545263" y="3563938"/>
          <p14:tracePt t="337194" x="6510338" y="3554413"/>
          <p14:tracePt t="337212" x="6492875" y="3536950"/>
          <p14:tracePt t="337228" x="6483350" y="3500438"/>
          <p14:tracePt t="337245" x="6446838" y="3473450"/>
          <p14:tracePt t="337261" x="6421438" y="3429000"/>
          <p14:tracePt t="337277" x="6411913" y="3394075"/>
          <p14:tracePt t="337296" x="6375400" y="3367088"/>
          <p14:tracePt t="337311" x="6367463" y="3322638"/>
          <p14:tracePt t="337326" x="6357938" y="3259138"/>
          <p14:tracePt t="337343" x="6323013" y="3224213"/>
          <p14:tracePt t="337494" x="6313488" y="3224213"/>
          <p14:tracePt t="337519" x="6313488" y="3232150"/>
          <p14:tracePt t="337531" x="6303963" y="3232150"/>
          <p14:tracePt t="337580" x="6303963" y="3206750"/>
          <p14:tracePt t="337594" x="6286500" y="3143250"/>
          <p14:tracePt t="337610" x="6278563" y="3081338"/>
          <p14:tracePt t="337627" x="6278563" y="3063875"/>
          <p14:tracePt t="337643" x="6259513" y="3063875"/>
          <p14:tracePt t="337741" x="6259513" y="3071813"/>
          <p14:tracePt t="337752" x="6259513" y="3108325"/>
          <p14:tracePt t="337765" x="6251575" y="3214688"/>
          <p14:tracePt t="337780" x="6251575" y="3313113"/>
          <p14:tracePt t="337795" x="6251575" y="3402013"/>
          <p14:tracePt t="337813" x="6251575" y="3482975"/>
          <p14:tracePt t="337827" x="6251575" y="3500438"/>
          <p14:tracePt t="337843" x="6251575" y="3509963"/>
          <p14:tracePt t="337859" x="6251575" y="3536950"/>
          <p14:tracePt t="338019" x="6251575" y="3517900"/>
          <p14:tracePt t="338032" x="6251575" y="3500438"/>
          <p14:tracePt t="338045" x="6251575" y="3492500"/>
          <p14:tracePt t="338061" x="6251575" y="3465513"/>
          <p14:tracePt t="338078" x="6251575" y="3455988"/>
          <p14:tracePt t="338094" x="6251575" y="3446463"/>
          <p14:tracePt t="338156" x="6251575" y="3492500"/>
          <p14:tracePt t="338168" x="6251575" y="3509963"/>
          <p14:tracePt t="338180" x="6251575" y="3563938"/>
          <p14:tracePt t="338194" x="6242050" y="3608388"/>
          <p14:tracePt t="338210" x="6242050" y="3670300"/>
          <p14:tracePt t="338226" x="6232525" y="3733800"/>
          <p14:tracePt t="338244" x="6232525" y="3751263"/>
          <p14:tracePt t="338332" x="6207125" y="3706813"/>
          <p14:tracePt t="338344" x="6188075" y="3670300"/>
          <p14:tracePt t="338361" x="6161088" y="3589338"/>
          <p14:tracePt t="338379" x="6126163" y="3492500"/>
          <p14:tracePt t="338396" x="6108700" y="3455988"/>
          <p14:tracePt t="338412" x="6108700" y="3421063"/>
          <p14:tracePt t="338426" x="6108700" y="3411538"/>
          <p14:tracePt t="338549" x="6108700" y="3446463"/>
          <p14:tracePt t="338560" x="6108700" y="3500438"/>
          <p14:tracePt t="338579" x="6116638" y="3608388"/>
          <p14:tracePt t="338597" x="6116638" y="3652838"/>
          <p14:tracePt t="338612" x="6116638" y="3670300"/>
          <p14:tracePt t="338717" x="6116638" y="3635375"/>
          <p14:tracePt t="338729" x="6116638" y="3581400"/>
          <p14:tracePt t="338744" x="6116638" y="3509963"/>
          <p14:tracePt t="338763" x="6135688" y="3465513"/>
          <p14:tracePt t="338779" x="6135688" y="3438525"/>
          <p14:tracePt t="338886" x="6135688" y="3446463"/>
          <p14:tracePt t="338898" x="6135688" y="3455988"/>
          <p14:tracePt t="338910" x="6135688" y="3500438"/>
          <p14:tracePt t="338927" x="6135688" y="3527425"/>
          <p14:tracePt t="338943" x="6126163" y="3563938"/>
          <p14:tracePt t="338959" x="6126163" y="3598863"/>
          <p14:tracePt t="338976" x="6126163" y="3608388"/>
          <p14:tracePt t="338993" x="6126163" y="3616325"/>
          <p14:tracePt t="339071" x="6126163" y="3589338"/>
          <p14:tracePt t="339082" x="6126163" y="3571875"/>
          <p14:tracePt t="339096" x="6116638" y="3527425"/>
          <p14:tracePt t="339112" x="6116638" y="3500438"/>
          <p14:tracePt t="339128" x="6108700" y="3473450"/>
          <p14:tracePt t="339145" x="6099175" y="3438525"/>
          <p14:tracePt t="339161" x="6099175" y="3429000"/>
          <p14:tracePt t="339286" x="6099175" y="3438525"/>
          <p14:tracePt t="339298" x="6099175" y="3473450"/>
          <p14:tracePt t="339313" x="6099175" y="3527425"/>
          <p14:tracePt t="339328" x="6099175" y="3563938"/>
          <p14:tracePt t="339344" x="6099175" y="3581400"/>
          <p14:tracePt t="339463" x="6108700" y="3563938"/>
          <p14:tracePt t="339475" x="6108700" y="3509963"/>
          <p14:tracePt t="339487" x="6108700" y="3465513"/>
          <p14:tracePt t="339500" x="6108700" y="3446463"/>
          <p14:tracePt t="339511" x="6108700" y="3429000"/>
          <p14:tracePt t="339663" x="6108700" y="3438525"/>
          <p14:tracePt t="339674" x="6108700" y="3446463"/>
          <p14:tracePt t="339683" x="6108700" y="3455988"/>
          <p14:tracePt t="339693" x="6108700" y="3482975"/>
          <p14:tracePt t="339709" x="6108700" y="3517900"/>
          <p14:tracePt t="339726" x="6108700" y="3536950"/>
          <p14:tracePt t="339744" x="6116638" y="3544888"/>
          <p14:tracePt t="339762" x="6116638" y="3571875"/>
          <p14:tracePt t="339963" x="6126163" y="3563938"/>
          <p14:tracePt t="339975" x="6126163" y="3544888"/>
          <p14:tracePt t="339987" x="6126163" y="3500438"/>
          <p14:tracePt t="340001" x="6126163" y="3473450"/>
          <p14:tracePt t="340012" x="6126163" y="3465513"/>
          <p14:tracePt t="340047" x="6126163" y="3455988"/>
          <p14:tracePt t="340058" x="6126163" y="3446463"/>
          <p14:tracePt t="340071" x="6126163" y="3438525"/>
          <p14:tracePt t="340082" x="6116638" y="3438525"/>
          <p14:tracePt t="340209" x="6116638" y="3446463"/>
          <p14:tracePt t="340221" x="6116638" y="3455988"/>
          <p14:tracePt t="340233" x="6116638" y="3482975"/>
          <p14:tracePt t="340245" x="6116638" y="3500438"/>
          <p14:tracePt t="340259" x="6116638" y="3536950"/>
          <p14:tracePt t="340276" x="6116638" y="3563938"/>
          <p14:tracePt t="340293" x="6116638" y="3571875"/>
          <p14:tracePt t="340310" x="6116638" y="3589338"/>
          <p14:tracePt t="340438" x="6108700" y="3581400"/>
          <p14:tracePt t="340446" x="6089650" y="3563938"/>
          <p14:tracePt t="340460" x="6072188" y="3536950"/>
          <p14:tracePt t="340476" x="6037263" y="3517900"/>
          <p14:tracePt t="340494" x="5946775" y="3473450"/>
          <p14:tracePt t="340510" x="5840413" y="3473450"/>
          <p14:tracePt t="340526" x="5751513" y="3465513"/>
          <p14:tracePt t="340543" x="5608638" y="3465513"/>
          <p14:tracePt t="340560" x="5357813" y="3492500"/>
          <p14:tracePt t="340577" x="4973638" y="3509963"/>
          <p14:tracePt t="340594" x="4776788" y="3509963"/>
          <p14:tracePt t="340610" x="4625975" y="3500438"/>
          <p14:tracePt t="340626" x="4446588" y="3473450"/>
          <p14:tracePt t="340644" x="4313238" y="3438525"/>
          <p14:tracePt t="340663" x="4205288" y="3438525"/>
          <p14:tracePt t="340677" x="4143375" y="3429000"/>
          <p14:tracePt t="340694" x="4062413" y="3429000"/>
          <p14:tracePt t="340710" x="3973513" y="3411538"/>
          <p14:tracePt t="340726" x="3929063" y="3402013"/>
          <p14:tracePt t="340743" x="3822700" y="3402013"/>
          <p14:tracePt t="340759" x="3741738" y="3402013"/>
          <p14:tracePt t="340777" x="3598863" y="3375025"/>
          <p14:tracePt t="340794" x="3517900" y="3367088"/>
          <p14:tracePt t="340810" x="3482975" y="3367088"/>
          <p14:tracePt t="340826" x="3419475" y="3367088"/>
          <p14:tracePt t="340843" x="3357563" y="3367088"/>
          <p14:tracePt t="340860" x="3303588" y="3367088"/>
          <p14:tracePt t="340877" x="3286125" y="3367088"/>
          <p14:tracePt t="340893" x="3259138" y="3367088"/>
          <p14:tracePt t="340909" x="3232150" y="3349625"/>
          <p14:tracePt t="340926" x="3205163" y="3349625"/>
          <p14:tracePt t="340946" x="3197225" y="3349625"/>
          <p14:tracePt t="340992" x="3187700" y="3349625"/>
          <p14:tracePt t="341000" x="3152775" y="3349625"/>
          <p14:tracePt t="341022" x="3143250" y="3349625"/>
          <p14:tracePt t="341031" x="3133725" y="3349625"/>
          <p14:tracePt t="341043" x="3116263" y="3349625"/>
          <p14:tracePt t="341060" x="3081338" y="3367088"/>
          <p14:tracePt t="341077" x="3062288" y="3375025"/>
          <p14:tracePt t="341094" x="3017838" y="3384550"/>
          <p14:tracePt t="341110" x="2955925" y="3411538"/>
          <p14:tracePt t="341126" x="2901950" y="3421063"/>
          <p14:tracePt t="341143" x="2847975" y="3421063"/>
          <p14:tracePt t="341160" x="2786063" y="3438525"/>
          <p14:tracePt t="341177" x="2724150" y="3446463"/>
          <p14:tracePt t="341194" x="2697163" y="3446463"/>
          <p14:tracePt t="341210" x="2660650" y="3446463"/>
          <p14:tracePt t="341226" x="2652713" y="3446463"/>
          <p14:tracePt t="341243" x="2643188" y="3446463"/>
          <p14:tracePt t="341259" x="2625725" y="3446463"/>
          <p14:tracePt t="341277" x="2608263" y="3446463"/>
          <p14:tracePt t="341453" x="2598738" y="3446463"/>
          <p14:tracePt t="341464" x="2589213" y="3446463"/>
          <p14:tracePt t="341479" x="2571750" y="3446463"/>
          <p14:tracePt t="341494" x="2544763" y="3446463"/>
          <p14:tracePt t="341510" x="2527300" y="3446463"/>
          <p14:tracePt t="341526" x="2500313" y="3446463"/>
          <p14:tracePt t="341544" x="2482850" y="3446463"/>
          <p14:tracePt t="341831" x="2473325" y="3446463"/>
          <p14:tracePt t="341838" x="2465388" y="3446463"/>
          <p14:tracePt t="342331" x="2482850" y="3446463"/>
          <p14:tracePt t="342342" x="2509838" y="3446463"/>
          <p14:tracePt t="342363" x="2724150" y="3438525"/>
          <p14:tracePt t="342379" x="2990850" y="3402013"/>
          <p14:tracePt t="342395" x="3357563" y="3384550"/>
          <p14:tracePt t="342411" x="3625850" y="3330575"/>
          <p14:tracePt t="342428" x="3956050" y="3313113"/>
          <p14:tracePt t="342446" x="4232275" y="3295650"/>
          <p14:tracePt t="342462" x="4375150" y="3278188"/>
          <p14:tracePt t="342477" x="4500563" y="3278188"/>
          <p14:tracePt t="342493" x="4589463" y="3268663"/>
          <p14:tracePt t="342510" x="4660900" y="3259138"/>
          <p14:tracePt t="342527" x="4670425" y="3251200"/>
          <p14:tracePt t="342543" x="4679950" y="3251200"/>
          <p14:tracePt t="342560" x="4687888" y="3251200"/>
          <p14:tracePt t="342576" x="4697413" y="3251200"/>
          <p14:tracePt t="342594" x="4705350" y="3251200"/>
          <p14:tracePt t="342610" x="4714875" y="3251200"/>
          <p14:tracePt t="342627" x="4741863" y="3251200"/>
          <p14:tracePt t="342643" x="4751388" y="3251200"/>
          <p14:tracePt t="342807" x="4732338" y="3251200"/>
          <p14:tracePt t="342819" x="4714875" y="3251200"/>
          <p14:tracePt t="342831" x="4643438" y="3251200"/>
          <p14:tracePt t="342846" x="4562475" y="3241675"/>
          <p14:tracePt t="342861" x="4483100" y="3241675"/>
          <p14:tracePt t="342877" x="4375150" y="3241675"/>
          <p14:tracePt t="342895" x="4286250" y="3241675"/>
          <p14:tracePt t="342911" x="4224338" y="3241675"/>
          <p14:tracePt t="342930" x="4133850" y="3241675"/>
          <p14:tracePt t="342946" x="4037013" y="3251200"/>
          <p14:tracePt t="342962" x="3973513" y="3259138"/>
          <p14:tracePt t="342979" x="3956050" y="3259138"/>
          <p14:tracePt t="342996" x="3938588" y="3259138"/>
          <p14:tracePt t="343013" x="3919538" y="3259138"/>
          <p14:tracePt t="343028" x="3902075" y="3259138"/>
          <p14:tracePt t="343045" x="3894138" y="3259138"/>
          <p14:tracePt t="343062" x="3875088" y="3259138"/>
          <p14:tracePt t="343078" x="3840163" y="3259138"/>
          <p14:tracePt t="343095" x="3803650" y="3268663"/>
          <p14:tracePt t="343111" x="3776663" y="3286125"/>
          <p14:tracePt t="343129" x="3732213" y="3303588"/>
          <p14:tracePt t="343299" x="3724275" y="3303588"/>
          <p14:tracePt t="343313" x="3714750" y="3303588"/>
          <p14:tracePt t="343329" x="3705225" y="3303588"/>
          <p14:tracePt t="343343" x="3697288" y="3303588"/>
          <p14:tracePt t="343360" x="3670300" y="3303588"/>
          <p14:tracePt t="343429" x="3660775" y="3303588"/>
          <p14:tracePt t="343441" x="3652838" y="3303588"/>
          <p14:tracePt t="343454" x="3643313" y="3303588"/>
          <p14:tracePt t="343465" x="3633788" y="3303588"/>
          <p14:tracePt t="343478" x="3608388" y="3313113"/>
          <p14:tracePt t="343494" x="3598863" y="3313113"/>
          <p14:tracePt t="343510" x="3581400" y="3313113"/>
          <p14:tracePt t="343527" x="3571875" y="3313113"/>
          <p14:tracePt t="343543" x="3536950" y="3313113"/>
          <p14:tracePt t="343560" x="3500438" y="3313113"/>
          <p14:tracePt t="343577" x="3465513" y="3313113"/>
          <p14:tracePt t="343594" x="3446463" y="3303588"/>
          <p14:tracePt t="343610" x="3419475" y="3303588"/>
          <p14:tracePt t="343626" x="3367088" y="3303588"/>
          <p14:tracePt t="343646" x="3295650" y="3303588"/>
          <p14:tracePt t="343664" x="3251200" y="3322638"/>
          <p14:tracePt t="343678" x="3205163" y="3322638"/>
          <p14:tracePt t="343695" x="3125788" y="3322638"/>
          <p14:tracePt t="343713" x="3009900" y="3303588"/>
          <p14:tracePt t="343729" x="2919413" y="3286125"/>
          <p14:tracePt t="343746" x="2884488" y="3286125"/>
          <p14:tracePt t="343762" x="2822575" y="3286125"/>
          <p14:tracePt t="343778" x="2714625" y="3286125"/>
          <p14:tracePt t="343797" x="2633663" y="3278188"/>
          <p14:tracePt t="343814" x="2589213" y="3259138"/>
          <p14:tracePt t="343826" x="2571750" y="3251200"/>
          <p14:tracePt t="343843" x="2527300" y="3251200"/>
          <p14:tracePt t="343862" x="2428875" y="3241675"/>
          <p14:tracePt t="343879" x="2330450" y="3224213"/>
          <p14:tracePt t="343895" x="2268538" y="3214688"/>
          <p14:tracePt t="343913" x="2152650" y="3197225"/>
          <p14:tracePt t="343929" x="2098675" y="3197225"/>
          <p14:tracePt t="343944" x="2062163" y="3197225"/>
          <p14:tracePt t="343961" x="2027238" y="3197225"/>
          <p14:tracePt t="343977" x="2009775" y="3197225"/>
          <p14:tracePt t="343994" x="2000250" y="3197225"/>
          <p14:tracePt t="344037" x="1990725" y="3197225"/>
          <p14:tracePt t="344045" x="1982788" y="3197225"/>
          <p14:tracePt t="344061" x="1955800" y="3197225"/>
          <p14:tracePt t="344077" x="1946275" y="3197225"/>
          <p14:tracePt t="344094" x="1946275" y="3214688"/>
          <p14:tracePt t="344110" x="1928813" y="3214688"/>
          <p14:tracePt t="344127" x="1901825" y="3214688"/>
          <p14:tracePt t="344244" x="1901825" y="3224213"/>
          <p14:tracePt t="344256" x="1893888" y="3232150"/>
          <p14:tracePt t="344298" x="1893888" y="3241675"/>
          <p14:tracePt t="344309" x="1884363" y="3241675"/>
          <p14:tracePt t="344330" x="1884363" y="3259138"/>
          <p14:tracePt t="344347" x="1874838" y="3286125"/>
          <p14:tracePt t="344362" x="1874838" y="3295650"/>
          <p14:tracePt t="344378" x="1866900" y="3303588"/>
          <p14:tracePt t="344395" x="1866900" y="3313113"/>
          <p14:tracePt t="344443" x="1847850" y="3313113"/>
          <p14:tracePt t="344576" x="1847850" y="3322638"/>
          <p14:tracePt t="344644" x="1857375" y="3322638"/>
          <p14:tracePt t="344657" x="1866900" y="3330575"/>
          <p14:tracePt t="344670" x="1919288" y="3330575"/>
          <p14:tracePt t="344683" x="1965325" y="3330575"/>
          <p14:tracePt t="344695" x="1990725" y="3330575"/>
          <p14:tracePt t="344711" x="2071688" y="3330575"/>
          <p14:tracePt t="344729" x="2197100" y="3330575"/>
          <p14:tracePt t="344746" x="2276475" y="3349625"/>
          <p14:tracePt t="344762" x="2401888" y="3349625"/>
          <p14:tracePt t="344778" x="2544763" y="3349625"/>
          <p14:tracePt t="344796" x="2687638" y="3349625"/>
          <p14:tracePt t="344811" x="2714625" y="3349625"/>
          <p14:tracePt t="344826" x="2732088" y="3349625"/>
          <p14:tracePt t="344843" x="2751138" y="3349625"/>
          <p14:tracePt t="344952" x="2732088" y="3349625"/>
          <p14:tracePt t="344963" x="2697163" y="3340100"/>
          <p14:tracePt t="344979" x="2652713" y="3340100"/>
          <p14:tracePt t="344995" x="2616200" y="3340100"/>
          <p14:tracePt t="345013" x="2473325" y="3349625"/>
          <p14:tracePt t="345029" x="2411413" y="3349625"/>
          <p14:tracePt t="345046" x="2303463" y="3375025"/>
          <p14:tracePt t="345062" x="2241550" y="3375025"/>
          <p14:tracePt t="345078" x="2197100" y="3375025"/>
          <p14:tracePt t="345096" x="2044700" y="3402013"/>
          <p14:tracePt t="345111" x="2036763" y="3402013"/>
          <p14:tracePt t="345128" x="2027238" y="3402013"/>
          <p14:tracePt t="345160" x="2017713" y="3402013"/>
          <p14:tracePt t="345171" x="2009775" y="3402013"/>
          <p14:tracePt t="345182" x="2009775" y="3411538"/>
          <p14:tracePt t="345195" x="1982788" y="3411538"/>
          <p14:tracePt t="345210" x="1973263" y="3411538"/>
          <p14:tracePt t="345227" x="1955800" y="3429000"/>
          <p14:tracePt t="345244" x="1946275" y="3465513"/>
          <p14:tracePt t="345261" x="1946275" y="3492500"/>
          <p14:tracePt t="345276" x="1946275" y="3527425"/>
          <p14:tracePt t="350949" x="1982788" y="3509963"/>
          <p14:tracePt t="350960" x="2044700" y="3482975"/>
          <p14:tracePt t="350981" x="2160588" y="3455988"/>
          <p14:tracePt t="350997" x="2214563" y="3429000"/>
          <p14:tracePt t="351013" x="2268538" y="3278188"/>
          <p14:tracePt t="351029" x="2393950" y="3108325"/>
          <p14:tracePt t="351045" x="2544763" y="2759075"/>
          <p14:tracePt t="351063" x="2830513" y="2303463"/>
          <p14:tracePt t="351080" x="2982913" y="2187575"/>
          <p14:tracePt t="351097" x="3214688" y="2081213"/>
          <p14:tracePt t="351113" x="3375025" y="1992313"/>
          <p14:tracePt t="351130" x="3562350" y="1911350"/>
          <p14:tracePt t="351146" x="3705225" y="1812925"/>
          <p14:tracePt t="351165" x="3803650" y="1724025"/>
          <p14:tracePt t="351181" x="3867150" y="1697038"/>
          <p14:tracePt t="351197" x="3973513" y="1660525"/>
          <p14:tracePt t="351211" x="4017963" y="1633538"/>
          <p14:tracePt t="351228" x="4081463" y="1625600"/>
          <p14:tracePt t="351243" x="4143375" y="1608138"/>
          <p14:tracePt t="351260" x="4179888" y="1581150"/>
          <p14:tracePt t="351277" x="4205288" y="1571625"/>
          <p14:tracePt t="351293" x="4259263" y="1571625"/>
          <p14:tracePt t="351310" x="4276725" y="1571625"/>
          <p14:tracePt t="351327" x="4303713" y="1571625"/>
          <p14:tracePt t="351343" x="4313238" y="1571625"/>
          <p14:tracePt t="351360" x="4322763" y="1571625"/>
          <p14:tracePt t="351386" x="4322763" y="1562100"/>
          <p14:tracePt t="351416" x="4348163" y="1554163"/>
          <p14:tracePt t="351424" x="4348163" y="1544638"/>
          <p14:tracePt t="351432" x="4348163" y="1527175"/>
          <p14:tracePt t="351444" x="4348163" y="1517650"/>
          <p14:tracePt t="351460" x="4348163" y="1490663"/>
          <p14:tracePt t="351480" x="4348163" y="1482725"/>
          <p14:tracePt t="351497" x="4348163" y="1455738"/>
          <p14:tracePt t="351512" x="4348163" y="1438275"/>
          <p14:tracePt t="351529" x="4348163" y="1428750"/>
          <p14:tracePt t="351545" x="4348163" y="1411288"/>
          <p14:tracePt t="351564" x="4340225" y="1366838"/>
          <p14:tracePt t="351580" x="4340225" y="1357313"/>
          <p14:tracePt t="351596" x="4330700" y="1357313"/>
          <p14:tracePt t="351725" x="4313238" y="1357313"/>
          <p14:tracePt t="351736" x="4303713" y="1374775"/>
          <p14:tracePt t="351749" x="4276725" y="1473200"/>
          <p14:tracePt t="351764" x="4268788" y="1509713"/>
          <p14:tracePt t="351778" x="4259263" y="1527175"/>
          <p14:tracePt t="351795" x="4241800" y="1571625"/>
          <p14:tracePt t="351810" x="4241800" y="1616075"/>
          <p14:tracePt t="351827" x="4241800" y="1625600"/>
          <p14:tracePt t="352079" x="4241800" y="1660525"/>
          <p14:tracePt t="352090" x="4241800" y="1697038"/>
          <p14:tracePt t="352102" x="4241800" y="1776413"/>
          <p14:tracePt t="352111" x="4241800" y="1812925"/>
          <p14:tracePt t="352128" x="4232275" y="1849438"/>
          <p14:tracePt t="352144" x="4232275" y="1866900"/>
          <p14:tracePt t="352247" x="4232275" y="1849438"/>
          <p14:tracePt t="352258" x="4232275" y="1830388"/>
          <p14:tracePt t="352271" x="4232275" y="1758950"/>
          <p14:tracePt t="352283" x="4232275" y="1731963"/>
          <p14:tracePt t="352296" x="4232275" y="1643063"/>
          <p14:tracePt t="352312" x="4232275" y="1581150"/>
          <p14:tracePt t="352327" x="4259263" y="1490663"/>
          <p14:tracePt t="352344" x="4276725" y="1438275"/>
          <p14:tracePt t="352361" x="4303713" y="1374775"/>
          <p14:tracePt t="352378" x="4330700" y="1347788"/>
          <p14:tracePt t="352394" x="4340225" y="1339850"/>
          <p14:tracePt t="352438" x="4348163" y="1339850"/>
          <p14:tracePt t="352479" x="4348163" y="1322388"/>
          <p14:tracePt t="352493" x="4357688" y="1322388"/>
          <p14:tracePt t="352505" x="4375150" y="1322388"/>
          <p14:tracePt t="352518" x="4402138" y="1322388"/>
          <p14:tracePt t="352531" x="4419600" y="1322388"/>
          <p14:tracePt t="352547" x="4438650" y="1322388"/>
          <p14:tracePt t="352562" x="4465638" y="1322388"/>
          <p14:tracePt t="352578" x="4483100" y="1330325"/>
          <p14:tracePt t="352595" x="4500563" y="1347788"/>
          <p14:tracePt t="352611" x="4510088" y="1366838"/>
          <p14:tracePt t="352627" x="4518025" y="1401763"/>
          <p14:tracePt t="352644" x="4518025" y="1419225"/>
          <p14:tracePt t="352662" x="4527550" y="1465263"/>
          <p14:tracePt t="352678" x="4527550" y="1500188"/>
          <p14:tracePt t="352694" x="4545013" y="1544638"/>
          <p14:tracePt t="352711" x="4554538" y="1581150"/>
          <p14:tracePt t="352728" x="4554538" y="1598613"/>
          <p14:tracePt t="352744" x="4554538" y="1633538"/>
          <p14:tracePt t="352761" x="4554538" y="1652588"/>
          <p14:tracePt t="352778" x="4554538" y="1670050"/>
          <p14:tracePt t="352797" x="4554538" y="1697038"/>
          <p14:tracePt t="352812" x="4554538" y="1704975"/>
          <p14:tracePt t="352828" x="4554538" y="1714500"/>
          <p14:tracePt t="352923" x="4562475" y="1687513"/>
          <p14:tracePt t="352935" x="4581525" y="1633538"/>
          <p14:tracePt t="352949" x="4616450" y="1536700"/>
          <p14:tracePt t="352964" x="4660900" y="1455738"/>
          <p14:tracePt t="352978" x="4679950" y="1419225"/>
          <p14:tracePt t="352994" x="4697413" y="1374775"/>
          <p14:tracePt t="353011" x="4714875" y="1339850"/>
          <p14:tracePt t="353027" x="4724400" y="1322388"/>
          <p14:tracePt t="353044" x="4751388" y="1303338"/>
          <p14:tracePt t="353061" x="4751388" y="1295400"/>
          <p14:tracePt t="353078" x="4768850" y="1295400"/>
          <p14:tracePt t="353100" x="4776788" y="1285875"/>
          <p14:tracePt t="353110" x="4803775" y="1285875"/>
          <p14:tracePt t="353127" x="4813300" y="1285875"/>
          <p14:tracePt t="353143" x="4822825" y="1285875"/>
          <p14:tracePt t="353201" x="4830763" y="1295400"/>
          <p14:tracePt t="353212" x="4840288" y="1303338"/>
          <p14:tracePt t="353230" x="4840288" y="1339850"/>
          <p14:tracePt t="353247" x="4867275" y="1411288"/>
          <p14:tracePt t="353264" x="4894263" y="1446213"/>
          <p14:tracePt t="353278" x="4911725" y="1490663"/>
          <p14:tracePt t="353294" x="4929188" y="1517650"/>
          <p14:tracePt t="353310" x="4929188" y="1527175"/>
          <p14:tracePt t="353327" x="4938713" y="1536700"/>
          <p14:tracePt t="353348" x="4956175" y="1554163"/>
          <p14:tracePt t="353364" x="4965700" y="1608138"/>
          <p14:tracePt t="353380" x="4965700" y="1633538"/>
          <p14:tracePt t="353396" x="4983163" y="1670050"/>
          <p14:tracePt t="353413" x="4983163" y="1679575"/>
          <p14:tracePt t="353430" x="4983163" y="1687513"/>
          <p14:tracePt t="353444" x="4983163" y="1697038"/>
          <p14:tracePt t="353468" x="4983163" y="1704975"/>
          <p14:tracePt t="353539" x="4992688" y="1704975"/>
          <p14:tracePt t="353561" x="4992688" y="1697038"/>
          <p14:tracePt t="353573" x="5000625" y="1679575"/>
          <p14:tracePt t="353585" x="5027613" y="1643063"/>
          <p14:tracePt t="353597" x="5027613" y="1633538"/>
          <p14:tracePt t="353613" x="5064125" y="1571625"/>
          <p14:tracePt t="353630" x="5081588" y="1536700"/>
          <p14:tracePt t="353647" x="5108575" y="1509713"/>
          <p14:tracePt t="353666" x="5153025" y="1473200"/>
          <p14:tracePt t="353680" x="5180013" y="1419225"/>
          <p14:tracePt t="353696" x="5187950" y="1411288"/>
          <p14:tracePt t="353713" x="5207000" y="1393825"/>
          <p14:tracePt t="353731" x="5214938" y="1366838"/>
          <p14:tracePt t="353748" x="5241925" y="1357313"/>
          <p14:tracePt t="353763" x="5241925" y="1339850"/>
          <p14:tracePt t="353785" x="5251450" y="1322388"/>
          <p14:tracePt t="353801" x="5268913" y="1312863"/>
          <p14:tracePt t="353813" x="5286375" y="1312863"/>
          <p14:tracePt t="353827" x="5340350" y="1276350"/>
          <p14:tracePt t="353845" x="5349875" y="1268413"/>
          <p14:tracePt t="353861" x="5429250" y="1268413"/>
          <p14:tracePt t="353880" x="5446713" y="1268413"/>
          <p14:tracePt t="353896" x="5465763" y="1268413"/>
          <p14:tracePt t="353913" x="5473700" y="1295400"/>
          <p14:tracePt t="353931" x="5483225" y="1347788"/>
          <p14:tracePt t="353947" x="5492750" y="1357313"/>
          <p14:tracePt t="353963" x="5510213" y="1393825"/>
          <p14:tracePt t="353978" x="5527675" y="1438275"/>
          <p14:tracePt t="353995" x="5527675" y="1465263"/>
          <p14:tracePt t="354011" x="5537200" y="1500188"/>
          <p14:tracePt t="354028" x="5537200" y="1527175"/>
          <p14:tracePt t="354045" x="5537200" y="1562100"/>
          <p14:tracePt t="354062" x="5537200" y="1581150"/>
          <p14:tracePt t="354078" x="5537200" y="1589088"/>
          <p14:tracePt t="354095" x="5537200" y="1598613"/>
          <p14:tracePt t="354111" x="5537200" y="1616075"/>
          <p14:tracePt t="354128" x="5537200" y="1625600"/>
          <p14:tracePt t="354145" x="5537200" y="1633538"/>
          <p14:tracePt t="354161" x="5537200" y="1643063"/>
          <p14:tracePt t="354178" x="5537200" y="1660525"/>
          <p14:tracePt t="354194" x="5527675" y="1670050"/>
          <p14:tracePt t="354210" x="5527675" y="1687513"/>
          <p14:tracePt t="354260" x="5527675" y="1697038"/>
          <p14:tracePt t="354423" x="5527675" y="1679575"/>
          <p14:tracePt t="354435" x="5527675" y="1670050"/>
          <p14:tracePt t="354448" x="5527675" y="1660525"/>
          <p14:tracePt t="354464" x="5527675" y="1652588"/>
          <p14:tracePt t="354478" x="5527675" y="1643063"/>
          <p14:tracePt t="356290" x="5500688" y="1643063"/>
          <p14:tracePt t="356298" x="5429250" y="1670050"/>
          <p14:tracePt t="356310" x="5367338" y="1704975"/>
          <p14:tracePt t="356327" x="5207000" y="1768475"/>
          <p14:tracePt t="356344" x="4875213" y="1857375"/>
          <p14:tracePt t="356361" x="4491038" y="2125663"/>
          <p14:tracePt t="356377" x="4205288" y="2357438"/>
          <p14:tracePt t="356393" x="3902075" y="2527300"/>
          <p14:tracePt t="356410" x="3714750" y="2571750"/>
          <p14:tracePt t="356427" x="3527425" y="2571750"/>
          <p14:tracePt t="356444" x="3348038" y="2571750"/>
          <p14:tracePt t="356460" x="3205163" y="2571750"/>
          <p14:tracePt t="356477" x="3116263" y="2554288"/>
          <p14:tracePt t="356494" x="2938463" y="2581275"/>
          <p14:tracePt t="356510" x="2867025" y="2581275"/>
          <p14:tracePt t="356527" x="2813050" y="2581275"/>
          <p14:tracePt t="356544" x="2786063" y="2554288"/>
          <p14:tracePt t="356560" x="2776538" y="2544763"/>
          <p14:tracePt t="356582" x="2776538" y="2527300"/>
          <p14:tracePt t="356594" x="2759075" y="2482850"/>
          <p14:tracePt t="356610" x="2795588" y="2401888"/>
          <p14:tracePt t="356627" x="2840038" y="2357438"/>
          <p14:tracePt t="356644" x="2884488" y="2322513"/>
          <p14:tracePt t="356661" x="3044825" y="2251075"/>
          <p14:tracePt t="356677" x="3108325" y="2224088"/>
          <p14:tracePt t="356694" x="3133725" y="2214563"/>
          <p14:tracePt t="356710" x="3170238" y="2197100"/>
          <p14:tracePt t="356727" x="3232150" y="2179638"/>
          <p14:tracePt t="356744" x="3330575" y="2170113"/>
          <p14:tracePt t="356763" x="3402013" y="2160588"/>
          <p14:tracePt t="356780" x="3429000" y="2160588"/>
          <p14:tracePt t="356797" x="3473450" y="2143125"/>
          <p14:tracePt t="356814" x="3536950" y="2143125"/>
          <p14:tracePt t="356829" x="3581400" y="2135188"/>
          <p14:tracePt t="356846" x="3625850" y="2125663"/>
          <p14:tracePt t="356862" x="3679825" y="2108200"/>
          <p14:tracePt t="356878" x="3741738" y="2081213"/>
          <p14:tracePt t="356895" x="3803650" y="2063750"/>
          <p14:tracePt t="356911" x="3867150" y="2063750"/>
          <p14:tracePt t="356929" x="3902075" y="2044700"/>
          <p14:tracePt t="356945" x="3946525" y="2036763"/>
          <p14:tracePt t="356961" x="3965575" y="2027238"/>
          <p14:tracePt t="356978" x="4010025" y="2009775"/>
          <p14:tracePt t="356994" x="4027488" y="2009775"/>
          <p14:tracePt t="357011" x="4062413" y="1973263"/>
          <p14:tracePt t="357027" x="4125913" y="1955800"/>
          <p14:tracePt t="357044" x="4152900" y="1955800"/>
          <p14:tracePt t="357060" x="4152900" y="1946275"/>
          <p14:tracePt t="359336" x="4170363" y="1911350"/>
          <p14:tracePt t="359348" x="4187825" y="1874838"/>
          <p14:tracePt t="359363" x="4214813" y="1822450"/>
          <p14:tracePt t="359378" x="4214813" y="1803400"/>
          <p14:tracePt t="359396" x="4224338" y="1768475"/>
          <p14:tracePt t="359413" x="4224338" y="1751013"/>
          <p14:tracePt t="359429" x="4241800" y="1731963"/>
          <p14:tracePt t="359445" x="4241800" y="1714500"/>
          <p14:tracePt t="359462" x="4241800" y="1687513"/>
          <p14:tracePt t="359478" x="4251325" y="1660525"/>
          <p14:tracePt t="359712" x="4251325" y="1652588"/>
          <p14:tracePt t="359742" x="4251325" y="1633538"/>
          <p14:tracePt t="359775" x="4259263" y="1625600"/>
          <p14:tracePt t="359904" x="4251325" y="1625600"/>
          <p14:tracePt t="360128" x="4251325" y="1616075"/>
          <p14:tracePt t="360159" x="4286250" y="1616075"/>
          <p14:tracePt t="360171" x="4322763" y="1633538"/>
          <p14:tracePt t="360183" x="4348163" y="1633538"/>
          <p14:tracePt t="360197" x="4357688" y="1633538"/>
          <p14:tracePt t="360212" x="4357688" y="1589088"/>
          <p14:tracePt t="360229" x="4357688" y="1562100"/>
          <p14:tracePt t="360605" x="4357688" y="1581150"/>
          <p14:tracePt t="360618" x="4357688" y="1598613"/>
          <p14:tracePt t="360630" x="4357688" y="1608138"/>
          <p14:tracePt t="360647" x="4357688" y="1625600"/>
          <p14:tracePt t="360667" x="4357688" y="1652588"/>
          <p14:tracePt t="360680" x="4357688" y="1660525"/>
          <p14:tracePt t="360698" x="4348163" y="1679575"/>
          <p14:tracePt t="360715" x="4322763" y="1687513"/>
          <p14:tracePt t="360730" x="4303713" y="1697038"/>
          <p14:tracePt t="360747" x="4295775" y="1697038"/>
          <p14:tracePt t="360767" x="4286250" y="1697038"/>
          <p14:tracePt t="360780" x="4259263" y="1697038"/>
          <p14:tracePt t="360812" x="4251325" y="1697038"/>
          <p14:tracePt t="360824" x="4241800" y="1679575"/>
          <p14:tracePt t="360836" x="4224338" y="1643063"/>
          <p14:tracePt t="360849" x="4224338" y="1633538"/>
          <p14:tracePt t="360864" x="4214813" y="1608138"/>
          <p14:tracePt t="360879" x="4197350" y="1581150"/>
          <p14:tracePt t="360904" x="4187825" y="1562100"/>
          <p14:tracePt t="360918" x="4170363" y="1562100"/>
          <p14:tracePt t="360931" x="4160838" y="1562100"/>
          <p14:tracePt t="360947" x="4152900" y="1562100"/>
          <p14:tracePt t="360965" x="4108450" y="1562100"/>
          <p14:tracePt t="360982" x="4081463" y="1562100"/>
          <p14:tracePt t="360998" x="4037013" y="1562100"/>
          <p14:tracePt t="361014" x="4017963" y="1554163"/>
          <p14:tracePt t="361030" x="4010025" y="1544638"/>
          <p14:tracePt t="361047" x="3990975" y="1544638"/>
          <p14:tracePt t="361063" x="3973513" y="1544638"/>
          <p14:tracePt t="361081" x="3911600" y="1544638"/>
          <p14:tracePt t="361098" x="3857625" y="1544638"/>
          <p14:tracePt t="361115" x="3795713" y="1544638"/>
          <p14:tracePt t="361130" x="3714750" y="1544638"/>
          <p14:tracePt t="361147" x="3670300" y="1544638"/>
          <p14:tracePt t="361165" x="3581400" y="1544638"/>
          <p14:tracePt t="361182" x="3562350" y="1544638"/>
          <p14:tracePt t="361197" x="3562350" y="1562100"/>
          <p14:tracePt t="361227" x="3562350" y="1571625"/>
          <p14:tracePt t="361243" x="3562350" y="1581150"/>
          <p14:tracePt t="361256" x="3562350" y="1598613"/>
          <p14:tracePt t="361267" x="3562350" y="1625600"/>
          <p14:tracePt t="361281" x="3571875" y="1633538"/>
          <p14:tracePt t="361298" x="3581400" y="1643063"/>
          <p14:tracePt t="361313" x="3598863" y="1670050"/>
          <p14:tracePt t="361329" x="3633788" y="1697038"/>
          <p14:tracePt t="361345" x="3670300" y="1731963"/>
          <p14:tracePt t="361362" x="3714750" y="1741488"/>
          <p14:tracePt t="361379" x="3776663" y="1768475"/>
          <p14:tracePt t="361396" x="3803650" y="1776413"/>
          <p14:tracePt t="361414" x="3830638" y="1776413"/>
          <p14:tracePt t="361431" x="3848100" y="1776413"/>
          <p14:tracePt t="361448" x="3919538" y="1776413"/>
          <p14:tracePt t="361465" x="3965575" y="1776413"/>
          <p14:tracePt t="361482" x="4071938" y="1795463"/>
          <p14:tracePt t="361497" x="4133850" y="1803400"/>
          <p14:tracePt t="361513" x="4179888" y="1803400"/>
          <p14:tracePt t="361530" x="4214813" y="1803400"/>
          <p14:tracePt t="361547" x="4241800" y="1803400"/>
          <p14:tracePt t="361565" x="4276725" y="1803400"/>
          <p14:tracePt t="361581" x="4357688" y="1803400"/>
          <p14:tracePt t="361598" x="4411663" y="1812925"/>
          <p14:tracePt t="361614" x="4456113" y="1812925"/>
          <p14:tracePt t="361630" x="4473575" y="1812925"/>
          <p14:tracePt t="361649" x="4545013" y="1812925"/>
          <p14:tracePt t="361666" x="4572000" y="1812925"/>
          <p14:tracePt t="361680" x="4633913" y="1812925"/>
          <p14:tracePt t="361696" x="4679950" y="1812925"/>
          <p14:tracePt t="361712" x="4714875" y="1812925"/>
          <p14:tracePt t="361729" x="4732338" y="1812925"/>
          <p14:tracePt t="361747" x="4776788" y="1812925"/>
          <p14:tracePt t="361763" x="4803775" y="1812925"/>
          <p14:tracePt t="361781" x="4830763" y="1812925"/>
          <p14:tracePt t="361798" x="4894263" y="1812925"/>
          <p14:tracePt t="361815" x="4956175" y="1812925"/>
          <p14:tracePt t="361829" x="5099050" y="1812925"/>
          <p14:tracePt t="361846" x="5251450" y="1785938"/>
          <p14:tracePt t="361862" x="5357813" y="1785938"/>
          <p14:tracePt t="361880" x="5446713" y="1785938"/>
          <p14:tracePt t="361896" x="5465763" y="1768475"/>
          <p14:tracePt t="361919" x="5465763" y="1758950"/>
          <p14:tracePt t="361943" x="5473700" y="1758950"/>
          <p14:tracePt t="361955" x="5473700" y="1751013"/>
          <p14:tracePt t="361968" x="5483225" y="1741488"/>
          <p14:tracePt t="361980" x="5492750" y="1724025"/>
          <p14:tracePt t="361996" x="5492750" y="1687513"/>
          <p14:tracePt t="362012" x="5510213" y="1625600"/>
          <p14:tracePt t="362029" x="5518150" y="1608138"/>
          <p14:tracePt t="362045" x="5518150" y="1554163"/>
          <p14:tracePt t="362062" x="5518150" y="1517650"/>
          <p14:tracePt t="362082" x="5518150" y="1465263"/>
          <p14:tracePt t="362099" x="5510213" y="1455738"/>
          <p14:tracePt t="362114" x="5510213" y="1419225"/>
          <p14:tracePt t="362131" x="5510213" y="1401763"/>
          <p14:tracePt t="362149" x="5500688" y="1374775"/>
          <p14:tracePt t="362166" x="5483225" y="1366838"/>
          <p14:tracePt t="362182" x="5465763" y="1357313"/>
          <p14:tracePt t="362196" x="5429250" y="1339850"/>
          <p14:tracePt t="362212" x="5367338" y="1322388"/>
          <p14:tracePt t="362229" x="5313363" y="1322388"/>
          <p14:tracePt t="362248" x="5214938" y="1322388"/>
          <p14:tracePt t="362265" x="5143500" y="1322388"/>
          <p14:tracePt t="362279" x="5045075" y="1322388"/>
          <p14:tracePt t="362296" x="4956175" y="1330325"/>
          <p14:tracePt t="362312" x="4911725" y="1330325"/>
          <p14:tracePt t="362329" x="4830763" y="1330325"/>
          <p14:tracePt t="362345" x="4724400" y="1330325"/>
          <p14:tracePt t="362362" x="4652963" y="1322388"/>
          <p14:tracePt t="362380" x="4572000" y="1312863"/>
          <p14:tracePt t="362398" x="4510088" y="1312863"/>
          <p14:tracePt t="362414" x="4483100" y="1312863"/>
          <p14:tracePt t="362432" x="4375150" y="1295400"/>
          <p14:tracePt t="362448" x="4286250" y="1285875"/>
          <p14:tracePt t="362462" x="4214813" y="1268413"/>
          <p14:tracePt t="362480" x="4044950" y="1276350"/>
          <p14:tracePt t="362496" x="3956050" y="1285875"/>
          <p14:tracePt t="362513" x="3857625" y="1303338"/>
          <p14:tracePt t="362530" x="3776663" y="1295400"/>
          <p14:tracePt t="362548" x="3741738" y="1295400"/>
          <p14:tracePt t="362565" x="3714750" y="1295400"/>
          <p14:tracePt t="362580" x="3705225" y="1295400"/>
          <p14:tracePt t="362596" x="3697288" y="1295400"/>
          <p14:tracePt t="362624" x="3687763" y="1295400"/>
          <p14:tracePt t="362633" x="3687763" y="1303338"/>
          <p14:tracePt t="362645" x="3679825" y="1303338"/>
          <p14:tracePt t="362663" x="3679825" y="1312863"/>
          <p14:tracePt t="362679" x="3679825" y="1322388"/>
          <p14:tracePt t="362702" x="3679825" y="1339850"/>
          <p14:tracePt t="362712" x="3679825" y="1347788"/>
          <p14:tracePt t="362730" x="3679825" y="1366838"/>
          <p14:tracePt t="362748" x="3705225" y="1419225"/>
          <p14:tracePt t="362763" x="3705225" y="1455738"/>
          <p14:tracePt t="362780" x="3741738" y="1490663"/>
          <p14:tracePt t="362796" x="3759200" y="1536700"/>
          <p14:tracePt t="362813" x="3759200" y="1554163"/>
          <p14:tracePt t="362829" x="3759200" y="1581150"/>
          <p14:tracePt t="362846" x="3776663" y="1598613"/>
          <p14:tracePt t="362862" x="3786188" y="1616075"/>
          <p14:tracePt t="362879" x="3786188" y="1652588"/>
          <p14:tracePt t="362896" x="3786188" y="1670050"/>
          <p14:tracePt t="362912" x="3795713" y="1679575"/>
          <p14:tracePt t="362930" x="3795713" y="1687513"/>
          <p14:tracePt t="362945" x="3795713" y="1704975"/>
          <p14:tracePt t="362962" x="3795713" y="1714500"/>
          <p14:tracePt t="362981" x="3795713" y="1724025"/>
          <p14:tracePt t="363049" x="3803650" y="1724025"/>
          <p14:tracePt t="363062" x="3822700" y="1724025"/>
          <p14:tracePt t="363073" x="3830638" y="1724025"/>
          <p14:tracePt t="363086" x="3848100" y="1724025"/>
          <p14:tracePt t="363097" x="3857625" y="1724025"/>
          <p14:tracePt t="363112" x="3867150" y="1724025"/>
          <p14:tracePt t="363129" x="3875088" y="1724025"/>
          <p14:tracePt t="363148" x="3875088" y="1714500"/>
          <p14:tracePt t="363163" x="3894138" y="1697038"/>
          <p14:tracePt t="363180" x="3911600" y="1679575"/>
          <p14:tracePt t="363196" x="3929063" y="1633538"/>
          <p14:tracePt t="363212" x="3938588" y="1633538"/>
          <p14:tracePt t="363229" x="3946525" y="1625600"/>
          <p14:tracePt t="363246" x="3956050" y="1625600"/>
          <p14:tracePt t="363263" x="3956050" y="1608138"/>
          <p14:tracePt t="363280" x="3965575" y="1608138"/>
          <p14:tracePt t="363296" x="3965575" y="1598613"/>
          <p14:tracePt t="363313" x="3973513" y="1571625"/>
          <p14:tracePt t="363329" x="3990975" y="1554163"/>
          <p14:tracePt t="363346" x="3990975" y="1536700"/>
          <p14:tracePt t="363363" x="4000500" y="1536700"/>
          <p14:tracePt t="363386" x="4000500" y="1509713"/>
          <p14:tracePt t="363400" x="4010025" y="1509713"/>
          <p14:tracePt t="363412" x="4017963" y="1500188"/>
          <p14:tracePt t="363429" x="4037013" y="1490663"/>
          <p14:tracePt t="363446" x="4054475" y="1473200"/>
          <p14:tracePt t="363463" x="4062413" y="1473200"/>
          <p14:tracePt t="363480" x="4081463" y="1473200"/>
          <p14:tracePt t="363496" x="4089400" y="1473200"/>
          <p14:tracePt t="363512" x="4098925" y="1473200"/>
          <p14:tracePt t="363548" x="4108450" y="1473200"/>
          <p14:tracePt t="363616" x="4108450" y="1465263"/>
          <p14:tracePt t="363741" x="4116388" y="1465263"/>
          <p14:tracePt t="363752" x="4116388" y="1446213"/>
          <p14:tracePt t="363764" x="4133850" y="1446213"/>
          <p14:tracePt t="363848" x="4143375" y="1446213"/>
          <p14:tracePt t="363879" x="4152900" y="1446213"/>
          <p14:tracePt t="363917" x="4160838" y="1446213"/>
          <p14:tracePt t="363939" x="4160838" y="1455738"/>
          <p14:tracePt t="363951" x="4170363" y="1473200"/>
          <p14:tracePt t="363965" x="4170363" y="1500188"/>
          <p14:tracePt t="363982" x="4170363" y="1527175"/>
          <p14:tracePt t="363997" x="4170363" y="1562100"/>
          <p14:tracePt t="364014" x="4170363" y="1608138"/>
          <p14:tracePt t="364031" x="4170363" y="1670050"/>
          <p14:tracePt t="364048" x="4143375" y="1741488"/>
          <p14:tracePt t="364065" x="4143375" y="1803400"/>
          <p14:tracePt t="364082" x="4133850" y="1849438"/>
          <p14:tracePt t="364098" x="4108450" y="1901825"/>
          <p14:tracePt t="364112" x="4108450" y="1911350"/>
          <p14:tracePt t="364129" x="4108450" y="1920875"/>
          <p14:tracePt t="364145" x="4108450" y="1928813"/>
          <p14:tracePt t="364225" x="4108450" y="1920875"/>
          <p14:tracePt t="364237" x="4108450" y="1884363"/>
          <p14:tracePt t="364250" x="4098925" y="1866900"/>
          <p14:tracePt t="364265" x="4098925" y="1803400"/>
          <p14:tracePt t="364281" x="4098925" y="1758950"/>
          <p14:tracePt t="364297" x="4116388" y="1670050"/>
          <p14:tracePt t="364314" x="4125913" y="1608138"/>
          <p14:tracePt t="364330" x="4133850" y="1562100"/>
          <p14:tracePt t="364346" x="4133850" y="1544638"/>
          <p14:tracePt t="364363" x="4152900" y="1509713"/>
          <p14:tracePt t="364379" x="4160838" y="1490663"/>
          <p14:tracePt t="364395" x="4170363" y="1482725"/>
          <p14:tracePt t="364414" x="4179888" y="1482725"/>
          <p14:tracePt t="364432" x="4197350" y="1455738"/>
          <p14:tracePt t="364448" x="4205288" y="1446213"/>
          <p14:tracePt t="364464" x="4241800" y="1438275"/>
          <p14:tracePt t="364479" x="4276725" y="1438275"/>
          <p14:tracePt t="364496" x="4286250" y="1438275"/>
          <p14:tracePt t="364513" x="4295775" y="1438275"/>
          <p14:tracePt t="364530" x="4303713" y="1438275"/>
          <p14:tracePt t="364547" x="4313238" y="1438275"/>
          <p14:tracePt t="364563" x="4313238" y="1428750"/>
          <p14:tracePt t="364579" x="4322763" y="1428750"/>
          <p14:tracePt t="364596" x="4330700" y="1428750"/>
          <p14:tracePt t="364612" x="4348163" y="1428750"/>
          <p14:tracePt t="364631" x="4384675" y="1428750"/>
          <p14:tracePt t="364648" x="4419600" y="1428750"/>
          <p14:tracePt t="364666" x="4456113" y="1428750"/>
          <p14:tracePt t="364682" x="4483100" y="1428750"/>
          <p14:tracePt t="364698" x="4491038" y="1428750"/>
          <p14:tracePt t="364714" x="4500563" y="1419225"/>
          <p14:tracePt t="364731" x="4518025" y="1419225"/>
          <p14:tracePt t="364755" x="4527550" y="1419225"/>
          <p14:tracePt t="364777" x="4537075" y="1419225"/>
          <p14:tracePt t="364789" x="4537075" y="1438275"/>
          <p14:tracePt t="364802" x="4545013" y="1465263"/>
          <p14:tracePt t="364816" x="4554538" y="1482725"/>
          <p14:tracePt t="364828" x="4562475" y="1500188"/>
          <p14:tracePt t="364845" x="4572000" y="1527175"/>
          <p14:tracePt t="364865" x="4589463" y="1554163"/>
          <p14:tracePt t="364881" x="4589463" y="1589088"/>
          <p14:tracePt t="364898" x="4598988" y="1608138"/>
          <p14:tracePt t="364914" x="4608513" y="1704975"/>
          <p14:tracePt t="364931" x="4608513" y="1758950"/>
          <p14:tracePt t="364947" x="4608513" y="1785938"/>
          <p14:tracePt t="364963" x="4616450" y="1822450"/>
          <p14:tracePt t="364979" x="4616450" y="1839913"/>
          <p14:tracePt t="364996" x="4616450" y="1866900"/>
          <p14:tracePt t="365012" x="4616450" y="1884363"/>
          <p14:tracePt t="365139" x="4616450" y="1874838"/>
          <p14:tracePt t="365151" x="4616450" y="1866900"/>
          <p14:tracePt t="365166" x="4616450" y="1803400"/>
          <p14:tracePt t="365181" x="4625975" y="1741488"/>
          <p14:tracePt t="365195" x="4625975" y="1697038"/>
          <p14:tracePt t="365212" x="4625975" y="1633538"/>
          <p14:tracePt t="365232" x="4633913" y="1581150"/>
          <p14:tracePt t="365249" x="4643438" y="1562100"/>
          <p14:tracePt t="365264" x="4643438" y="1536700"/>
          <p14:tracePt t="365281" x="4660900" y="1527175"/>
          <p14:tracePt t="365299" x="4679950" y="1500188"/>
          <p14:tracePt t="365316" x="4705350" y="1473200"/>
          <p14:tracePt t="365332" x="4724400" y="1455738"/>
          <p14:tracePt t="365348" x="4732338" y="1455738"/>
          <p14:tracePt t="365364" x="4751388" y="1455738"/>
          <p14:tracePt t="365379" x="4759325" y="1455738"/>
          <p14:tracePt t="365397" x="4786313" y="1446213"/>
          <p14:tracePt t="365416" x="4830763" y="1446213"/>
          <p14:tracePt t="365430" x="4840288" y="1446213"/>
          <p14:tracePt t="365447" x="4884738" y="1446213"/>
          <p14:tracePt t="365463" x="4902200" y="1446213"/>
          <p14:tracePt t="365479" x="4929188" y="1455738"/>
          <p14:tracePt t="365496" x="4946650" y="1465263"/>
          <p14:tracePt t="365512" x="4956175" y="1465263"/>
          <p14:tracePt t="365545" x="4956175" y="1473200"/>
          <p14:tracePt t="365557" x="4965700" y="1473200"/>
          <p14:tracePt t="365591" x="4973638" y="1473200"/>
          <p14:tracePt t="365604" x="4973638" y="1490663"/>
          <p14:tracePt t="365617" x="4983163" y="1500188"/>
          <p14:tracePt t="365632" x="4983163" y="1517650"/>
          <p14:tracePt t="365646" x="5000625" y="1554163"/>
          <p14:tracePt t="365664" x="5000625" y="1571625"/>
          <p14:tracePt t="365679" x="5000625" y="1589088"/>
          <p14:tracePt t="365698" x="5000625" y="1598613"/>
          <p14:tracePt t="365711" x="5000625" y="1616075"/>
          <p14:tracePt t="365728" x="5000625" y="1633538"/>
          <p14:tracePt t="365745" x="5000625" y="1660525"/>
          <p14:tracePt t="365762" x="5000625" y="1687513"/>
          <p14:tracePt t="365779" x="5000625" y="1704975"/>
          <p14:tracePt t="365798" x="5000625" y="1714500"/>
          <p14:tracePt t="365907" x="5000625" y="1704975"/>
          <p14:tracePt t="365919" x="5000625" y="1679575"/>
          <p14:tracePt t="365933" x="5000625" y="1660525"/>
          <p14:tracePt t="365947" x="5000625" y="1616075"/>
          <p14:tracePt t="365963" x="5000625" y="1581150"/>
          <p14:tracePt t="365980" x="5000625" y="1544638"/>
          <p14:tracePt t="365996" x="5000625" y="1517650"/>
          <p14:tracePt t="366012" x="5000625" y="1500188"/>
          <p14:tracePt t="366030" x="5000625" y="1455738"/>
          <p14:tracePt t="366046" x="5000625" y="1393825"/>
          <p14:tracePt t="366063" x="5000625" y="1374775"/>
          <p14:tracePt t="366079" x="5018088" y="1366838"/>
          <p14:tracePt t="366096" x="5027613" y="1339850"/>
          <p14:tracePt t="366113" x="5045075" y="1339850"/>
          <p14:tracePt t="366130" x="5064125" y="1330325"/>
          <p14:tracePt t="366216" x="5072063" y="1330325"/>
          <p14:tracePt t="366228" x="5081588" y="1330325"/>
          <p14:tracePt t="366246" x="5099050" y="1347788"/>
          <p14:tracePt t="366257" x="5108575" y="1357313"/>
          <p14:tracePt t="366270" x="5126038" y="1374775"/>
          <p14:tracePt t="366283" x="5153025" y="1401763"/>
          <p14:tracePt t="366297" x="5160963" y="1411288"/>
          <p14:tracePt t="366315" x="5259388" y="1428750"/>
          <p14:tracePt t="366330" x="5286375" y="1446213"/>
          <p14:tracePt t="366346" x="5295900" y="1446213"/>
          <p14:tracePt t="366363" x="5295900" y="1455738"/>
          <p14:tracePt t="366954" x="5295900" y="1465263"/>
          <p14:tracePt t="366965" x="5295900" y="1473200"/>
          <p14:tracePt t="367454" x="5295900" y="1438275"/>
          <p14:tracePt t="367506" x="5295900" y="1428750"/>
          <p14:tracePt t="367576" x="5295900" y="1419225"/>
          <p14:tracePt t="367592" x="5303838" y="1411288"/>
          <p14:tracePt t="367603" x="5303838" y="1393825"/>
          <p14:tracePt t="367616" x="5313363" y="1393825"/>
          <p14:tracePt t="367632" x="5313363" y="1384300"/>
          <p14:tracePt t="367768" x="5303838" y="1419225"/>
          <p14:tracePt t="367779" x="5286375" y="1446213"/>
          <p14:tracePt t="367799" x="5251450" y="1490663"/>
          <p14:tracePt t="367815" x="5197475" y="1527175"/>
          <p14:tracePt t="367830" x="5135563" y="1554163"/>
          <p14:tracePt t="367847" x="5045075" y="1581150"/>
          <p14:tracePt t="367863" x="4921250" y="1652588"/>
          <p14:tracePt t="367880" x="4857750" y="1679575"/>
          <p14:tracePt t="367897" x="4705350" y="1758950"/>
          <p14:tracePt t="367914" x="4625975" y="1849438"/>
          <p14:tracePt t="367931" x="4537075" y="1928813"/>
          <p14:tracePt t="367946" x="4367213" y="2081213"/>
          <p14:tracePt t="367962" x="4143375" y="2268538"/>
          <p14:tracePt t="367980" x="3911600" y="2374900"/>
          <p14:tracePt t="367997" x="3732213" y="2500313"/>
          <p14:tracePt t="368014" x="3679825" y="2563813"/>
          <p14:tracePt t="368030" x="3625850" y="2616200"/>
          <p14:tracePt t="368046" x="3562350" y="2670175"/>
          <p14:tracePt t="368063" x="3490913" y="2786063"/>
          <p14:tracePt t="368079" x="3375025" y="2874963"/>
          <p14:tracePt t="368099" x="3187700" y="2955925"/>
          <p14:tracePt t="368115" x="3036888" y="3044825"/>
          <p14:tracePt t="368132" x="2911475" y="3116263"/>
          <p14:tracePt t="368148" x="2795588" y="3143250"/>
          <p14:tracePt t="368163" x="2732088" y="3170238"/>
          <p14:tracePt t="368179" x="2633663" y="3197225"/>
          <p14:tracePt t="368197" x="2500313" y="3251200"/>
          <p14:tracePt t="368214" x="2393950" y="3259138"/>
          <p14:tracePt t="368230" x="2312988" y="3313113"/>
          <p14:tracePt t="368247" x="2205038" y="3340100"/>
          <p14:tracePt t="368264" x="2143125" y="3384550"/>
          <p14:tracePt t="368281" x="2062163" y="3411538"/>
          <p14:tracePt t="368299" x="1965325" y="3429000"/>
          <p14:tracePt t="368316" x="1884363" y="3429000"/>
          <p14:tracePt t="368333" x="1839913" y="3446463"/>
          <p14:tracePt t="368347" x="1822450" y="3446463"/>
          <p14:tracePt t="368362" x="1785938" y="3446463"/>
          <p14:tracePt t="368380" x="1731963" y="3455988"/>
          <p14:tracePt t="368397" x="1697038" y="3465513"/>
          <p14:tracePt t="368414" x="1643063" y="3492500"/>
          <p14:tracePt t="368430" x="1616075" y="3500438"/>
          <p14:tracePt t="368446" x="1589088" y="3500438"/>
          <p14:tracePt t="368628" x="1616075" y="3500438"/>
          <p14:tracePt t="368640" x="1633538" y="3500438"/>
          <p14:tracePt t="368653" x="1679575" y="3500438"/>
          <p14:tracePt t="368668" x="1714500" y="3509963"/>
          <p14:tracePt t="368683" x="1785938" y="3509963"/>
          <p14:tracePt t="368699" x="1884363" y="3509963"/>
          <p14:tracePt t="368716" x="2098675" y="3509963"/>
          <p14:tracePt t="368730" x="2411413" y="3500438"/>
          <p14:tracePt t="368746" x="2786063" y="3482975"/>
          <p14:tracePt t="368763" x="3009900" y="3465513"/>
          <p14:tracePt t="368780" x="3160713" y="3446463"/>
          <p14:tracePt t="368797" x="3330575" y="3438525"/>
          <p14:tracePt t="368814" x="3402013" y="3438525"/>
          <p14:tracePt t="368829" x="3465513" y="3421063"/>
          <p14:tracePt t="368845" x="3482975" y="3421063"/>
          <p14:tracePt t="368862" x="3517900" y="3421063"/>
          <p14:tracePt t="368881" x="3608388" y="3411538"/>
          <p14:tracePt t="368897" x="3751263" y="3411538"/>
          <p14:tracePt t="368914" x="3840163" y="3411538"/>
          <p14:tracePt t="368931" x="3902075" y="3411538"/>
          <p14:tracePt t="368946" x="3983038" y="3429000"/>
          <p14:tracePt t="368963" x="4044950" y="3429000"/>
          <p14:tracePt t="368980" x="4089400" y="3429000"/>
          <p14:tracePt t="368997" x="4098925" y="3429000"/>
          <p14:tracePt t="369068" x="4089400" y="3429000"/>
          <p14:tracePt t="369082" x="4081463" y="3429000"/>
          <p14:tracePt t="369100" x="4044950" y="3429000"/>
          <p14:tracePt t="369115" x="4027488" y="3438525"/>
          <p14:tracePt t="369131" x="3965575" y="3438525"/>
          <p14:tracePt t="369148" x="3902075" y="3438525"/>
          <p14:tracePt t="369166" x="3813175" y="3438525"/>
          <p14:tracePt t="369183" x="3714750" y="3438525"/>
          <p14:tracePt t="369199" x="3527425" y="3455988"/>
          <p14:tracePt t="369213" x="3357563" y="3455988"/>
          <p14:tracePt t="369230" x="3089275" y="3429000"/>
          <p14:tracePt t="369246" x="2874963" y="3429000"/>
          <p14:tracePt t="369263" x="2660650" y="3429000"/>
          <p14:tracePt t="369281" x="2384425" y="3438525"/>
          <p14:tracePt t="369297" x="2259013" y="3438525"/>
          <p14:tracePt t="369313" x="2187575" y="3465513"/>
          <p14:tracePt t="369330" x="2071688" y="3492500"/>
          <p14:tracePt t="369346" x="1973263" y="3500438"/>
          <p14:tracePt t="369363" x="1884363" y="3500438"/>
          <p14:tracePt t="369380" x="1822450" y="3517900"/>
          <p14:tracePt t="369397" x="1751013" y="3527425"/>
          <p14:tracePt t="369415" x="1741488" y="3527425"/>
          <p14:tracePt t="369432" x="1670050" y="3517900"/>
          <p14:tracePt t="369448" x="1625600" y="3517900"/>
          <p14:tracePt t="369466" x="1554163" y="3492500"/>
          <p14:tracePt t="369483" x="1527175" y="3492500"/>
          <p14:tracePt t="369583" x="1527175" y="3482975"/>
          <p14:tracePt t="369598" x="1554163" y="3482975"/>
          <p14:tracePt t="369615" x="1581150" y="3465513"/>
          <p14:tracePt t="369632" x="1643063" y="3465513"/>
          <p14:tracePt t="369648" x="1687513" y="3465513"/>
          <p14:tracePt t="369668" x="1697038" y="3455988"/>
          <p14:tracePt t="369684" x="1731963" y="3455988"/>
          <p14:tracePt t="369699" x="1857375" y="3455988"/>
          <p14:tracePt t="369715" x="2125663" y="3482975"/>
          <p14:tracePt t="369731" x="2465388" y="3473450"/>
          <p14:tracePt t="369748" x="2687638" y="3473450"/>
          <p14:tracePt t="369766" x="2973388" y="3473450"/>
          <p14:tracePt t="369782" x="3116263" y="3473450"/>
          <p14:tracePt t="369799" x="3232150" y="3465513"/>
          <p14:tracePt t="369815" x="3322638" y="3446463"/>
          <p14:tracePt t="369833" x="3419475" y="3446463"/>
          <p14:tracePt t="369846" x="3509963" y="3446463"/>
          <p14:tracePt t="369863" x="3544888" y="3446463"/>
          <p14:tracePt t="369881" x="3562350" y="3446463"/>
          <p14:tracePt t="370104" x="3554413" y="3446463"/>
          <p14:tracePt t="370174" x="3536950" y="3438525"/>
          <p14:tracePt t="370185" x="3536950" y="3429000"/>
          <p14:tracePt t="370198" x="3527425" y="3429000"/>
          <p14:tracePt t="371458" x="3517900" y="3429000"/>
          <p14:tracePt t="371470" x="3482975" y="3465513"/>
          <p14:tracePt t="371483" x="3197225" y="3635375"/>
          <p14:tracePt t="371499" x="2884488" y="3867150"/>
          <p14:tracePt t="371515" x="2339975" y="4071938"/>
          <p14:tracePt t="371532" x="2089150" y="4044950"/>
          <p14:tracePt t="371548" x="2054225" y="4010025"/>
          <p14:tracePt t="371565" x="2036763" y="4010025"/>
          <p14:tracePt t="371583" x="2000250" y="3973513"/>
          <p14:tracePt t="371600" x="1955800" y="3965575"/>
          <p14:tracePt t="371616" x="1874838" y="3938588"/>
          <p14:tracePt t="371631" x="1822450" y="3884613"/>
          <p14:tracePt t="371648" x="1785938" y="3876675"/>
          <p14:tracePt t="371667" x="1768475" y="3840163"/>
          <p14:tracePt t="371683" x="1768475" y="3813175"/>
          <p14:tracePt t="371699" x="1768475" y="3786188"/>
          <p14:tracePt t="371715" x="1758950" y="3741738"/>
          <p14:tracePt t="371731" x="1758950" y="3714750"/>
          <p14:tracePt t="371748" x="1758950" y="3652838"/>
          <p14:tracePt t="371766" x="1758950" y="3598863"/>
          <p14:tracePt t="371783" x="1758950" y="3563938"/>
          <p14:tracePt t="371799" x="1758950" y="3544888"/>
          <p14:tracePt t="371815" x="1758950" y="3509963"/>
          <p14:tracePt t="371834" x="1758950" y="3500438"/>
          <p14:tracePt t="371846" x="1768475" y="3500438"/>
          <p14:tracePt t="371864" x="1776413" y="3492500"/>
          <p14:tracePt t="371881" x="1776413" y="3473450"/>
          <p14:tracePt t="371988" x="1803400" y="3473450"/>
          <p14:tracePt t="371997" x="1911350" y="3473450"/>
          <p14:tracePt t="372015" x="2295525" y="3455988"/>
          <p14:tracePt t="372032" x="2482850" y="3455988"/>
          <p14:tracePt t="372049" x="2625725" y="3455988"/>
          <p14:tracePt t="372111" x="2616200" y="3455988"/>
          <p14:tracePt t="372122" x="2544763" y="3465513"/>
          <p14:tracePt t="372134" x="2276475" y="3482975"/>
          <p14:tracePt t="372148" x="2224088" y="3482975"/>
          <p14:tracePt t="372165" x="2143125" y="3482975"/>
          <p14:tracePt t="372182" x="2133600" y="3482975"/>
          <p14:tracePt t="372202" x="2143125" y="3482975"/>
          <p14:tracePt t="372215" x="2214563" y="3473450"/>
          <p14:tracePt t="372231" x="2438400" y="3455988"/>
          <p14:tracePt t="372248" x="2847975" y="3421063"/>
          <p14:tracePt t="372266" x="3822700" y="3421063"/>
          <p14:tracePt t="372283" x="4884738" y="3527425"/>
          <p14:tracePt t="372299" x="5724525" y="3509963"/>
          <p14:tracePt t="372316" x="6357938" y="3517900"/>
          <p14:tracePt t="372330" x="6875463" y="3536950"/>
          <p14:tracePt t="372346" x="7170738" y="3509963"/>
          <p14:tracePt t="372364" x="7493000" y="3536950"/>
          <p14:tracePt t="372381" x="7537450" y="3536950"/>
          <p14:tracePt t="372511" x="7545388" y="3536950"/>
          <p14:tracePt t="372526" x="7545388" y="3517900"/>
          <p14:tracePt t="372537" x="7545388" y="3509963"/>
          <p14:tracePt t="372548" x="7510463" y="3473450"/>
          <p14:tracePt t="372564" x="7446963" y="3455988"/>
          <p14:tracePt t="372580" x="7385050" y="3421063"/>
          <p14:tracePt t="372596" x="7340600" y="3421063"/>
          <p14:tracePt t="372612" x="7242175" y="3402013"/>
          <p14:tracePt t="372629" x="7153275" y="3375025"/>
          <p14:tracePt t="372646" x="7064375" y="3367088"/>
          <p14:tracePt t="372663" x="6956425" y="3367088"/>
          <p14:tracePt t="372680" x="6911975" y="3357563"/>
          <p14:tracePt t="372696" x="6867525" y="3357563"/>
          <p14:tracePt t="372712" x="6850063" y="3340100"/>
          <p14:tracePt t="372729" x="6813550" y="3330575"/>
          <p14:tracePt t="372746" x="6769100" y="3330575"/>
          <p14:tracePt t="372762" x="6759575" y="3330575"/>
          <p14:tracePt t="372779" x="6732588" y="3330575"/>
          <p14:tracePt t="372796" x="6724650" y="3330575"/>
          <p14:tracePt t="372812" x="6688138" y="3322638"/>
          <p14:tracePt t="372829" x="6643688" y="3313113"/>
          <p14:tracePt t="372850" x="6572250" y="3295650"/>
          <p14:tracePt t="372865" x="6545263" y="3295650"/>
          <p14:tracePt t="372883" x="6473825" y="3295650"/>
          <p14:tracePt t="372899" x="6394450" y="3286125"/>
          <p14:tracePt t="372915" x="6330950" y="3278188"/>
          <p14:tracePt t="372934" x="6215063" y="3259138"/>
          <p14:tracePt t="372950" x="6170613" y="3251200"/>
          <p14:tracePt t="372964" x="6153150" y="3251200"/>
          <p14:tracePt t="373079" x="6143625" y="3251200"/>
          <p14:tracePt t="373141" x="6126163" y="3251200"/>
          <p14:tracePt t="373157" x="6116638" y="3251200"/>
          <p14:tracePt t="373170" x="6116638" y="3241675"/>
          <p14:tracePt t="373182" x="6108700" y="3241675"/>
          <p14:tracePt t="373211" x="6099175" y="3224213"/>
          <p14:tracePt t="373222" x="6089650" y="3224213"/>
          <p14:tracePt t="373234" x="6072188" y="3224213"/>
          <p14:tracePt t="373249" x="6037263" y="3224213"/>
          <p14:tracePt t="373264" x="6018213" y="3224213"/>
          <p14:tracePt t="373280" x="6000750" y="3224213"/>
          <p14:tracePt t="373387" x="6010275" y="3224213"/>
          <p14:tracePt t="373403" x="6018213" y="3224213"/>
          <p14:tracePt t="373415" x="6037263" y="3214688"/>
          <p14:tracePt t="373433" x="6188075" y="3214688"/>
          <p14:tracePt t="373450" x="6259513" y="3224213"/>
          <p14:tracePt t="373466" x="6323013" y="3224213"/>
          <p14:tracePt t="373482" x="6384925" y="3232150"/>
          <p14:tracePt t="373499" x="6438900" y="3241675"/>
          <p14:tracePt t="373517" x="6473825" y="3241675"/>
          <p14:tracePt t="373533" x="6510338" y="3259138"/>
          <p14:tracePt t="373550" x="6572250" y="3259138"/>
          <p14:tracePt t="373564" x="6599238" y="3259138"/>
          <p14:tracePt t="373580" x="6661150" y="3268663"/>
          <p14:tracePt t="373597" x="6724650" y="3278188"/>
          <p14:tracePt t="373614" x="6769100" y="3278188"/>
          <p14:tracePt t="373631" x="6813550" y="3303588"/>
          <p14:tracePt t="373647" x="6823075" y="3303588"/>
          <p14:tracePt t="373665" x="6875463" y="3349625"/>
          <p14:tracePt t="373680" x="6911975" y="3375025"/>
          <p14:tracePt t="373697" x="6938963" y="3411538"/>
          <p14:tracePt t="373713" x="6956425" y="3446463"/>
          <p14:tracePt t="373730" x="6983413" y="3473450"/>
          <p14:tracePt t="373748" x="7018338" y="3554413"/>
          <p14:tracePt t="373764" x="7054850" y="3589338"/>
          <p14:tracePt t="373782" x="7064375" y="3616325"/>
          <p14:tracePt t="373798" x="7089775" y="3662363"/>
          <p14:tracePt t="373818" x="7135813" y="3724275"/>
          <p14:tracePt t="373830" x="7161213" y="3751263"/>
          <p14:tracePt t="373846" x="7224713" y="3805238"/>
          <p14:tracePt t="373864" x="7259638" y="3857625"/>
          <p14:tracePt t="373881" x="7286625" y="3894138"/>
          <p14:tracePt t="373897" x="7331075" y="3956050"/>
          <p14:tracePt t="373914" x="7358063" y="3992563"/>
          <p14:tracePt t="373934" x="7385050" y="4044950"/>
          <p14:tracePt t="373948" x="7402513" y="4044950"/>
          <p14:tracePt t="373966" x="7421563" y="4064000"/>
          <p14:tracePt t="373982" x="7429500" y="4098925"/>
          <p14:tracePt t="373998" x="7429500" y="4143375"/>
          <p14:tracePt t="374017" x="7446963" y="4241800"/>
          <p14:tracePt t="374033" x="7500938" y="4322763"/>
          <p14:tracePt t="374050" x="7518400" y="4376738"/>
          <p14:tracePt t="374066" x="7554913" y="4429125"/>
          <p14:tracePt t="374082" x="7581900" y="4456113"/>
          <p14:tracePt t="374098" x="7589838" y="4465638"/>
          <p14:tracePt t="374113" x="7626350" y="4519613"/>
          <p14:tracePt t="374130" x="7680325" y="4581525"/>
          <p14:tracePt t="374148" x="7742238" y="4616450"/>
          <p14:tracePt t="374164" x="7778750" y="4652963"/>
          <p14:tracePt t="374181" x="7778750" y="4670425"/>
          <p14:tracePt t="374197" x="7796213" y="4679950"/>
          <p14:tracePt t="374214" x="7796213" y="4687888"/>
          <p14:tracePt t="374231" x="7804150" y="4706938"/>
          <p14:tracePt t="374249" x="7831138" y="4714875"/>
          <p14:tracePt t="374279" x="7840663" y="4714875"/>
          <p14:tracePt t="374293" x="7850188" y="4714875"/>
          <p14:tracePt t="374305" x="7867650" y="4714875"/>
          <p14:tracePt t="374314" x="7885113" y="4714875"/>
          <p14:tracePt t="374330" x="7902575" y="4724400"/>
          <p14:tracePt t="374347" x="7929563" y="4724400"/>
          <p14:tracePt t="374364" x="7966075" y="4724400"/>
          <p14:tracePt t="374380" x="8001000" y="4724400"/>
          <p14:tracePt t="374397" x="8018463" y="4741863"/>
          <p14:tracePt t="374414" x="8037513" y="4751388"/>
          <p14:tracePt t="374432" x="8037513" y="4768850"/>
          <p14:tracePt t="374447" x="8054975" y="4768850"/>
          <p14:tracePt t="374470" x="8064500" y="4768850"/>
          <p14:tracePt t="374480" x="8064500" y="4778375"/>
          <p14:tracePt t="374497" x="8072438" y="4786313"/>
          <p14:tracePt t="374516" x="8081963" y="4795838"/>
          <p14:tracePt t="374554" x="8081963" y="4805363"/>
          <p14:tracePt t="374562" x="8089900" y="4805363"/>
          <p14:tracePt t="374578" x="8089900" y="4822825"/>
          <p14:tracePt t="374592" x="8099425" y="4822825"/>
          <p14:tracePt t="374632" x="8099425" y="4840288"/>
          <p14:tracePt t="374755" x="8064500" y="4822825"/>
          <p14:tracePt t="374767" x="8054975" y="4813300"/>
          <p14:tracePt t="374782" x="8010525" y="4786313"/>
          <p14:tracePt t="374797" x="7939088" y="4724400"/>
          <p14:tracePt t="374813" x="7796213" y="4625975"/>
          <p14:tracePt t="374829" x="7715250" y="4581525"/>
          <p14:tracePt t="374846" x="7635875" y="4537075"/>
          <p14:tracePt t="374863" x="7564438" y="4510088"/>
          <p14:tracePt t="374880" x="7493000" y="4483100"/>
          <p14:tracePt t="374896" x="7439025" y="4465638"/>
          <p14:tracePt t="374912" x="7421563" y="4448175"/>
          <p14:tracePt t="374930" x="7358063" y="4411663"/>
          <p14:tracePt t="374947" x="7323138" y="4402138"/>
          <p14:tracePt t="374964" x="7278688" y="4384675"/>
          <p14:tracePt t="374982" x="7242175" y="4367213"/>
          <p14:tracePt t="374998" x="7197725" y="4349750"/>
          <p14:tracePt t="375015" x="7126288" y="4295775"/>
          <p14:tracePt t="375033" x="6992938" y="4197350"/>
          <p14:tracePt t="375050" x="6965950" y="4170363"/>
          <p14:tracePt t="375066" x="6902450" y="4125913"/>
          <p14:tracePt t="375082" x="6804025" y="4098925"/>
          <p14:tracePt t="375097" x="6751638" y="4027488"/>
          <p14:tracePt t="375113" x="6715125" y="3965575"/>
          <p14:tracePt t="375132" x="6661150" y="3876675"/>
          <p14:tracePt t="375148" x="6626225" y="3822700"/>
          <p14:tracePt t="375164" x="6589713" y="3778250"/>
          <p14:tracePt t="375180" x="6554788" y="3741738"/>
          <p14:tracePt t="375197" x="6554788" y="3714750"/>
          <p14:tracePt t="375214" x="6518275" y="3697288"/>
          <p14:tracePt t="375231" x="6473825" y="3625850"/>
          <p14:tracePt t="375248" x="6438900" y="3581400"/>
          <p14:tracePt t="375264" x="6411913" y="3544888"/>
          <p14:tracePt t="375280" x="6394450" y="3536950"/>
          <p14:tracePt t="375297" x="6375400" y="3527425"/>
          <p14:tracePt t="375314" x="6350000" y="3509963"/>
          <p14:tracePt t="375331" x="6330950" y="3492500"/>
          <p14:tracePt t="375348" x="6313488" y="3482975"/>
          <p14:tracePt t="375364" x="6286500" y="3465513"/>
          <p14:tracePt t="375380" x="6269038" y="3438525"/>
          <p14:tracePt t="375397" x="6259513" y="3429000"/>
          <p14:tracePt t="375414" x="6232525" y="3421063"/>
          <p14:tracePt t="375431" x="6232525" y="3411538"/>
          <p14:tracePt t="375448" x="6224588" y="3402013"/>
          <p14:tracePt t="375466" x="6180138" y="3349625"/>
          <p14:tracePt t="375482" x="6116638" y="3340100"/>
          <p14:tracePt t="375498" x="6089650" y="3340100"/>
          <p14:tracePt t="375515" x="6072188" y="3340100"/>
          <p14:tracePt t="375609" x="6099175" y="3340100"/>
          <p14:tracePt t="375623" x="6161088" y="3357563"/>
          <p14:tracePt t="375634" x="6197600" y="3367088"/>
          <p14:tracePt t="375650" x="6259513" y="3384550"/>
          <p14:tracePt t="375664" x="6303963" y="3384550"/>
          <p14:tracePt t="375680" x="6402388" y="3411538"/>
          <p14:tracePt t="375697" x="6483350" y="3446463"/>
          <p14:tracePt t="375714" x="6564313" y="3500438"/>
          <p14:tracePt t="375733" x="6661150" y="3544888"/>
          <p14:tracePt t="375750" x="6670675" y="3554413"/>
          <p14:tracePt t="375765" x="6688138" y="3563938"/>
          <p14:tracePt t="375782" x="6707188" y="3571875"/>
          <p14:tracePt t="375799" x="6724650" y="3598863"/>
          <p14:tracePt t="375814" x="6786563" y="3643313"/>
          <p14:tracePt t="375831" x="6831013" y="3679825"/>
          <p14:tracePt t="375848" x="6875463" y="3697288"/>
          <p14:tracePt t="375864" x="6946900" y="3741738"/>
          <p14:tracePt t="375880" x="7027863" y="3795713"/>
          <p14:tracePt t="375897" x="7089775" y="3830638"/>
          <p14:tracePt t="375915" x="7180263" y="3884613"/>
          <p14:tracePt t="375932" x="7207250" y="3911600"/>
          <p14:tracePt t="375948" x="7242175" y="3929063"/>
          <p14:tracePt t="375964" x="7269163" y="3948113"/>
          <p14:tracePt t="375980" x="7296150" y="3983038"/>
          <p14:tracePt t="375997" x="7331075" y="4044950"/>
          <p14:tracePt t="376015" x="7367588" y="4116388"/>
          <p14:tracePt t="376031" x="7385050" y="4179888"/>
          <p14:tracePt t="376050" x="7402513" y="4233863"/>
          <p14:tracePt t="376065" x="7439025" y="4259263"/>
          <p14:tracePt t="376082" x="7493000" y="4295775"/>
          <p14:tracePt t="376100" x="7537450" y="4357688"/>
          <p14:tracePt t="376116" x="7545388" y="4402138"/>
          <p14:tracePt t="376133" x="7564438" y="4438650"/>
          <p14:tracePt t="376147" x="7564438" y="4448175"/>
          <p14:tracePt t="376164" x="7581900" y="4492625"/>
          <p14:tracePt t="376180" x="7581900" y="4537075"/>
          <p14:tracePt t="376197" x="7589838" y="4554538"/>
          <p14:tracePt t="376215" x="7608888" y="4591050"/>
          <p14:tracePt t="376234" x="7616825" y="4598988"/>
          <p14:tracePt t="376299" x="7626350" y="4608513"/>
          <p14:tracePt t="376315" x="7635875" y="4616450"/>
          <p14:tracePt t="376331" x="7635875" y="4625975"/>
          <p14:tracePt t="376338" x="7661275" y="4625975"/>
          <p14:tracePt t="376347" x="7670800" y="4625975"/>
          <p14:tracePt t="376364" x="7707313" y="4662488"/>
          <p14:tracePt t="376383" x="7715250" y="4662488"/>
          <p14:tracePt t="376400" x="7751763" y="4662488"/>
          <p14:tracePt t="376414" x="7759700" y="4662488"/>
          <p14:tracePt t="376431" x="7778750" y="4662488"/>
          <p14:tracePt t="376447" x="7786688" y="4679950"/>
          <p14:tracePt t="376464" x="7823200" y="4687888"/>
          <p14:tracePt t="376523" x="7831138" y="4687888"/>
          <p14:tracePt t="376545" x="7831138" y="4706938"/>
          <p14:tracePt t="376561" x="7840663" y="4706938"/>
          <p14:tracePt t="376573" x="7850188" y="4706938"/>
          <p14:tracePt t="376586" x="7875588" y="4714875"/>
          <p14:tracePt t="376600" x="7885113" y="4714875"/>
          <p14:tracePt t="376623" x="7894638" y="4714875"/>
          <p14:tracePt t="376635" x="7902575" y="4714875"/>
          <p14:tracePt t="376650" x="7912100" y="4714875"/>
          <p14:tracePt t="376668" x="7956550" y="4714875"/>
          <p14:tracePt t="376792" x="7939088" y="4697413"/>
          <p14:tracePt t="376803" x="7921625" y="4687888"/>
          <p14:tracePt t="376817" x="7867650" y="4662488"/>
          <p14:tracePt t="376831" x="7769225" y="4591050"/>
          <p14:tracePt t="376847" x="7715250" y="4537075"/>
          <p14:tracePt t="376864" x="7653338" y="4519613"/>
          <p14:tracePt t="376880" x="7572375" y="4473575"/>
          <p14:tracePt t="376897" x="7510463" y="4465638"/>
          <p14:tracePt t="376915" x="7394575" y="4349750"/>
          <p14:tracePt t="376935" x="7358063" y="4313238"/>
          <p14:tracePt t="376950" x="7269163" y="4278313"/>
          <p14:tracePt t="376966" x="7180263" y="4241800"/>
          <p14:tracePt t="376983" x="7116763" y="4179888"/>
          <p14:tracePt t="377000" x="7064375" y="4152900"/>
          <p14:tracePt t="377015" x="7054850" y="4143375"/>
          <p14:tracePt t="377031" x="7037388" y="4116388"/>
          <p14:tracePt t="377047" x="7000875" y="4090988"/>
          <p14:tracePt t="377064" x="6965950" y="4037013"/>
          <p14:tracePt t="377081" x="6902450" y="3983038"/>
          <p14:tracePt t="377098" x="6831013" y="3894138"/>
          <p14:tracePt t="377115" x="6786563" y="3840163"/>
          <p14:tracePt t="377131" x="6751638" y="3805238"/>
          <p14:tracePt t="377147" x="6680200" y="3768725"/>
          <p14:tracePt t="377164" x="6635750" y="3733800"/>
          <p14:tracePt t="377181" x="6608763" y="3714750"/>
          <p14:tracePt t="377199" x="6572250" y="3697288"/>
          <p14:tracePt t="377215" x="6545263" y="3662363"/>
          <p14:tracePt t="377231" x="6500813" y="3625850"/>
          <p14:tracePt t="377248" x="6473825" y="3589338"/>
          <p14:tracePt t="377265" x="6411913" y="3544888"/>
          <p14:tracePt t="377284" x="6330950" y="3482975"/>
          <p14:tracePt t="377300" x="6278563" y="3455988"/>
          <p14:tracePt t="377315" x="6215063" y="3446463"/>
          <p14:tracePt t="377331" x="6135688" y="3429000"/>
          <p14:tracePt t="377348" x="6081713" y="3402013"/>
          <p14:tracePt t="377364" x="6064250" y="3375025"/>
          <p14:tracePt t="377382" x="6054725" y="3367088"/>
          <p14:tracePt t="377500" x="6045200" y="3367088"/>
          <p14:tracePt t="377546" x="5992813" y="3367088"/>
          <p14:tracePt t="377557" x="5921375" y="3367088"/>
          <p14:tracePt t="377570" x="5778500" y="3367088"/>
          <p14:tracePt t="377580" x="5732463" y="3367088"/>
          <p14:tracePt t="377597" x="5608638" y="3367088"/>
          <p14:tracePt t="377617" x="5295900" y="3367088"/>
          <p14:tracePt t="377633" x="5143500" y="3367088"/>
          <p14:tracePt t="377649" x="5037138" y="3367088"/>
          <p14:tracePt t="377669" x="4848225" y="3367088"/>
          <p14:tracePt t="377684" x="4741863" y="3384550"/>
          <p14:tracePt t="377699" x="4625975" y="3402013"/>
          <p14:tracePt t="377715" x="4518025" y="3411538"/>
          <p14:tracePt t="377731" x="4384675" y="3429000"/>
          <p14:tracePt t="377747" x="4295775" y="3429000"/>
          <p14:tracePt t="377764" x="4170363" y="3429000"/>
          <p14:tracePt t="377781" x="4108450" y="3438525"/>
          <p14:tracePt t="377798" x="4010025" y="3438525"/>
          <p14:tracePt t="377814" x="3929063" y="3446463"/>
          <p14:tracePt t="377831" x="3875088" y="3446463"/>
          <p14:tracePt t="377847" x="3795713" y="3446463"/>
          <p14:tracePt t="377864" x="3751263" y="3446463"/>
          <p14:tracePt t="377880" x="3687763" y="3446463"/>
          <p14:tracePt t="377897" x="3643313" y="3465513"/>
          <p14:tracePt t="377915" x="3589338" y="3455988"/>
          <p14:tracePt t="377931" x="3527425" y="3446463"/>
          <p14:tracePt t="377948" x="3490913" y="3446463"/>
          <p14:tracePt t="377964" x="3446463" y="3446463"/>
          <p14:tracePt t="377981" x="3241675" y="3446463"/>
          <p14:tracePt t="377999" x="3089275" y="3446463"/>
          <p14:tracePt t="378016" x="2982913" y="3446463"/>
          <p14:tracePt t="378033" x="2857500" y="3446463"/>
          <p14:tracePt t="378049" x="2660650" y="3429000"/>
          <p14:tracePt t="378065" x="2536825" y="3411538"/>
          <p14:tracePt t="378084" x="2366963" y="3402013"/>
          <p14:tracePt t="378100" x="2259013" y="3384550"/>
          <p14:tracePt t="378117" x="2152650" y="3375025"/>
          <p14:tracePt t="378133" x="2071688" y="3375025"/>
          <p14:tracePt t="378149" x="2000250" y="3375025"/>
          <p14:tracePt t="378168" x="1847850" y="3357563"/>
          <p14:tracePt t="378181" x="1795463" y="3357563"/>
          <p14:tracePt t="378198" x="1670050" y="3357563"/>
          <p14:tracePt t="378215" x="1544638" y="3357563"/>
          <p14:tracePt t="378231" x="1446213" y="3357563"/>
          <p14:tracePt t="378247" x="1357313" y="3357563"/>
          <p14:tracePt t="378264" x="1276350" y="3349625"/>
          <p14:tracePt t="378281" x="1231900" y="3349625"/>
          <p14:tracePt t="378298" x="1169988" y="3349625"/>
          <p14:tracePt t="378315" x="1133475" y="3349625"/>
          <p14:tracePt t="378331" x="1108075" y="3322638"/>
          <p14:tracePt t="378347" x="1089025" y="3303588"/>
          <p14:tracePt t="378364" x="1081088" y="3278188"/>
          <p14:tracePt t="378380" x="1071563" y="3268663"/>
          <p14:tracePt t="378398" x="1054100" y="3152775"/>
          <p14:tracePt t="378415" x="1062038" y="3081338"/>
          <p14:tracePt t="378433" x="1062038" y="3044825"/>
          <p14:tracePt t="378449" x="1062038" y="3017838"/>
          <p14:tracePt t="378465" x="1071563" y="2992438"/>
          <p14:tracePt t="378482" x="1089025" y="2982913"/>
          <p14:tracePt t="378500" x="1116013" y="2965450"/>
          <p14:tracePt t="378515" x="1133475" y="2938463"/>
          <p14:tracePt t="378531" x="1152525" y="2911475"/>
          <p14:tracePt t="378547" x="1214438" y="2884488"/>
          <p14:tracePt t="378564" x="1276350" y="2849563"/>
          <p14:tracePt t="378584" x="1465263" y="2822575"/>
          <p14:tracePt t="378601" x="1554163" y="2803525"/>
          <p14:tracePt t="378616" x="1670050" y="2778125"/>
          <p14:tracePt t="378633" x="1776413" y="2759075"/>
          <p14:tracePt t="378648" x="1847850" y="2759075"/>
          <p14:tracePt t="378668" x="2036763" y="2751138"/>
          <p14:tracePt t="378684" x="2143125" y="2751138"/>
          <p14:tracePt t="378700" x="2339975" y="2732088"/>
          <p14:tracePt t="378716" x="2509838" y="2732088"/>
          <p14:tracePt t="378731" x="2608263" y="2724150"/>
          <p14:tracePt t="378747" x="2776538" y="2724150"/>
          <p14:tracePt t="378764" x="2946400" y="2687638"/>
          <p14:tracePt t="378782" x="3133725" y="2687638"/>
          <p14:tracePt t="378798" x="3276600" y="2687638"/>
          <p14:tracePt t="378815" x="3394075" y="2660650"/>
          <p14:tracePt t="378831" x="3500438" y="2625725"/>
          <p14:tracePt t="378847" x="3581400" y="2616200"/>
          <p14:tracePt t="378864" x="3660775" y="2598738"/>
          <p14:tracePt t="378884" x="3687763" y="2598738"/>
          <p14:tracePt t="378900" x="3803650" y="2589213"/>
          <p14:tracePt t="378917" x="3919538" y="2589213"/>
          <p14:tracePt t="378933" x="3983038" y="2571750"/>
          <p14:tracePt t="378949" x="4062413" y="2571750"/>
          <p14:tracePt t="378968" x="4071938" y="2571750"/>
          <p14:tracePt t="379022" x="4089400" y="2589213"/>
          <p14:tracePt t="379036" x="4116388" y="2608263"/>
          <p14:tracePt t="379048" x="4125913" y="2635250"/>
          <p14:tracePt t="379064" x="4143375" y="2660650"/>
          <p14:tracePt t="379082" x="4170363" y="2778125"/>
          <p14:tracePt t="379099" x="4187825" y="2830513"/>
          <p14:tracePt t="379115" x="4197350" y="2874963"/>
          <p14:tracePt t="379131" x="4214813" y="2901950"/>
          <p14:tracePt t="379147" x="4224338" y="2921000"/>
          <p14:tracePt t="379164" x="4232275" y="2955925"/>
          <p14:tracePt t="379182" x="4241800" y="3017838"/>
          <p14:tracePt t="379198" x="4251325" y="3054350"/>
          <p14:tracePt t="379215" x="4268788" y="3089275"/>
          <p14:tracePt t="379231" x="4276725" y="3116263"/>
          <p14:tracePt t="379247" x="4286250" y="3170238"/>
          <p14:tracePt t="379265" x="4303713" y="3224213"/>
          <p14:tracePt t="379282" x="4303713" y="3251200"/>
          <p14:tracePt t="379298" x="4303713" y="3286125"/>
          <p14:tracePt t="379315" x="4303713" y="3303588"/>
          <p14:tracePt t="379331" x="4303713" y="3330575"/>
          <p14:tracePt t="379348" x="4303713" y="3349625"/>
          <p14:tracePt t="379364" x="4286250" y="3375025"/>
          <p14:tracePt t="379382" x="4251325" y="3411538"/>
          <p14:tracePt t="379398" x="4241800" y="3421063"/>
          <p14:tracePt t="379415" x="4214813" y="3446463"/>
          <p14:tracePt t="379431" x="4152900" y="3446463"/>
          <p14:tracePt t="379448" x="4108450" y="3446463"/>
          <p14:tracePt t="379465" x="3973513" y="3429000"/>
          <p14:tracePt t="379482" x="3894138" y="3402013"/>
          <p14:tracePt t="379498" x="3732213" y="3384550"/>
          <p14:tracePt t="379515" x="3581400" y="3367088"/>
          <p14:tracePt t="379531" x="3473450" y="3367088"/>
          <p14:tracePt t="379548" x="3367088" y="3357563"/>
          <p14:tracePt t="379565" x="3232150" y="3340100"/>
          <p14:tracePt t="379582" x="3108325" y="3349625"/>
          <p14:tracePt t="379598" x="3027363" y="3375025"/>
          <p14:tracePt t="379614" x="2928938" y="3375025"/>
          <p14:tracePt t="379631" x="2867025" y="3367088"/>
          <p14:tracePt t="379648" x="2822575" y="3367088"/>
          <p14:tracePt t="379666" x="2679700" y="3367088"/>
          <p14:tracePt t="379682" x="2581275" y="3357563"/>
          <p14:tracePt t="379698" x="2438400" y="3357563"/>
          <p14:tracePt t="379714" x="2330450" y="3357563"/>
          <p14:tracePt t="379731" x="2232025" y="3367088"/>
          <p14:tracePt t="379747" x="2179638" y="3367088"/>
          <p14:tracePt t="379765" x="2108200" y="3367088"/>
          <p14:tracePt t="379782" x="2027238" y="3384550"/>
          <p14:tracePt t="379799" x="1965325" y="3394075"/>
          <p14:tracePt t="379814" x="1901825" y="3421063"/>
          <p14:tracePt t="379831" x="1866900" y="3429000"/>
          <p14:tracePt t="379848" x="1847850" y="3429000"/>
          <p14:tracePt t="379911" x="1857375" y="3421063"/>
          <p14:tracePt t="379921" x="1866900" y="3421063"/>
          <p14:tracePt t="379935" x="1955800" y="3429000"/>
          <p14:tracePt t="379948" x="1990725" y="3429000"/>
          <p14:tracePt t="379965" x="2241550" y="3455988"/>
          <p14:tracePt t="379982" x="2438400" y="3446463"/>
          <p14:tracePt t="379997" x="2652713" y="3446463"/>
          <p14:tracePt t="380014" x="2874963" y="3446463"/>
          <p14:tracePt t="380031" x="3062288" y="3446463"/>
          <p14:tracePt t="380047" x="3268663" y="3429000"/>
          <p14:tracePt t="380065" x="3438525" y="3421063"/>
          <p14:tracePt t="380083" x="3446463" y="3421063"/>
          <p14:tracePt t="380101" x="3446463" y="3429000"/>
          <p14:tracePt t="380142" x="3402013" y="3429000"/>
          <p14:tracePt t="380153" x="3348038" y="3429000"/>
          <p14:tracePt t="380167" x="3179763" y="3411538"/>
          <p14:tracePt t="380184" x="2884488" y="3394075"/>
          <p14:tracePt t="380198" x="2571750" y="3421063"/>
          <p14:tracePt t="380214" x="2393950" y="3421063"/>
          <p14:tracePt t="380231" x="2205038" y="3421063"/>
          <p14:tracePt t="380247" x="2143125" y="3421063"/>
          <p14:tracePt t="380265" x="2098675" y="3421063"/>
          <p14:tracePt t="380335" x="2116138" y="3421063"/>
          <p14:tracePt t="380347" x="2133600" y="3421063"/>
          <p14:tracePt t="380367" x="2224088" y="3438525"/>
          <p14:tracePt t="380383" x="2322513" y="3438525"/>
          <p14:tracePt t="380399" x="2428875" y="3446463"/>
          <p14:tracePt t="380416" x="2652713" y="3465513"/>
          <p14:tracePt t="380433" x="2919413" y="3455988"/>
          <p14:tracePt t="380450" x="3330575" y="3421063"/>
          <p14:tracePt t="380465" x="3544888" y="3421063"/>
          <p14:tracePt t="380482" x="3768725" y="3384550"/>
          <p14:tracePt t="380498" x="3983038" y="3384550"/>
          <p14:tracePt t="380514" x="4187825" y="3429000"/>
          <p14:tracePt t="380531" x="4251325" y="3438525"/>
          <p14:tracePt t="380548" x="4259263" y="3438525"/>
          <p14:tracePt t="380603" x="4232275" y="3429000"/>
          <p14:tracePt t="380611" x="4197350" y="3429000"/>
          <p14:tracePt t="380619" x="4179888" y="3429000"/>
          <p14:tracePt t="380631" x="4125913" y="3429000"/>
          <p14:tracePt t="380647" x="4010025" y="3429000"/>
          <p14:tracePt t="380665" x="3697288" y="3429000"/>
          <p14:tracePt t="380681" x="3411538" y="3411538"/>
          <p14:tracePt t="380697" x="3259138" y="3375025"/>
          <p14:tracePt t="380713" x="3081338" y="3384550"/>
          <p14:tracePt t="380730" x="2847975" y="3438525"/>
          <p14:tracePt t="380746" x="2705100" y="3438525"/>
          <p14:tracePt t="380763" x="2598738" y="3438525"/>
          <p14:tracePt t="380780" x="2411413" y="3455988"/>
          <p14:tracePt t="380797" x="2384425" y="3455988"/>
          <p14:tracePt t="380813" x="2357438" y="3455988"/>
          <p14:tracePt t="380830" x="2339975" y="3455988"/>
          <p14:tracePt t="380913" x="2357438" y="3455988"/>
          <p14:tracePt t="380924" x="2411413" y="3455988"/>
          <p14:tracePt t="380937" x="2473325" y="3455988"/>
          <p14:tracePt t="380948" x="2544763" y="3438525"/>
          <p14:tracePt t="380965" x="2822575" y="3465513"/>
          <p14:tracePt t="380981" x="3044825" y="3465513"/>
          <p14:tracePt t="380998" x="3259138" y="3465513"/>
          <p14:tracePt t="381014" x="3473450" y="3465513"/>
          <p14:tracePt t="381031" x="3625850" y="3455988"/>
          <p14:tracePt t="381048" x="3751263" y="3455988"/>
          <p14:tracePt t="381065" x="3902075" y="3473450"/>
          <p14:tracePt t="381081" x="3938588" y="3473450"/>
          <p14:tracePt t="381126" x="3919538" y="3473450"/>
          <p14:tracePt t="381137" x="3902075" y="3473450"/>
          <p14:tracePt t="381150" x="3840163" y="3473450"/>
          <p14:tracePt t="381167" x="3759200" y="3473450"/>
          <p14:tracePt t="381184" x="3714750" y="3465513"/>
          <p14:tracePt t="381199" x="3616325" y="3438525"/>
          <p14:tracePt t="381216" x="3455988" y="3438525"/>
          <p14:tracePt t="381234" x="3205163" y="3421063"/>
          <p14:tracePt t="381250" x="2894013" y="3421063"/>
          <p14:tracePt t="381267" x="2714625" y="3411538"/>
          <p14:tracePt t="381283" x="2608263" y="3384550"/>
          <p14:tracePt t="381300" x="2438400" y="3384550"/>
          <p14:tracePt t="381318" x="2366963" y="3384550"/>
          <p14:tracePt t="381331" x="2357438" y="3384550"/>
          <p14:tracePt t="381348" x="2339975" y="3384550"/>
          <p14:tracePt t="381365" x="2347913" y="3384550"/>
          <p14:tracePt t="381381" x="2374900" y="3384550"/>
          <p14:tracePt t="381397" x="2411413" y="3384550"/>
          <p14:tracePt t="381413" x="2473325" y="3394075"/>
          <p14:tracePt t="381430" x="2544763" y="3411538"/>
          <p14:tracePt t="381447" x="2724150" y="3438525"/>
          <p14:tracePt t="381464" x="3000375" y="3473450"/>
          <p14:tracePt t="381480" x="3241675" y="3492500"/>
          <p14:tracePt t="381497" x="3394075" y="3492500"/>
          <p14:tracePt t="381513" x="3562350" y="3492500"/>
          <p14:tracePt t="381530" x="3652838" y="3492500"/>
          <p14:tracePt t="381546" x="3705225" y="3492500"/>
          <p14:tracePt t="381612" x="3687763" y="3492500"/>
          <p14:tracePt t="381623" x="3616325" y="3492500"/>
          <p14:tracePt t="381636" x="3544888" y="3492500"/>
          <p14:tracePt t="381651" x="3411538" y="3492500"/>
          <p14:tracePt t="381669" x="3214688" y="3473450"/>
          <p14:tracePt t="381683" x="2990850" y="3438525"/>
          <p14:tracePt t="381699" x="2867025" y="3438525"/>
          <p14:tracePt t="381718" x="2751138" y="3438525"/>
          <p14:tracePt t="381732" x="2724150" y="3438525"/>
          <p14:tracePt t="381817" x="2732088" y="3438525"/>
          <p14:tracePt t="381825" x="2759075" y="3438525"/>
          <p14:tracePt t="381833" x="2803525" y="3438525"/>
          <p14:tracePt t="381847" x="2840038" y="3438525"/>
          <p14:tracePt t="381864" x="3143250" y="3438525"/>
          <p14:tracePt t="381881" x="3232150" y="3438525"/>
          <p14:tracePt t="381898" x="3394075" y="3438525"/>
          <p14:tracePt t="381918" x="3562350" y="3429000"/>
          <p14:tracePt t="381931" x="3633788" y="3429000"/>
          <p14:tracePt t="381948" x="3687763" y="3429000"/>
          <p14:tracePt t="381964" x="3697288" y="3429000"/>
          <p14:tracePt t="382064" x="3643313" y="3429000"/>
          <p14:tracePt t="382076" x="3527425" y="3429000"/>
          <p14:tracePt t="382089" x="3330575" y="3446463"/>
          <p14:tracePt t="382102" x="3108325" y="3421063"/>
          <p14:tracePt t="382116" x="3009900" y="3421063"/>
          <p14:tracePt t="382134" x="2830513" y="3421063"/>
          <p14:tracePt t="382151" x="2795588" y="3421063"/>
          <p14:tracePt t="382203" x="2822575" y="3411538"/>
          <p14:tracePt t="382214" x="2894013" y="3411538"/>
          <p14:tracePt t="382235" x="3276600" y="3394075"/>
          <p14:tracePt t="382251" x="3500438" y="3402013"/>
          <p14:tracePt t="382265" x="3741738" y="3394075"/>
          <p14:tracePt t="382282" x="4037013" y="3375025"/>
          <p14:tracePt t="382298" x="4205288" y="3375025"/>
          <p14:tracePt t="382315" x="4295775" y="3330575"/>
          <p14:tracePt t="382330" x="4367213" y="3295650"/>
          <p14:tracePt t="382348" x="4394200" y="3232150"/>
          <p14:tracePt t="382364" x="4394200" y="3187700"/>
          <p14:tracePt t="382381" x="4394200" y="3116263"/>
          <p14:tracePt t="382397" x="4384675" y="3054350"/>
          <p14:tracePt t="382414" x="4367213" y="2955925"/>
          <p14:tracePt t="382431" x="4340225" y="2894013"/>
          <p14:tracePt t="382448" x="4303713" y="2795588"/>
          <p14:tracePt t="382464" x="4295775" y="2759075"/>
          <p14:tracePt t="382481" x="4286250" y="2714625"/>
          <p14:tracePt t="382497" x="4268788" y="2652713"/>
          <p14:tracePt t="382514" x="4232275" y="2616200"/>
          <p14:tracePt t="382530" x="4224338" y="2589213"/>
          <p14:tracePt t="382547" x="4152900" y="2563813"/>
          <p14:tracePt t="382564" x="4125913" y="2554288"/>
          <p14:tracePt t="382581" x="4116388" y="2536825"/>
          <p14:tracePt t="382596" x="4098925" y="2527300"/>
          <p14:tracePt t="382613" x="4062413" y="2492375"/>
          <p14:tracePt t="382630" x="4044950" y="2455863"/>
          <p14:tracePt t="382647" x="3990975" y="2357438"/>
          <p14:tracePt t="382664" x="3983038" y="2303463"/>
          <p14:tracePt t="382681" x="3983038" y="2286000"/>
          <p14:tracePt t="382949" x="3983038" y="2241550"/>
          <p14:tracePt t="382960" x="3983038" y="2206625"/>
          <p14:tracePt t="382973" x="3946525" y="2071688"/>
          <p14:tracePt t="382984" x="3938588" y="2017713"/>
          <p14:tracePt t="382999" x="3938588" y="1955800"/>
          <p14:tracePt t="383014" x="3919538" y="1803400"/>
          <p14:tracePt t="383032" x="3911600" y="1704975"/>
          <p14:tracePt t="383049" x="3884613" y="1660525"/>
          <p14:tracePt t="383065" x="3884613" y="1652588"/>
          <p14:tracePt t="383082" x="3884613" y="1643063"/>
          <p14:tracePt t="383098" x="3884613" y="1616075"/>
          <p14:tracePt t="383115" x="3884613" y="1598613"/>
          <p14:tracePt t="383132" x="3884613" y="1589088"/>
          <p14:tracePt t="383149" x="3884613" y="1581150"/>
          <p14:tracePt t="383194" x="3884613" y="1571625"/>
          <p14:tracePt t="383202" x="3884613" y="1554163"/>
          <p14:tracePt t="383215" x="3884613" y="1544638"/>
          <p14:tracePt t="383232" x="3884613" y="1517650"/>
          <p14:tracePt t="383248" x="3884613" y="1509713"/>
          <p14:tracePt t="383371" x="3884613" y="1500188"/>
          <p14:tracePt t="383382" x="3884613" y="1482725"/>
          <p14:tracePt t="383400" x="3894138" y="1482725"/>
          <p14:tracePt t="383487" x="3894138" y="1490663"/>
          <p14:tracePt t="383498" x="3894138" y="1509713"/>
          <p14:tracePt t="383518" x="3857625" y="1562100"/>
          <p14:tracePt t="383534" x="3857625" y="1589088"/>
          <p14:tracePt t="383549" x="3857625" y="1616075"/>
          <p14:tracePt t="383565" x="3848100" y="1625600"/>
          <p14:tracePt t="383581" x="3848100" y="1633538"/>
          <p14:tracePt t="383598" x="3848100" y="1670050"/>
          <p14:tracePt t="383616" x="3848100" y="1714500"/>
          <p14:tracePt t="383632" x="3848100" y="1741488"/>
          <p14:tracePt t="383649" x="3848100" y="1785938"/>
          <p14:tracePt t="383667" x="3848100" y="1812925"/>
          <p14:tracePt t="383681" x="3848100" y="1849438"/>
          <p14:tracePt t="383698" x="3848100" y="1884363"/>
          <p14:tracePt t="383715" x="3867150" y="1893888"/>
          <p14:tracePt t="383732" x="3884613" y="1901825"/>
          <p14:tracePt t="383749" x="3894138" y="1920875"/>
          <p14:tracePt t="383765" x="3929063" y="1928813"/>
          <p14:tracePt t="383781" x="3956050" y="1938338"/>
          <p14:tracePt t="383798" x="4000500" y="1938338"/>
          <p14:tracePt t="383816" x="4098925" y="1955800"/>
          <p14:tracePt t="383832" x="4224338" y="1955800"/>
          <p14:tracePt t="383850" x="4375150" y="1946275"/>
          <p14:tracePt t="383865" x="4465638" y="1946275"/>
          <p14:tracePt t="383881" x="4554538" y="1946275"/>
          <p14:tracePt t="383898" x="4598988" y="1946275"/>
          <p14:tracePt t="383917" x="4687888" y="1946275"/>
          <p14:tracePt t="383933" x="4714875" y="1938338"/>
          <p14:tracePt t="383949" x="4776788" y="1938338"/>
          <p14:tracePt t="383965" x="4894263" y="1938338"/>
          <p14:tracePt t="383981" x="5000625" y="1938338"/>
          <p14:tracePt t="383998" x="5064125" y="1938338"/>
          <p14:tracePt t="384016" x="5160963" y="1920875"/>
          <p14:tracePt t="384032" x="5224463" y="1920875"/>
          <p14:tracePt t="384048" x="5251450" y="1920875"/>
          <p14:tracePt t="384065" x="5286375" y="1920875"/>
          <p14:tracePt t="384086" x="5295900" y="1920875"/>
          <p14:tracePt t="384102" x="5303838" y="1920875"/>
          <p14:tracePt t="384118" x="5313363" y="1920875"/>
          <p14:tracePt t="384134" x="5349875" y="1920875"/>
          <p14:tracePt t="384148" x="5357813" y="1920875"/>
          <p14:tracePt t="384165" x="5402263" y="1920875"/>
          <p14:tracePt t="384181" x="5429250" y="1920875"/>
          <p14:tracePt t="384198" x="5438775" y="1920875"/>
          <p14:tracePt t="384215" x="5456238" y="1928813"/>
          <p14:tracePt t="384279" x="5465763" y="1928813"/>
          <p14:tracePt t="384301" x="5473700" y="1928813"/>
          <p14:tracePt t="384314" x="5473700" y="1911350"/>
          <p14:tracePt t="384327" x="5483225" y="1893888"/>
          <p14:tracePt t="384335" x="5483225" y="1866900"/>
          <p14:tracePt t="384348" x="5483225" y="1839913"/>
          <p14:tracePt t="384364" x="5492750" y="1795463"/>
          <p14:tracePt t="384382" x="5492750" y="1758950"/>
          <p14:tracePt t="384398" x="5492750" y="1741488"/>
          <p14:tracePt t="384414" x="5492750" y="1731963"/>
          <p14:tracePt t="384434" x="5492750" y="1697038"/>
          <p14:tracePt t="384450" x="5492750" y="1670050"/>
          <p14:tracePt t="384466" x="5492750" y="1616075"/>
          <p14:tracePt t="384483" x="5492750" y="1589088"/>
          <p14:tracePt t="384501" x="5492750" y="1544638"/>
          <p14:tracePt t="384516" x="5483225" y="1500188"/>
          <p14:tracePt t="384532" x="5473700" y="1482725"/>
          <p14:tracePt t="384549" x="5473700" y="1455738"/>
          <p14:tracePt t="384565" x="5456238" y="1446213"/>
          <p14:tracePt t="384581" x="5456238" y="1428750"/>
          <p14:tracePt t="384633" x="5446713" y="1419225"/>
          <p14:tracePt t="384647" x="5438775" y="1419225"/>
          <p14:tracePt t="384658" x="5421313" y="1419225"/>
          <p14:tracePt t="384673" x="5384800" y="1419225"/>
          <p14:tracePt t="384685" x="5322888" y="1419225"/>
          <p14:tracePt t="384702" x="5268913" y="1419225"/>
          <p14:tracePt t="384718" x="5197475" y="1419225"/>
          <p14:tracePt t="384734" x="5135563" y="1419225"/>
          <p14:tracePt t="384750" x="5072063" y="1419225"/>
          <p14:tracePt t="384767" x="5010150" y="1419225"/>
          <p14:tracePt t="384784" x="4929188" y="1401763"/>
          <p14:tracePt t="384801" x="4884738" y="1401763"/>
          <p14:tracePt t="384816" x="4813300" y="1401763"/>
          <p14:tracePt t="384832" x="4705350" y="1374775"/>
          <p14:tracePt t="384848" x="4608513" y="1374775"/>
          <p14:tracePt t="384864" x="4456113" y="1366838"/>
          <p14:tracePt t="384881" x="4402138" y="1357313"/>
          <p14:tracePt t="384897" x="4322763" y="1357313"/>
          <p14:tracePt t="384918" x="4251325" y="1339850"/>
          <p14:tracePt t="384935" x="4205288" y="1339850"/>
          <p14:tracePt t="384950" x="4179888" y="1339850"/>
          <p14:tracePt t="384966" x="4143375" y="1339850"/>
          <p14:tracePt t="384983" x="4133850" y="1330325"/>
          <p14:tracePt t="385001" x="4116388" y="1330325"/>
          <p14:tracePt t="385016" x="4098925" y="1330325"/>
          <p14:tracePt t="385033" x="4071938" y="1330325"/>
          <p14:tracePt t="385050" x="4017963" y="1330325"/>
          <p14:tracePt t="385066" x="3946525" y="1330325"/>
          <p14:tracePt t="385085" x="3902075" y="1330325"/>
          <p14:tracePt t="385101" x="3875088" y="1330325"/>
          <p14:tracePt t="385116" x="3848100" y="1330325"/>
          <p14:tracePt t="385363" x="3848100" y="1347788"/>
          <p14:tracePt t="385374" x="3848100" y="1357313"/>
          <p14:tracePt t="385387" x="3848100" y="1366838"/>
          <p14:tracePt t="385400" x="3857625" y="1374775"/>
          <p14:tracePt t="385416" x="3867150" y="1411288"/>
          <p14:tracePt t="385432" x="3875088" y="1438275"/>
          <p14:tracePt t="385449" x="3875088" y="1465263"/>
          <p14:tracePt t="385465" x="3884613" y="1490663"/>
          <p14:tracePt t="385481" x="3884613" y="1527175"/>
          <p14:tracePt t="385498" x="3884613" y="1544638"/>
          <p14:tracePt t="385515" x="3902075" y="1589088"/>
          <p14:tracePt t="385532" x="3902075" y="1633538"/>
          <p14:tracePt t="385548" x="3911600" y="1697038"/>
          <p14:tracePt t="385564" x="3902075" y="1741488"/>
          <p14:tracePt t="385582" x="3902075" y="1768475"/>
          <p14:tracePt t="385598" x="3902075" y="1803400"/>
          <p14:tracePt t="385616" x="3894138" y="1849438"/>
          <p14:tracePt t="385632" x="3894138" y="1857375"/>
          <p14:tracePt t="385653" x="3894138" y="1866900"/>
          <p14:tracePt t="386077" x="3919538" y="1866900"/>
          <p14:tracePt t="386088" x="3946525" y="1866900"/>
          <p14:tracePt t="386102" x="3973513" y="1866900"/>
          <p14:tracePt t="386118" x="4037013" y="1866900"/>
          <p14:tracePt t="386135" x="4143375" y="1866900"/>
          <p14:tracePt t="386151" x="4276725" y="1866900"/>
          <p14:tracePt t="386168" x="4589463" y="1857375"/>
          <p14:tracePt t="386185" x="4759325" y="1857375"/>
          <p14:tracePt t="386201" x="5000625" y="1857375"/>
          <p14:tracePt t="386218" x="5207000" y="1866900"/>
          <p14:tracePt t="386234" x="5375275" y="1866900"/>
          <p14:tracePt t="386250" x="5545138" y="1857375"/>
          <p14:tracePt t="386266" x="5670550" y="1812925"/>
          <p14:tracePt t="386284" x="5732463" y="1812925"/>
          <p14:tracePt t="386302" x="5768975" y="1812925"/>
          <p14:tracePt t="386376" x="5778500" y="1812925"/>
          <p14:tracePt t="386384" x="5786438" y="1812925"/>
          <p14:tracePt t="386631" x="5778500" y="1812925"/>
          <p14:tracePt t="386683" x="5768975" y="1812925"/>
          <p14:tracePt t="386715" x="5759450" y="1812925"/>
          <p14:tracePt t="386753" x="5751513" y="1812925"/>
          <p14:tracePt t="386765" x="5724525" y="1812925"/>
          <p14:tracePt t="386785" x="5680075" y="1839913"/>
          <p14:tracePt t="386802" x="5635625" y="1849438"/>
          <p14:tracePt t="386817" x="5589588" y="1874838"/>
          <p14:tracePt t="386832" x="5554663" y="1874838"/>
          <p14:tracePt t="386848" x="5492750" y="1884363"/>
          <p14:tracePt t="386864" x="5438775" y="1946275"/>
          <p14:tracePt t="386882" x="5411788" y="1992313"/>
          <p14:tracePt t="386899" x="5375275" y="2036763"/>
          <p14:tracePt t="386919" x="5268913" y="2125663"/>
          <p14:tracePt t="386935" x="5180013" y="2232025"/>
          <p14:tracePt t="386948" x="5089525" y="2357438"/>
          <p14:tracePt t="386965" x="5027613" y="2455863"/>
          <p14:tracePt t="386982" x="4946650" y="2598738"/>
          <p14:tracePt t="387000" x="4894263" y="2660650"/>
          <p14:tracePt t="387018" x="4875213" y="2687638"/>
          <p14:tracePt t="387033" x="4830763" y="2759075"/>
          <p14:tracePt t="387049" x="4803775" y="2795588"/>
          <p14:tracePt t="387067" x="4776788" y="2840038"/>
          <p14:tracePt t="387084" x="4741863" y="2894013"/>
          <p14:tracePt t="387102" x="4705350" y="2921000"/>
          <p14:tracePt t="387118" x="4687888" y="2928938"/>
          <p14:tracePt t="387134" x="4679950" y="2965450"/>
          <p14:tracePt t="387150" x="4670425" y="2973388"/>
          <p14:tracePt t="387165" x="4643438" y="2992438"/>
          <p14:tracePt t="387183" x="4625975" y="3009900"/>
          <p14:tracePt t="387199" x="4598988" y="3027363"/>
          <p14:tracePt t="387216" x="4562475" y="3054350"/>
          <p14:tracePt t="387232" x="4518025" y="3098800"/>
          <p14:tracePt t="387249" x="4473575" y="3143250"/>
          <p14:tracePt t="387265" x="4402138" y="3179763"/>
          <p14:tracePt t="387283" x="4348163" y="3232150"/>
          <p14:tracePt t="387299" x="4286250" y="3278188"/>
          <p14:tracePt t="387316" x="4224338" y="3303588"/>
          <p14:tracePt t="387332" x="4143375" y="3330575"/>
          <p14:tracePt t="387348" x="4062413" y="3367088"/>
          <p14:tracePt t="387365" x="4000500" y="3384550"/>
          <p14:tracePt t="387382" x="3956050" y="3394075"/>
          <p14:tracePt t="388986" x="3751263" y="3706813"/>
          <p14:tracePt t="389000" x="3732213" y="3751263"/>
          <p14:tracePt t="389015" x="3732213" y="3822700"/>
          <p14:tracePt t="389032" x="3732213" y="3894138"/>
          <p14:tracePt t="389048" x="3732213" y="3992563"/>
          <p14:tracePt t="389065" x="3732213" y="4054475"/>
          <p14:tracePt t="389084" x="3732213" y="4090988"/>
          <p14:tracePt t="389101" x="3732213" y="4152900"/>
          <p14:tracePt t="389117" x="3714750" y="4197350"/>
          <p14:tracePt t="389135" x="3687763" y="4313238"/>
          <p14:tracePt t="389152" x="3670300" y="4394200"/>
          <p14:tracePt t="389166" x="3652838" y="4421188"/>
          <p14:tracePt t="389182" x="3625850" y="4456113"/>
          <p14:tracePt t="389199" x="3616325" y="4483100"/>
          <p14:tracePt t="389215" x="3598863" y="4492625"/>
          <p14:tracePt t="389232" x="3589338" y="4492625"/>
          <p14:tracePt t="389490" x="3571875" y="4492625"/>
          <p14:tracePt t="389513" x="3562350" y="4492625"/>
          <p14:tracePt t="389552" x="3562350" y="4483100"/>
          <p14:tracePt t="389563" x="3554413" y="4483100"/>
          <p14:tracePt t="389574" x="3544888" y="4483100"/>
          <p14:tracePt t="389620" x="3544888" y="4473575"/>
          <p14:tracePt t="389652" x="3536950" y="4473575"/>
          <p14:tracePt t="390066" x="3527425" y="4473575"/>
          <p14:tracePt t="390211" x="3527425" y="4465638"/>
          <p14:tracePt t="390312" x="3517900" y="4465638"/>
          <p14:tracePt t="390527" x="3500438" y="4465638"/>
          <p14:tracePt t="390543" x="3490913" y="4465638"/>
          <p14:tracePt t="390550" x="3482975" y="4465638"/>
          <p14:tracePt t="390565" x="3473450" y="4473575"/>
          <p14:tracePt t="390581" x="3455988" y="4473575"/>
          <p14:tracePt t="390598" x="3340100" y="4456113"/>
          <p14:tracePt t="390617" x="3251200" y="4429125"/>
          <p14:tracePt t="390633" x="3152775" y="4402138"/>
          <p14:tracePt t="390651" x="2955925" y="4402138"/>
          <p14:tracePt t="390669" x="2874963" y="4402138"/>
          <p14:tracePt t="390684" x="2830513" y="4384675"/>
          <p14:tracePt t="390700" x="2795588" y="4394200"/>
          <p14:tracePt t="390716" x="2759075" y="4394200"/>
          <p14:tracePt t="390733" x="2751138" y="4394200"/>
          <p14:tracePt t="390750" x="2732088" y="4394200"/>
          <p14:tracePt t="390768" x="2687638" y="4394200"/>
          <p14:tracePt t="390784" x="2660650" y="4376738"/>
          <p14:tracePt t="390800" x="2608263" y="4376738"/>
          <p14:tracePt t="390818" x="2544763" y="4367213"/>
          <p14:tracePt t="390833" x="2500313" y="4357688"/>
          <p14:tracePt t="390851" x="2446338" y="4340225"/>
          <p14:tracePt t="390868" x="2347913" y="4313238"/>
          <p14:tracePt t="390884" x="2286000" y="4305300"/>
          <p14:tracePt t="390900" x="2214563" y="4305300"/>
          <p14:tracePt t="390917" x="2170113" y="4305300"/>
          <p14:tracePt t="390935" x="2081213" y="4278313"/>
          <p14:tracePt t="390951" x="2017713" y="4278313"/>
          <p14:tracePt t="390966" x="1911350" y="4259263"/>
          <p14:tracePt t="390982" x="1847850" y="4251325"/>
          <p14:tracePt t="390998" x="1803400" y="4251325"/>
          <p14:tracePt t="391015" x="1776413" y="4251325"/>
          <p14:tracePt t="391031" x="1751013" y="4251325"/>
          <p14:tracePt t="391048" x="1697038" y="4224338"/>
          <p14:tracePt t="391065" x="1670050" y="4214813"/>
          <p14:tracePt t="391084" x="1633538" y="4206875"/>
          <p14:tracePt t="391100" x="1633538" y="4197350"/>
          <p14:tracePt t="391115" x="1616075" y="4187825"/>
          <p14:tracePt t="391132" x="1608138" y="4187825"/>
          <p14:tracePt t="391149" x="1589088" y="4187825"/>
          <p14:tracePt t="391187" x="1571625" y="4187825"/>
          <p14:tracePt t="391211" x="1562100" y="4187825"/>
          <p14:tracePt t="391242" x="1554163" y="4187825"/>
          <p14:tracePt t="391333" x="1544638" y="4187825"/>
          <p14:tracePt t="391388" x="1536700" y="4187825"/>
          <p14:tracePt t="391450" x="1527175" y="4187825"/>
          <p14:tracePt t="391467" x="1517650" y="4187825"/>
          <p14:tracePt t="391479" x="1500188" y="4187825"/>
          <p14:tracePt t="391491" x="1490663" y="4187825"/>
          <p14:tracePt t="391502" x="1482725" y="4179888"/>
          <p14:tracePt t="391515" x="1455738" y="4179888"/>
          <p14:tracePt t="391533" x="1374775" y="4135438"/>
          <p14:tracePt t="391550" x="1347788" y="4125913"/>
          <p14:tracePt t="391566" x="1347788" y="4108450"/>
          <p14:tracePt t="391582" x="1339850" y="4098925"/>
          <p14:tracePt t="391599" x="1330325" y="4081463"/>
          <p14:tracePt t="391616" x="1312863" y="4071938"/>
          <p14:tracePt t="391635" x="1285875" y="4064000"/>
          <p14:tracePt t="391674" x="1285875" y="4054475"/>
          <p14:tracePt t="391772" x="1285875" y="4044950"/>
          <p14:tracePt t="391796" x="1285875" y="4037013"/>
          <p14:tracePt t="391821" x="1303338" y="4037013"/>
          <p14:tracePt t="391834" x="1312863" y="4037013"/>
          <p14:tracePt t="391852" x="1330325" y="4037013"/>
          <p14:tracePt t="391867" x="1419225" y="4037013"/>
          <p14:tracePt t="391882" x="1571625" y="4037013"/>
          <p14:tracePt t="391899" x="1822450" y="4054475"/>
          <p14:tracePt t="391915" x="2036763" y="4054475"/>
          <p14:tracePt t="391936" x="2187575" y="4054475"/>
          <p14:tracePt t="391952" x="2232025" y="4054475"/>
          <p14:tracePt t="392288" x="2224088" y="4054475"/>
          <p14:tracePt t="392473" x="2224088" y="4064000"/>
          <p14:tracePt t="392488" x="2214563" y="4064000"/>
          <p14:tracePt t="392549" x="2205038" y="4071938"/>
          <p14:tracePt t="392888" x="2205038" y="4081463"/>
          <p14:tracePt t="392902" x="2205038" y="4090988"/>
          <p14:tracePt t="392956" x="2205038" y="4108450"/>
          <p14:tracePt t="393002" x="2205038" y="4116388"/>
          <p14:tracePt t="393541" x="2205038" y="4098925"/>
          <p14:tracePt t="393564" x="2205038" y="4090988"/>
          <p14:tracePt t="393576" x="2205038" y="4081463"/>
          <p14:tracePt t="393589" x="2214563" y="4071938"/>
          <p14:tracePt t="393603" x="2232025" y="4064000"/>
          <p14:tracePt t="393619" x="2312988" y="4044950"/>
          <p14:tracePt t="393633" x="2401888" y="4044950"/>
          <p14:tracePt t="393650" x="2652713" y="4044950"/>
          <p14:tracePt t="393667" x="3062288" y="4064000"/>
          <p14:tracePt t="393683" x="3517900" y="3983038"/>
          <p14:tracePt t="393699" x="3990975" y="3911600"/>
          <p14:tracePt t="393716" x="4446588" y="3894138"/>
          <p14:tracePt t="393733" x="5089525" y="3956050"/>
          <p14:tracePt t="393750" x="5357813" y="3992563"/>
          <p14:tracePt t="393766" x="5626100" y="4027488"/>
          <p14:tracePt t="393782" x="5921375" y="4044950"/>
          <p14:tracePt t="393799" x="6099175" y="4044950"/>
          <p14:tracePt t="393816" x="6224588" y="4027488"/>
          <p14:tracePt t="393833" x="6330950" y="4019550"/>
          <p14:tracePt t="393850" x="6367463" y="3992563"/>
          <p14:tracePt t="393925" x="6375400" y="3983038"/>
          <p14:tracePt t="393937" x="6375400" y="3973513"/>
          <p14:tracePt t="393951" x="6384925" y="3911600"/>
          <p14:tracePt t="393968" x="6384925" y="3867150"/>
          <p14:tracePt t="393984" x="6384925" y="3840163"/>
          <p14:tracePt t="394002" x="6384925" y="3813175"/>
          <p14:tracePt t="394019" x="6375400" y="3805238"/>
          <p14:tracePt t="394036" x="6350000" y="3759200"/>
          <p14:tracePt t="394052" x="6323013" y="3733800"/>
          <p14:tracePt t="394068" x="6286500" y="3697288"/>
          <p14:tracePt t="394084" x="6259513" y="3679825"/>
          <p14:tracePt t="394100" x="6251575" y="3670300"/>
          <p14:tracePt t="394119" x="6224588" y="3662363"/>
          <p14:tracePt t="394135" x="6207125" y="3662363"/>
          <p14:tracePt t="394157" x="6197600" y="3662363"/>
          <p14:tracePt t="394170" x="6197600" y="3643313"/>
          <p14:tracePt t="394187" x="6188075" y="3598863"/>
          <p14:tracePt t="394201" x="6170613" y="3589338"/>
          <p14:tracePt t="394217" x="6161088" y="3581400"/>
          <p14:tracePt t="394235" x="6143625" y="3571875"/>
          <p14:tracePt t="394251" x="6143625" y="3554413"/>
          <p14:tracePt t="394266" x="6135688" y="3536950"/>
          <p14:tracePt t="394283" x="6126163" y="3509963"/>
          <p14:tracePt t="394300" x="6108700" y="3473450"/>
          <p14:tracePt t="394317" x="6108700" y="3429000"/>
          <p14:tracePt t="394334" x="6108700" y="3411538"/>
          <p14:tracePt t="394350" x="6108700" y="3394075"/>
          <p14:tracePt t="394366" x="6116638" y="3357563"/>
          <p14:tracePt t="394383" x="6116638" y="3340100"/>
          <p14:tracePt t="394400" x="6126163" y="3295650"/>
          <p14:tracePt t="394417" x="6126163" y="3259138"/>
          <p14:tracePt t="394555" x="6126163" y="3268663"/>
          <p14:tracePt t="394567" x="6135688" y="3286125"/>
          <p14:tracePt t="394584" x="6161088" y="3313113"/>
          <p14:tracePt t="394602" x="6180138" y="3349625"/>
          <p14:tracePt t="394619" x="6180138" y="3367088"/>
          <p14:tracePt t="394636" x="6197600" y="3375025"/>
          <p14:tracePt t="394652" x="6224588" y="3402013"/>
          <p14:tracePt t="394671" x="6259513" y="3421063"/>
          <p14:tracePt t="394684" x="6278563" y="3438525"/>
          <p14:tracePt t="394702" x="6286500" y="3482975"/>
          <p14:tracePt t="394719" x="6296025" y="3509963"/>
          <p14:tracePt t="394736" x="6313488" y="3517900"/>
          <p14:tracePt t="394752" x="6340475" y="3517900"/>
          <p14:tracePt t="394768" x="6357938" y="3527425"/>
          <p14:tracePt t="394786" x="6394450" y="3544888"/>
          <p14:tracePt t="394800" x="6402388" y="3554413"/>
          <p14:tracePt t="394817" x="6411913" y="3571875"/>
          <p14:tracePt t="394833" x="6446838" y="3581400"/>
          <p14:tracePt t="394850" x="6465888" y="3589338"/>
          <p14:tracePt t="394865" x="6500813" y="3598863"/>
          <p14:tracePt t="394883" x="6510338" y="3608388"/>
          <p14:tracePt t="394900" x="6537325" y="3616325"/>
          <p14:tracePt t="394917" x="6554788" y="3635375"/>
          <p14:tracePt t="394936" x="6572250" y="3643313"/>
          <p14:tracePt t="394951" x="6581775" y="3652838"/>
          <p14:tracePt t="394968" x="6589713" y="3652838"/>
          <p14:tracePt t="394984" x="6608763" y="3670300"/>
          <p14:tracePt t="395001" x="6653213" y="3697288"/>
          <p14:tracePt t="395018" x="6661150" y="3697288"/>
          <p14:tracePt t="395035" x="6688138" y="3706813"/>
          <p14:tracePt t="395051" x="6697663" y="3706813"/>
          <p14:tracePt t="395154" x="6707188" y="3706813"/>
          <p14:tracePt t="395162" x="6715125" y="3714750"/>
          <p14:tracePt t="395171" x="6724650" y="3741738"/>
          <p14:tracePt t="395186" x="6724650" y="3751263"/>
          <p14:tracePt t="395199" x="6751638" y="3759200"/>
          <p14:tracePt t="395217" x="6778625" y="3795713"/>
          <p14:tracePt t="395233" x="6796088" y="3822700"/>
          <p14:tracePt t="395249" x="6823075" y="3840163"/>
          <p14:tracePt t="395266" x="6858000" y="3876675"/>
          <p14:tracePt t="395283" x="6894513" y="3911600"/>
          <p14:tracePt t="395300" x="6921500" y="3929063"/>
          <p14:tracePt t="395316" x="6938963" y="3948113"/>
          <p14:tracePt t="395332" x="6965950" y="3956050"/>
          <p14:tracePt t="395351" x="6973888" y="3965575"/>
          <p14:tracePt t="395368" x="6983413" y="3965575"/>
          <p14:tracePt t="395384" x="6992938" y="3983038"/>
          <p14:tracePt t="395402" x="7010400" y="4000500"/>
          <p14:tracePt t="395419" x="7037388" y="4000500"/>
          <p14:tracePt t="395436" x="7072313" y="4019550"/>
          <p14:tracePt t="395451" x="7099300" y="4044950"/>
          <p14:tracePt t="395466" x="7126288" y="4064000"/>
          <p14:tracePt t="395482" x="7153275" y="4071938"/>
          <p14:tracePt t="395500" x="7232650" y="4152900"/>
          <p14:tracePt t="395517" x="7269163" y="4197350"/>
          <p14:tracePt t="395533" x="7313613" y="4224338"/>
          <p14:tracePt t="395549" x="7350125" y="4251325"/>
          <p14:tracePt t="395566" x="7367588" y="4268788"/>
          <p14:tracePt t="395582" x="7402513" y="4286250"/>
          <p14:tracePt t="395601" x="7446963" y="4322763"/>
          <p14:tracePt t="395617" x="7473950" y="4330700"/>
          <p14:tracePt t="395633" x="7493000" y="4349750"/>
          <p14:tracePt t="395649" x="7510463" y="4357688"/>
          <p14:tracePt t="395667" x="7527925" y="4394200"/>
          <p14:tracePt t="395684" x="7545388" y="4429125"/>
          <p14:tracePt t="395701" x="7554913" y="4448175"/>
          <p14:tracePt t="395717" x="7589838" y="4473575"/>
          <p14:tracePt t="395735" x="7643813" y="4510088"/>
          <p14:tracePt t="395751" x="7697788" y="4545013"/>
          <p14:tracePt t="395766" x="7707313" y="4581525"/>
          <p14:tracePt t="395784" x="7759700" y="4625975"/>
          <p14:tracePt t="395800" x="7769225" y="4635500"/>
          <p14:tracePt t="395817" x="7786688" y="4670425"/>
          <p14:tracePt t="395834" x="7813675" y="4687888"/>
          <p14:tracePt t="395851" x="7831138" y="4687888"/>
          <p14:tracePt t="395868" x="7867650" y="4706938"/>
          <p14:tracePt t="395893" x="7867650" y="4714875"/>
          <p14:tracePt t="395909" x="7875588" y="4724400"/>
          <p14:tracePt t="395920" x="7885113" y="4733925"/>
          <p14:tracePt t="395936" x="7894638" y="4741863"/>
          <p14:tracePt t="395951" x="7912100" y="4751388"/>
          <p14:tracePt t="395968" x="7912100" y="4768850"/>
          <p14:tracePt t="395986" x="7939088" y="4786313"/>
          <p14:tracePt t="396003" x="7947025" y="4805363"/>
          <p14:tracePt t="396018" x="7956550" y="4805363"/>
          <p14:tracePt t="396035" x="7974013" y="4813300"/>
          <p14:tracePt t="396051" x="8010525" y="4830763"/>
          <p14:tracePt t="396066" x="8045450" y="4840288"/>
          <p14:tracePt t="396084" x="8054975" y="4840288"/>
          <p14:tracePt t="396100" x="8064500" y="4849813"/>
          <p14:tracePt t="396130" x="8081963" y="4857750"/>
          <p14:tracePt t="396139" x="8089900" y="4857750"/>
          <p14:tracePt t="396168" x="8099425" y="4857750"/>
          <p14:tracePt t="396177" x="8099425" y="4876800"/>
          <p14:tracePt t="396192" x="8108950" y="4876800"/>
          <p14:tracePt t="396208" x="8108950" y="4884738"/>
          <p14:tracePt t="396277" x="8116888" y="4894263"/>
          <p14:tracePt t="397777" x="8089900" y="4867275"/>
          <p14:tracePt t="397789" x="8089900" y="4857750"/>
          <p14:tracePt t="397802" x="8045450" y="4786313"/>
          <p14:tracePt t="397819" x="8018463" y="4714875"/>
          <p14:tracePt t="397833" x="8010525" y="4670425"/>
          <p14:tracePt t="397849" x="7993063" y="4598988"/>
          <p14:tracePt t="397866" x="7983538" y="4554538"/>
          <p14:tracePt t="397882" x="7974013" y="4519613"/>
          <p14:tracePt t="397900" x="7929563" y="4483100"/>
          <p14:tracePt t="397917" x="7875588" y="4429125"/>
          <p14:tracePt t="397933" x="7840663" y="4421188"/>
          <p14:tracePt t="397949" x="7823200" y="4402138"/>
          <p14:tracePt t="397969" x="7778750" y="4357688"/>
          <p14:tracePt t="397985" x="7742238" y="4330700"/>
          <p14:tracePt t="398002" x="7680325" y="4286250"/>
          <p14:tracePt t="398018" x="7581900" y="4241800"/>
          <p14:tracePt t="398035" x="7527925" y="4187825"/>
          <p14:tracePt t="398053" x="7429500" y="4162425"/>
          <p14:tracePt t="398069" x="7367588" y="4135438"/>
          <p14:tracePt t="398086" x="7331075" y="4135438"/>
          <p14:tracePt t="398102" x="7269163" y="4116388"/>
          <p14:tracePt t="398119" x="7242175" y="4108450"/>
          <p14:tracePt t="398135" x="7224713" y="4081463"/>
          <p14:tracePt t="398153" x="7215188" y="4054475"/>
          <p14:tracePt t="398167" x="7197725" y="4037013"/>
          <p14:tracePt t="398184" x="7180263" y="4010025"/>
          <p14:tracePt t="398200" x="7180263" y="4000500"/>
          <p14:tracePt t="398217" x="7161213" y="3992563"/>
          <p14:tracePt t="398233" x="7153275" y="3983038"/>
          <p14:tracePt t="398250" x="7143750" y="3973513"/>
          <p14:tracePt t="398266" x="7126288" y="3938588"/>
          <p14:tracePt t="398284" x="7099300" y="3884613"/>
          <p14:tracePt t="398301" x="7089775" y="3876675"/>
          <p14:tracePt t="398317" x="7081838" y="3849688"/>
          <p14:tracePt t="398333" x="7072313" y="3830638"/>
          <p14:tracePt t="398350" x="7054850" y="3805238"/>
          <p14:tracePt t="398366" x="7045325" y="3795713"/>
          <p14:tracePt t="398384" x="7027863" y="3768725"/>
          <p14:tracePt t="398400" x="7018338" y="3724275"/>
          <p14:tracePt t="398419" x="7010400" y="3687763"/>
          <p14:tracePt t="398435" x="6992938" y="3625850"/>
          <p14:tracePt t="398453" x="6983413" y="3536950"/>
          <p14:tracePt t="398466" x="6983413" y="3517900"/>
          <p14:tracePt t="398483" x="6973888" y="3517900"/>
          <p14:tracePt t="398500" x="6956425" y="3482975"/>
          <p14:tracePt t="398520" x="6956425" y="3473450"/>
          <p14:tracePt t="398820" x="6965950" y="3473450"/>
          <p14:tracePt t="398828" x="6983413" y="3473450"/>
          <p14:tracePt t="398836" x="6992938" y="3473450"/>
          <p14:tracePt t="398849" x="7000875" y="3473450"/>
          <p14:tracePt t="398866" x="7161213" y="3465513"/>
          <p14:tracePt t="398885" x="7232650" y="3465513"/>
          <p14:tracePt t="398902" x="7286625" y="3482975"/>
          <p14:tracePt t="398918" x="7331075" y="3492500"/>
          <p14:tracePt t="398937" x="7358063" y="3492500"/>
          <p14:tracePt t="399000" x="7358063" y="3500438"/>
          <p14:tracePt t="399022" x="7385050" y="3500438"/>
          <p14:tracePt t="399033" x="7394575" y="3509963"/>
          <p14:tracePt t="399053" x="7421563" y="3509963"/>
          <p14:tracePt t="399068" x="7429500" y="3509963"/>
          <p14:tracePt t="399098" x="7439025" y="3509963"/>
          <p14:tracePt t="399252" x="7429500" y="3509963"/>
          <p14:tracePt t="399263" x="7421563" y="3509963"/>
          <p14:tracePt t="399276" x="7412038" y="3500438"/>
          <p14:tracePt t="399292" x="7402513" y="3500438"/>
          <p14:tracePt t="399305" x="7385050" y="3500438"/>
          <p14:tracePt t="399320" x="7375525" y="3492500"/>
          <p14:tracePt t="399333" x="7367588" y="3492500"/>
          <p14:tracePt t="399350" x="7358063" y="3482975"/>
          <p14:tracePt t="399400" x="7350125" y="3482975"/>
          <p14:tracePt t="400044" x="7350125" y="3492500"/>
          <p14:tracePt t="400144" x="7340600" y="3492500"/>
          <p14:tracePt t="400198" x="7340600" y="3500438"/>
          <p14:tracePt t="400290" x="7331075" y="3500438"/>
          <p14:tracePt t="400314" x="7313613" y="3500438"/>
          <p14:tracePt t="400328" x="7286625" y="3500438"/>
          <p14:tracePt t="400339" x="7259638" y="3500438"/>
          <p14:tracePt t="400352" x="7197725" y="3509963"/>
          <p14:tracePt t="400367" x="7135813" y="3527425"/>
          <p14:tracePt t="400385" x="7064375" y="3527425"/>
          <p14:tracePt t="400402" x="7000875" y="3536950"/>
          <p14:tracePt t="400417" x="6938963" y="3536950"/>
          <p14:tracePt t="400435" x="6823075" y="3536950"/>
          <p14:tracePt t="400451" x="6786563" y="3536950"/>
          <p14:tracePt t="400467" x="6742113" y="3536950"/>
          <p14:tracePt t="400484" x="6697663" y="3527425"/>
          <p14:tracePt t="400500" x="6661150" y="3527425"/>
          <p14:tracePt t="400518" x="6616700" y="3527425"/>
          <p14:tracePt t="400536" x="6589713" y="3527425"/>
          <p14:tracePt t="400553" x="6581775" y="3527425"/>
          <p14:tracePt t="400568" x="6554788" y="3527425"/>
          <p14:tracePt t="400584" x="6537325" y="3527425"/>
          <p14:tracePt t="400600" x="6527800" y="3527425"/>
          <p14:tracePt t="400616" x="6518275" y="3527425"/>
          <p14:tracePt t="400634" x="6500813" y="3527425"/>
          <p14:tracePt t="400651" x="6492875" y="3527425"/>
          <p14:tracePt t="400668" x="6465888" y="3527425"/>
          <p14:tracePt t="400684" x="6456363" y="3527425"/>
          <p14:tracePt t="400700" x="6438900" y="3527425"/>
          <p14:tracePt t="400716" x="6429375" y="3517900"/>
          <p14:tracePt t="400733" x="6411913" y="3517900"/>
          <p14:tracePt t="400751" x="6384925" y="3509963"/>
          <p14:tracePt t="400768" x="6357938" y="3500438"/>
          <p14:tracePt t="400784" x="6330950" y="3500438"/>
          <p14:tracePt t="400800" x="6323013" y="3500438"/>
          <p14:tracePt t="400819" x="6278563" y="3500438"/>
          <p14:tracePt t="400835" x="6259513" y="3500438"/>
          <p14:tracePt t="400851" x="6224588" y="3500438"/>
          <p14:tracePt t="400867" x="6207125" y="3500438"/>
          <p14:tracePt t="400884" x="6188075" y="3500438"/>
          <p14:tracePt t="400943" x="6188075" y="3482975"/>
          <p14:tracePt t="400951" x="6170613" y="3482975"/>
          <p14:tracePt t="400982" x="6161088" y="3482975"/>
          <p14:tracePt t="401006" x="6170613" y="3527425"/>
          <p14:tracePt t="401017" x="6207125" y="3652838"/>
          <p14:tracePt t="401036" x="6357938" y="3965575"/>
          <p14:tracePt t="401053" x="6456363" y="4108450"/>
          <p14:tracePt t="401068" x="6510338" y="4162425"/>
          <p14:tracePt t="401085" x="6564313" y="4187825"/>
          <p14:tracePt t="401102" x="6608763" y="4214813"/>
          <p14:tracePt t="401120" x="6759575" y="4197350"/>
          <p14:tracePt t="401136" x="6804025" y="4170363"/>
          <p14:tracePt t="401153" x="6823075" y="4135438"/>
          <p14:tracePt t="401170" x="6840538" y="4108450"/>
          <p14:tracePt t="401185" x="6840538" y="4064000"/>
          <p14:tracePt t="401202" x="6840538" y="4010025"/>
          <p14:tracePt t="401220" x="6831013" y="3956050"/>
          <p14:tracePt t="401236" x="6831013" y="3929063"/>
          <p14:tracePt t="401253" x="6804025" y="3894138"/>
          <p14:tracePt t="401269" x="6759575" y="3867150"/>
          <p14:tracePt t="401285" x="6724650" y="3840163"/>
          <p14:tracePt t="401303" x="6680200" y="3822700"/>
          <p14:tracePt t="401317" x="6670675" y="3813175"/>
          <p14:tracePt t="401333" x="6616700" y="3778250"/>
          <p14:tracePt t="401351" x="6581775" y="3733800"/>
          <p14:tracePt t="401367" x="6510338" y="3706813"/>
          <p14:tracePt t="401384" x="6465888" y="3697288"/>
          <p14:tracePt t="401400" x="6421438" y="3679825"/>
          <p14:tracePt t="401417" x="6384925" y="3670300"/>
          <p14:tracePt t="401434" x="6340475" y="3652838"/>
          <p14:tracePt t="401451" x="6323013" y="3643313"/>
          <p14:tracePt t="401467" x="6296025" y="3625850"/>
          <p14:tracePt t="401484" x="6278563" y="3616325"/>
          <p14:tracePt t="401500" x="6251575" y="3616325"/>
          <p14:tracePt t="401517" x="6215063" y="3608388"/>
          <p14:tracePt t="401533" x="6207125" y="3608388"/>
          <p14:tracePt t="401550" x="6207125" y="3598863"/>
          <p14:tracePt t="401567" x="6197600" y="3598863"/>
          <p14:tracePt t="401583" x="6188075" y="3589338"/>
          <p14:tracePt t="401599" x="6170613" y="3589338"/>
          <p14:tracePt t="401627" x="6161088" y="3589338"/>
          <p14:tracePt t="401649" x="6161088" y="3581400"/>
          <p14:tracePt t="401657" x="6153150" y="3581400"/>
          <p14:tracePt t="401666" x="6143625" y="3571875"/>
          <p14:tracePt t="401683" x="6143625" y="3536950"/>
          <p14:tracePt t="401699" x="6143625" y="3517900"/>
          <p14:tracePt t="401716" x="6135688" y="3465513"/>
          <p14:tracePt t="401732" x="6135688" y="3446463"/>
          <p14:tracePt t="401750" x="6135688" y="3402013"/>
          <p14:tracePt t="401767" x="6135688" y="3384550"/>
          <p14:tracePt t="401803" x="6135688" y="3375025"/>
          <p14:tracePt t="401811" x="6135688" y="3367088"/>
          <p14:tracePt t="401828" x="6126163" y="3357563"/>
          <p14:tracePt t="401839" x="6108700" y="3330575"/>
          <p14:tracePt t="401852" x="6089650" y="3295650"/>
          <p14:tracePt t="401868" x="6089650" y="3278188"/>
          <p14:tracePt t="401886" x="6081713" y="3259138"/>
          <p14:tracePt t="401901" x="6072188" y="3251200"/>
          <p14:tracePt t="401917" x="6054725" y="3206750"/>
          <p14:tracePt t="401935" x="6037263" y="3170238"/>
          <p14:tracePt t="402188" x="6037263" y="3160713"/>
          <p14:tracePt t="402199" x="6018213" y="3160713"/>
          <p14:tracePt t="402219" x="6010275" y="3160713"/>
          <p14:tracePt t="402280" x="6010275" y="3170238"/>
          <p14:tracePt t="402293" x="6010275" y="3232150"/>
          <p14:tracePt t="402306" x="6054725" y="3303588"/>
          <p14:tracePt t="402321" x="6089650" y="3375025"/>
          <p14:tracePt t="402334" x="6099175" y="3438525"/>
          <p14:tracePt t="402350" x="6143625" y="3500438"/>
          <p14:tracePt t="402367" x="6161088" y="3517900"/>
          <p14:tracePt t="402384" x="6180138" y="3536950"/>
          <p14:tracePt t="402472" x="6188075" y="3536950"/>
          <p14:tracePt t="402512" x="6197600" y="3527425"/>
          <p14:tracePt t="402523" x="6197600" y="3517900"/>
          <p14:tracePt t="402537" x="6215063" y="3482975"/>
          <p14:tracePt t="402551" x="6224588" y="3455988"/>
          <p14:tracePt t="402567" x="6251575" y="3429000"/>
          <p14:tracePt t="402583" x="6259513" y="3411538"/>
          <p14:tracePt t="402600" x="6269038" y="3367088"/>
          <p14:tracePt t="402617" x="6313488" y="3349625"/>
          <p14:tracePt t="402635" x="6323013" y="3340100"/>
          <p14:tracePt t="402651" x="6330950" y="3340100"/>
          <p14:tracePt t="402668" x="6330950" y="3322638"/>
          <p14:tracePt t="402687" x="6330950" y="3313113"/>
          <p14:tracePt t="402711" x="6340475" y="3313113"/>
          <p14:tracePt t="402725" x="6340475" y="3303588"/>
          <p14:tracePt t="402734" x="6340475" y="3295650"/>
          <p14:tracePt t="402751" x="6350000" y="3286125"/>
          <p14:tracePt t="402769" x="6375400" y="3278188"/>
          <p14:tracePt t="402785" x="6384925" y="3251200"/>
          <p14:tracePt t="402802" x="6402388" y="3232150"/>
          <p14:tracePt t="402821" x="6438900" y="3232150"/>
          <p14:tracePt t="402842" x="6438900" y="3224213"/>
          <p14:tracePt t="402854" x="6446838" y="3224213"/>
          <p14:tracePt t="402919" x="6456363" y="3232150"/>
          <p14:tracePt t="402931" x="6456363" y="3241675"/>
          <p14:tracePt t="402944" x="6456363" y="3268663"/>
          <p14:tracePt t="402956" x="6465888" y="3295650"/>
          <p14:tracePt t="402969" x="6492875" y="3357563"/>
          <p14:tracePt t="402985" x="6518275" y="3429000"/>
          <p14:tracePt t="403004" x="6537325" y="3492500"/>
          <p14:tracePt t="403018" x="6537325" y="3500438"/>
          <p14:tracePt t="403037" x="6545263" y="3517900"/>
          <p14:tracePt t="403052" x="6545263" y="3527425"/>
          <p14:tracePt t="403110" x="6545263" y="3544888"/>
          <p14:tracePt t="403122" x="6545263" y="3554413"/>
          <p14:tracePt t="403137" x="6545263" y="3563938"/>
          <p14:tracePt t="403151" x="6554788" y="3563938"/>
          <p14:tracePt t="403168" x="6554788" y="3571875"/>
          <p14:tracePt t="403183" x="6554788" y="3589338"/>
          <p14:tracePt t="403202" x="6554788" y="3616325"/>
          <p14:tracePt t="403221" x="6554788" y="3635375"/>
          <p14:tracePt t="403237" x="6564313" y="3643313"/>
          <p14:tracePt t="403252" x="6572250" y="3652838"/>
          <p14:tracePt t="403268" x="6572250" y="3662363"/>
          <p14:tracePt t="403285" x="6572250" y="3670300"/>
          <p14:tracePt t="403426" x="6581775" y="3670300"/>
          <p14:tracePt t="403439" x="6589713" y="3670300"/>
          <p14:tracePt t="403453" x="6635750" y="3670300"/>
          <p14:tracePt t="403468" x="6697663" y="3687763"/>
          <p14:tracePt t="403484" x="6778625" y="3714750"/>
          <p14:tracePt t="403501" x="6875463" y="3786188"/>
          <p14:tracePt t="403518" x="6938963" y="3876675"/>
          <p14:tracePt t="403534" x="7000875" y="3956050"/>
          <p14:tracePt t="403551" x="7037388" y="3992563"/>
          <p14:tracePt t="403572" x="7037388" y="4000500"/>
          <p14:tracePt t="403602" x="7045325" y="4000500"/>
          <p14:tracePt t="403639" x="7045325" y="4019550"/>
          <p14:tracePt t="403802" x="7018338" y="4010025"/>
          <p14:tracePt t="403815" x="7010400" y="4000500"/>
          <p14:tracePt t="403829" x="6992938" y="4000500"/>
          <p14:tracePt t="403837" x="6973888" y="3992563"/>
          <p14:tracePt t="403850" x="6956425" y="3992563"/>
          <p14:tracePt t="403867" x="6921500" y="3973513"/>
          <p14:tracePt t="403884" x="6911975" y="3973513"/>
          <p14:tracePt t="403900" x="6902450" y="3973513"/>
          <p14:tracePt t="404094" x="6911975" y="3983038"/>
          <p14:tracePt t="404118" x="6921500" y="3983038"/>
          <p14:tracePt t="404140" x="6929438" y="3983038"/>
          <p14:tracePt t="404194" x="6946900" y="3992563"/>
          <p14:tracePt t="404206" x="6956425" y="4000500"/>
          <p14:tracePt t="404220" x="6973888" y="4010025"/>
          <p14:tracePt t="404235" x="6983413" y="4037013"/>
          <p14:tracePt t="404252" x="7000875" y="4044950"/>
          <p14:tracePt t="404268" x="7037388" y="4054475"/>
          <p14:tracePt t="404287" x="7081838" y="4054475"/>
          <p14:tracePt t="404302" x="7099300" y="4064000"/>
          <p14:tracePt t="404318" x="7108825" y="4064000"/>
          <p14:tracePt t="404334" x="7126288" y="4064000"/>
          <p14:tracePt t="404371" x="7126288" y="4071938"/>
          <p14:tracePt t="404385" x="7135813" y="4081463"/>
          <p14:tracePt t="404403" x="7143750" y="4098925"/>
          <p14:tracePt t="404419" x="7153275" y="4098925"/>
          <p14:tracePt t="404430" x="7161213" y="4108450"/>
          <p14:tracePt t="404439" x="7170738" y="4108450"/>
          <p14:tracePt t="404450" x="7180263" y="4108450"/>
          <p14:tracePt t="404466" x="7188200" y="4116388"/>
          <p14:tracePt t="404483" x="7215188" y="4125913"/>
          <p14:tracePt t="404500" x="7224713" y="4125913"/>
          <p14:tracePt t="404516" x="7232650" y="4143375"/>
          <p14:tracePt t="404536" x="7242175" y="4152900"/>
          <p14:tracePt t="404552" x="7259638" y="4179888"/>
          <p14:tracePt t="404571" x="7278688" y="4197350"/>
          <p14:tracePt t="404587" x="7286625" y="4206875"/>
          <p14:tracePt t="404603" x="7304088" y="4224338"/>
          <p14:tracePt t="404618" x="7323138" y="4251325"/>
          <p14:tracePt t="404634" x="7340600" y="4259263"/>
          <p14:tracePt t="404650" x="7350125" y="4268788"/>
          <p14:tracePt t="404668" x="7375525" y="4295775"/>
          <p14:tracePt t="404684" x="7402513" y="4313238"/>
          <p14:tracePt t="404702" x="7402513" y="4330700"/>
          <p14:tracePt t="404720" x="7421563" y="4349750"/>
          <p14:tracePt t="404736" x="7456488" y="4376738"/>
          <p14:tracePt t="404753" x="7473950" y="4384675"/>
          <p14:tracePt t="404771" x="7483475" y="4411663"/>
          <p14:tracePt t="404787" x="7493000" y="4438650"/>
          <p14:tracePt t="404802" x="7500938" y="4448175"/>
          <p14:tracePt t="404819" x="7510463" y="4465638"/>
          <p14:tracePt t="404836" x="7518400" y="4483100"/>
          <p14:tracePt t="404852" x="7554913" y="4510088"/>
          <p14:tracePt t="404870" x="7572375" y="4527550"/>
          <p14:tracePt t="404887" x="7589838" y="4537075"/>
          <p14:tracePt t="404903" x="7599363" y="4545013"/>
          <p14:tracePt t="404918" x="7608888" y="4554538"/>
          <p14:tracePt t="404935" x="7635875" y="4581525"/>
          <p14:tracePt t="404951" x="7680325" y="4591050"/>
          <p14:tracePt t="404967" x="7688263" y="4598988"/>
          <p14:tracePt t="404984" x="7697788" y="4625975"/>
          <p14:tracePt t="405002" x="7707313" y="4643438"/>
          <p14:tracePt t="405019" x="7751763" y="4679950"/>
          <p14:tracePt t="405036" x="7796213" y="4741863"/>
          <p14:tracePt t="405052" x="7831138" y="4768850"/>
          <p14:tracePt t="405069" x="7850188" y="4795838"/>
          <p14:tracePt t="405086" x="7867650" y="4813300"/>
          <p14:tracePt t="405104" x="7894638" y="4830763"/>
          <p14:tracePt t="405119" x="7902575" y="4840288"/>
          <p14:tracePt t="405136" x="7902575" y="4849813"/>
          <p14:tracePt t="405152" x="7912100" y="4857750"/>
          <p14:tracePt t="405169" x="7929563" y="4867275"/>
          <p14:tracePt t="405186" x="7939088" y="4867275"/>
          <p14:tracePt t="405225" x="7939088" y="4876800"/>
          <p14:tracePt t="405287" x="7956550" y="4876800"/>
          <p14:tracePt t="405302" x="7966075" y="4894263"/>
          <p14:tracePt t="405316" x="7974013" y="4902200"/>
          <p14:tracePt t="405332" x="7983538" y="4902200"/>
          <p14:tracePt t="405356" x="8001000" y="4911725"/>
          <p14:tracePt t="405369" x="8018463" y="4911725"/>
          <p14:tracePt t="405386" x="8018463" y="4921250"/>
          <p14:tracePt t="405394" x="8027988" y="4921250"/>
          <p14:tracePt t="405409" x="8037513" y="4929188"/>
          <p14:tracePt t="405421" x="8045450" y="4929188"/>
          <p14:tracePt t="405437" x="8054975" y="4929188"/>
          <p14:tracePt t="405452" x="8054975" y="4938713"/>
          <p14:tracePt t="405746" x="8045450" y="4965700"/>
          <p14:tracePt t="405758" x="8018463" y="4973638"/>
          <p14:tracePt t="405772" x="8001000" y="4983163"/>
          <p14:tracePt t="424480" x="7993063" y="4983163"/>
          <p14:tracePt t="424493" x="7956550" y="4983163"/>
          <p14:tracePt t="424505" x="7875588" y="4956175"/>
          <p14:tracePt t="424522" x="7769225" y="4876800"/>
          <p14:tracePt t="424538" x="7707313" y="4840288"/>
          <p14:tracePt t="424554" x="7643813" y="4830763"/>
          <p14:tracePt t="424571" x="7635875" y="4830763"/>
          <p14:tracePt t="424618" x="7635875" y="4849813"/>
          <p14:tracePt t="424629" x="7635875" y="4857750"/>
          <p14:tracePt t="424642" x="7653338" y="4857750"/>
          <p14:tracePt t="424656" x="7688263" y="4857750"/>
          <p14:tracePt t="424671" x="7751763" y="4857750"/>
          <p14:tracePt t="424687" x="7831138" y="4830763"/>
          <p14:tracePt t="424704" x="7894638" y="4813300"/>
          <p14:tracePt t="424720" x="7902575" y="4813300"/>
          <p14:tracePt t="424801" x="7858125" y="4805363"/>
          <p14:tracePt t="424814" x="7804150" y="4778375"/>
          <p14:tracePt t="424828" x="7680325" y="4679950"/>
          <p14:tracePt t="424838" x="7653338" y="4662488"/>
          <p14:tracePt t="424853" x="7493000" y="4581525"/>
          <p14:tracePt t="424870" x="7394575" y="4519613"/>
          <p14:tracePt t="424887" x="7269163" y="4448175"/>
          <p14:tracePt t="424903" x="7207250" y="4429125"/>
          <p14:tracePt t="424920" x="7170738" y="4384675"/>
          <p14:tracePt t="424937" x="7135813" y="4357688"/>
          <p14:tracePt t="424953" x="7126288" y="4330700"/>
          <p14:tracePt t="424970" x="7108825" y="4286250"/>
          <p14:tracePt t="424987" x="7081838" y="4233863"/>
          <p14:tracePt t="425003" x="7064375" y="4206875"/>
          <p14:tracePt t="425020" x="7010400" y="4162425"/>
          <p14:tracePt t="425036" x="6965950" y="4143375"/>
          <p14:tracePt t="425053" x="6929438" y="4125913"/>
          <p14:tracePt t="425070" x="6921500" y="4125913"/>
          <p14:tracePt t="425086" x="6911975" y="4125913"/>
          <p14:tracePt t="425103" x="6902450" y="4116388"/>
          <p14:tracePt t="425129" x="6875463" y="4116388"/>
          <p14:tracePt t="425139" x="6796088" y="4170363"/>
          <p14:tracePt t="425152" x="6778625" y="4187825"/>
          <p14:tracePt t="425169" x="6742113" y="4214813"/>
          <p14:tracePt t="425186" x="6715125" y="4224338"/>
          <p14:tracePt t="425202" x="6661150" y="4251325"/>
          <p14:tracePt t="425219" x="6616700" y="4259263"/>
          <p14:tracePt t="425235" x="6599238" y="4259263"/>
          <p14:tracePt t="425252" x="6581775" y="4259263"/>
          <p14:tracePt t="425287" x="6564313" y="4259263"/>
          <p14:tracePt t="425293" x="6564313" y="4251325"/>
          <p14:tracePt t="425309" x="6545263" y="4233863"/>
          <p14:tracePt t="425319" x="6545263" y="4214813"/>
          <p14:tracePt t="425335" x="6537325" y="4179888"/>
          <p14:tracePt t="425352" x="6518275" y="4143375"/>
          <p14:tracePt t="425369" x="6518275" y="4125913"/>
          <p14:tracePt t="425386" x="6518275" y="4108450"/>
          <p14:tracePt t="425402" x="6518275" y="4098925"/>
          <p14:tracePt t="425419" x="6518275" y="4081463"/>
          <p14:tracePt t="425439" x="6518275" y="4071938"/>
          <p14:tracePt t="425556" x="6518275" y="4064000"/>
          <p14:tracePt t="425568" x="6518275" y="4044950"/>
          <p14:tracePt t="425580" x="6527800" y="3992563"/>
          <p14:tracePt t="425594" x="6527800" y="3965575"/>
          <p14:tracePt t="425605" x="6527800" y="3956050"/>
          <p14:tracePt t="425620" x="6537325" y="3911600"/>
          <p14:tracePt t="425636" x="6537325" y="3894138"/>
          <p14:tracePt t="425653" x="6537325" y="3884613"/>
          <p14:tracePt t="425678" x="6537325" y="3876675"/>
          <p14:tracePt t="425687" x="6537325" y="3867150"/>
          <p14:tracePt t="425703" x="6537325" y="3830638"/>
          <p14:tracePt t="425720" x="6537325" y="3813175"/>
          <p14:tracePt t="425736" x="6537325" y="3741738"/>
          <p14:tracePt t="425754" x="6527800" y="3706813"/>
          <p14:tracePt t="425772" x="6510338" y="3670300"/>
          <p14:tracePt t="425794" x="6510338" y="3662363"/>
          <p14:tracePt t="425806" x="6492875" y="3652838"/>
          <p14:tracePt t="425822" x="6473825" y="3652838"/>
          <p14:tracePt t="425837" x="6456363" y="3652838"/>
          <p14:tracePt t="425853" x="6429375" y="3652838"/>
          <p14:tracePt t="425870" x="6411913" y="3635375"/>
          <p14:tracePt t="425887" x="6384925" y="3608388"/>
          <p14:tracePt t="425903" x="6367463" y="3608388"/>
          <p14:tracePt t="425921" x="6357938" y="3589338"/>
          <p14:tracePt t="425937" x="6357938" y="3581400"/>
          <p14:tracePt t="425953" x="6330950" y="3554413"/>
          <p14:tracePt t="425970" x="6296025" y="3527425"/>
          <p14:tracePt t="425987" x="6259513" y="3482975"/>
          <p14:tracePt t="426004" x="6242050" y="3465513"/>
          <p14:tracePt t="426020" x="6232525" y="3438525"/>
          <p14:tracePt t="426036" x="6215063" y="3411538"/>
          <p14:tracePt t="426053" x="6170613" y="3384550"/>
          <p14:tracePt t="426071" x="6135688" y="3357563"/>
          <p14:tracePt t="426087" x="6135688" y="3349625"/>
          <p14:tracePt t="426104" x="6126163" y="3322638"/>
          <p14:tracePt t="426120" x="6126163" y="3313113"/>
          <p14:tracePt t="426178" x="6116638" y="3313113"/>
          <p14:tracePt t="426187" x="6116638" y="3303588"/>
          <p14:tracePt t="426203" x="6108700" y="3278188"/>
          <p14:tracePt t="426239" x="6108700" y="3268663"/>
          <p14:tracePt t="426332" x="6108700" y="3259138"/>
          <p14:tracePt t="426394" x="6108700" y="3268663"/>
          <p14:tracePt t="426406" x="6108700" y="3295650"/>
          <p14:tracePt t="426422" x="6108700" y="3313113"/>
          <p14:tracePt t="426438" x="6116638" y="3349625"/>
          <p14:tracePt t="426455" x="6126163" y="3402013"/>
          <p14:tracePt t="426472" x="6135688" y="3421063"/>
          <p14:tracePt t="426490" x="6143625" y="3429000"/>
          <p14:tracePt t="426505" x="6143625" y="3465513"/>
          <p14:tracePt t="426520" x="6153150" y="3465513"/>
          <p14:tracePt t="426537" x="6153150" y="3473450"/>
          <p14:tracePt t="426662" x="6170613" y="3473450"/>
          <p14:tracePt t="426678" x="6180138" y="3446463"/>
          <p14:tracePt t="426692" x="6180138" y="3438525"/>
          <p14:tracePt t="426705" x="6188075" y="3438525"/>
          <p14:tracePt t="426722" x="6207125" y="3421063"/>
          <p14:tracePt t="426779" x="6215063" y="3421063"/>
          <p14:tracePt t="426795" x="6232525" y="3421063"/>
          <p14:tracePt t="426808" x="6242050" y="3421063"/>
          <p14:tracePt t="426846" x="6251575" y="3421063"/>
          <p14:tracePt t="426854" x="6259513" y="3429000"/>
          <p14:tracePt t="426870" x="6278563" y="3429000"/>
          <p14:tracePt t="426887" x="6303963" y="3438525"/>
          <p14:tracePt t="426903" x="6323013" y="3438525"/>
          <p14:tracePt t="426920" x="6330950" y="3438525"/>
          <p14:tracePt t="426939" x="6340475" y="3438525"/>
          <p14:tracePt t="426971" x="6350000" y="3438525"/>
          <p14:tracePt t="426983" x="6350000" y="3421063"/>
          <p14:tracePt t="426995" x="6350000" y="3411538"/>
          <p14:tracePt t="427006" x="6350000" y="3402013"/>
          <p14:tracePt t="427021" x="6367463" y="3367088"/>
          <p14:tracePt t="427036" x="6375400" y="3330575"/>
          <p14:tracePt t="427053" x="6375400" y="3313113"/>
          <p14:tracePt t="427073" x="6375400" y="3278188"/>
          <p14:tracePt t="427088" x="6375400" y="3259138"/>
          <p14:tracePt t="427105" x="6375400" y="3251200"/>
          <p14:tracePt t="427125" x="6375400" y="3241675"/>
          <p14:tracePt t="427140" x="6384925" y="3214688"/>
          <p14:tracePt t="427155" x="6384925" y="3206750"/>
          <p14:tracePt t="427173" x="6394450" y="3206750"/>
          <p14:tracePt t="427217" x="6394450" y="3197225"/>
          <p14:tracePt t="427238" x="6402388" y="3197225"/>
          <p14:tracePt t="427271" x="6402388" y="3187700"/>
          <p14:tracePt t="427330" x="6411913" y="3187700"/>
          <p14:tracePt t="427369" x="6411913" y="3197225"/>
          <p14:tracePt t="427377" x="6429375" y="3197225"/>
          <p14:tracePt t="427392" x="6429375" y="3206750"/>
          <p14:tracePt t="427405" x="6429375" y="3224213"/>
          <p14:tracePt t="427424" x="6438900" y="3232150"/>
          <p14:tracePt t="427440" x="6446838" y="3259138"/>
          <p14:tracePt t="427457" x="6465888" y="3286125"/>
          <p14:tracePt t="427473" x="6465888" y="3303588"/>
          <p14:tracePt t="427488" x="6492875" y="3330575"/>
          <p14:tracePt t="427505" x="6492875" y="3384550"/>
          <p14:tracePt t="427520" x="6492875" y="3429000"/>
          <p14:tracePt t="427538" x="6510338" y="3455988"/>
          <p14:tracePt t="427554" x="6510338" y="3500438"/>
          <p14:tracePt t="427571" x="6537325" y="3527425"/>
          <p14:tracePt t="427587" x="6554788" y="3544888"/>
          <p14:tracePt t="427603" x="6554788" y="3571875"/>
          <p14:tracePt t="427620" x="6554788" y="3589338"/>
          <p14:tracePt t="427638" x="6564313" y="3625850"/>
          <p14:tracePt t="427654" x="6564313" y="3643313"/>
          <p14:tracePt t="427672" x="6572250" y="3662363"/>
          <p14:tracePt t="427687" x="6572250" y="3670300"/>
          <p14:tracePt t="428169" x="6608763" y="3706813"/>
          <p14:tracePt t="428180" x="6635750" y="3733800"/>
          <p14:tracePt t="428193" x="6707188" y="3768725"/>
          <p14:tracePt t="428207" x="6742113" y="3786188"/>
          <p14:tracePt t="428222" x="6742113" y="3795713"/>
          <p14:tracePt t="428238" x="6751638" y="3805238"/>
          <p14:tracePt t="428254" x="6751638" y="3813175"/>
          <p14:tracePt t="428361" x="6751638" y="3822700"/>
          <p14:tracePt t="428431" x="6769100" y="3822700"/>
          <p14:tracePt t="428443" x="6796088" y="3867150"/>
          <p14:tracePt t="428455" x="6823075" y="3876675"/>
          <p14:tracePt t="428472" x="6840538" y="3902075"/>
          <p14:tracePt t="428488" x="6875463" y="3911600"/>
          <p14:tracePt t="428505" x="6875463" y="3921125"/>
          <p14:tracePt t="428523" x="6902450" y="3938588"/>
          <p14:tracePt t="428540" x="6929438" y="3956050"/>
          <p14:tracePt t="428556" x="6946900" y="3983038"/>
          <p14:tracePt t="428572" x="6965950" y="4000500"/>
          <p14:tracePt t="428588" x="6973888" y="4019550"/>
          <p14:tracePt t="428605" x="6992938" y="4019550"/>
          <p14:tracePt t="428622" x="7000875" y="4019550"/>
          <p14:tracePt t="428640" x="7010400" y="4019550"/>
          <p14:tracePt t="428656" x="7027863" y="4027488"/>
          <p14:tracePt t="428673" x="7064375" y="4044950"/>
          <p14:tracePt t="428689" x="7099300" y="4108450"/>
          <p14:tracePt t="428706" x="7135813" y="4170363"/>
          <p14:tracePt t="428720" x="7153275" y="4241800"/>
          <p14:tracePt t="428739" x="7259638" y="4402138"/>
          <p14:tracePt t="428755" x="7385050" y="4598988"/>
          <p14:tracePt t="428772" x="7518400" y="4751388"/>
          <p14:tracePt t="428788" x="7616825" y="4894263"/>
          <p14:tracePt t="428806" x="7707313" y="5000625"/>
          <p14:tracePt t="428823" x="7840663" y="5064125"/>
          <p14:tracePt t="428836" x="7867650" y="5081588"/>
          <p14:tracePt t="428853" x="7974013" y="5153025"/>
          <p14:tracePt t="428870" x="8027988" y="5233988"/>
          <p14:tracePt t="428887" x="8064500" y="5330825"/>
          <p14:tracePt t="428907" x="8108950" y="5376863"/>
          <p14:tracePt t="428923" x="8116888" y="5376863"/>
          <p14:tracePt t="429069" x="8072438" y="5357813"/>
          <p14:tracePt t="429080" x="8010525" y="5313363"/>
          <p14:tracePt t="429093" x="7885113" y="5224463"/>
          <p14:tracePt t="429107" x="7724775" y="5135563"/>
          <p14:tracePt t="429123" x="7537450" y="5072063"/>
          <p14:tracePt t="429137" x="7412038" y="5037138"/>
          <p14:tracePt t="429154" x="7072313" y="4894263"/>
          <p14:tracePt t="429170" x="6921500" y="4759325"/>
          <p14:tracePt t="429186" x="6850063" y="4670425"/>
          <p14:tracePt t="429203" x="6778625" y="4598988"/>
          <p14:tracePt t="429224" x="6715125" y="4545013"/>
          <p14:tracePt t="429240" x="6697663" y="4519613"/>
          <p14:tracePt t="429256" x="6661150" y="4492625"/>
          <p14:tracePt t="429272" x="6626225" y="4473575"/>
          <p14:tracePt t="429288" x="6589713" y="4448175"/>
          <p14:tracePt t="429306" x="6537325" y="4438650"/>
          <p14:tracePt t="429323" x="6492875" y="4429125"/>
          <p14:tracePt t="429340" x="6438900" y="4402138"/>
          <p14:tracePt t="429356" x="6411913" y="4394200"/>
          <p14:tracePt t="429372" x="6340475" y="4367213"/>
          <p14:tracePt t="429388" x="6296025" y="4349750"/>
          <p14:tracePt t="429405" x="6232525" y="4322763"/>
          <p14:tracePt t="429423" x="6170613" y="4286250"/>
          <p14:tracePt t="429440" x="6126163" y="4278313"/>
          <p14:tracePt t="429456" x="6089650" y="4259263"/>
          <p14:tracePt t="429472" x="6064250" y="4259263"/>
          <p14:tracePt t="429489" x="6027738" y="4251325"/>
          <p14:tracePt t="429505" x="6018213" y="4251325"/>
          <p14:tracePt t="429623" x="6045200" y="4251325"/>
          <p14:tracePt t="429634" x="6081713" y="4251325"/>
          <p14:tracePt t="429647" x="6232525" y="4224338"/>
          <p14:tracePt t="429660" x="6350000" y="4224338"/>
          <p14:tracePt t="429675" x="6518275" y="4224338"/>
          <p14:tracePt t="429689" x="6589713" y="4224338"/>
          <p14:tracePt t="429707" x="6742113" y="4224338"/>
          <p14:tracePt t="429723" x="6875463" y="4241800"/>
          <p14:tracePt t="429740" x="6965950" y="4241800"/>
          <p14:tracePt t="429756" x="7027863" y="4241800"/>
          <p14:tracePt t="429772" x="7045325" y="4241800"/>
          <p14:tracePt t="429788" x="7054850" y="4251325"/>
          <p14:tracePt t="429921" x="7018338" y="4251325"/>
          <p14:tracePt t="429933" x="6992938" y="4251325"/>
          <p14:tracePt t="429947" x="6946900" y="4251325"/>
          <p14:tracePt t="429960" x="6858000" y="4251325"/>
          <p14:tracePt t="429972" x="6831013" y="4233863"/>
          <p14:tracePt t="429988" x="6732588" y="4233863"/>
          <p14:tracePt t="430006" x="6581775" y="4233863"/>
          <p14:tracePt t="430023" x="6402388" y="4214813"/>
          <p14:tracePt t="430037" x="6242050" y="4214813"/>
          <p14:tracePt t="430054" x="6072188" y="4214813"/>
          <p14:tracePt t="430070" x="6018213" y="4206875"/>
          <p14:tracePt t="430086" x="6000750" y="4197350"/>
          <p14:tracePt t="430159" x="6018213" y="4197350"/>
          <p14:tracePt t="430173" x="6037263" y="4197350"/>
          <p14:tracePt t="430188" x="6081713" y="4197350"/>
          <p14:tracePt t="430204" x="6313488" y="4197350"/>
          <p14:tracePt t="430221" x="6446838" y="4197350"/>
          <p14:tracePt t="430238" x="6680200" y="4143375"/>
          <p14:tracePt t="430254" x="6831013" y="4108450"/>
          <p14:tracePt t="430270" x="7045325" y="4108450"/>
          <p14:tracePt t="430287" x="7081838" y="4108450"/>
          <p14:tracePt t="430304" x="7089775" y="4108450"/>
          <p14:tracePt t="430321" x="7099300" y="4108450"/>
          <p14:tracePt t="430358" x="7064375" y="4116388"/>
          <p14:tracePt t="430366" x="7027863" y="4116388"/>
          <p14:tracePt t="430374" x="6983413" y="4125913"/>
          <p14:tracePt t="430386" x="6965950" y="4125913"/>
          <p14:tracePt t="430403" x="6831013" y="4125913"/>
          <p14:tracePt t="430424" x="6643688" y="4108450"/>
          <p14:tracePt t="430441" x="6510338" y="4108450"/>
          <p14:tracePt t="430455" x="6438900" y="4108450"/>
          <p14:tracePt t="430472" x="6340475" y="4108450"/>
          <p14:tracePt t="430489" x="6296025" y="4125913"/>
          <p14:tracePt t="430506" x="6251575" y="4125913"/>
          <p14:tracePt t="430523" x="6215063" y="4135438"/>
          <p14:tracePt t="430540" x="6207125" y="4135438"/>
          <p14:tracePt t="430613" x="6232525" y="4135438"/>
          <p14:tracePt t="430626" x="6259513" y="4135438"/>
          <p14:tracePt t="430640" x="6313488" y="4135438"/>
          <p14:tracePt t="430656" x="6394450" y="4135438"/>
          <p14:tracePt t="430675" x="6527800" y="4125913"/>
          <p14:tracePt t="430688" x="6545263" y="4125913"/>
          <p14:tracePt t="430706" x="6643688" y="4116388"/>
          <p14:tracePt t="430722" x="6661150" y="4116388"/>
          <p14:tracePt t="430838" x="6661150" y="4108450"/>
          <p14:tracePt t="430860" x="6670675" y="4108450"/>
          <p14:tracePt t="430905" x="6653213" y="4108450"/>
          <p14:tracePt t="430916" x="6635750" y="4108450"/>
          <p14:tracePt t="430929" x="6572250" y="4108450"/>
          <p14:tracePt t="430941" x="6518275" y="4090988"/>
          <p14:tracePt t="430955" x="6367463" y="4071938"/>
          <p14:tracePt t="430972" x="6232525" y="4064000"/>
          <p14:tracePt t="430989" x="6089650" y="4044950"/>
          <p14:tracePt t="431006" x="6027738" y="4044950"/>
          <p14:tracePt t="431022" x="6000750" y="4044950"/>
          <p14:tracePt t="431039" x="5992813" y="4044950"/>
          <p14:tracePt t="431056" x="5983288" y="4044950"/>
          <p14:tracePt t="431143" x="5992813" y="4044950"/>
          <p14:tracePt t="431154" x="6000750" y="4054475"/>
          <p14:tracePt t="431175" x="6037263" y="4071938"/>
          <p14:tracePt t="431190" x="6081713" y="4081463"/>
          <p14:tracePt t="431207" x="6116638" y="4081463"/>
          <p14:tracePt t="431223" x="6161088" y="4081463"/>
          <p14:tracePt t="431239" x="6224588" y="4081463"/>
          <p14:tracePt t="431255" x="6394450" y="4081463"/>
          <p14:tracePt t="431272" x="6500813" y="4081463"/>
          <p14:tracePt t="431289" x="6581775" y="4081463"/>
          <p14:tracePt t="431307" x="6616700" y="4064000"/>
          <p14:tracePt t="431382" x="6599238" y="4064000"/>
          <p14:tracePt t="431393" x="6589713" y="4064000"/>
          <p14:tracePt t="431406" x="6545263" y="4064000"/>
          <p14:tracePt t="431424" x="6421438" y="4054475"/>
          <p14:tracePt t="431439" x="6350000" y="4054475"/>
          <p14:tracePt t="431453" x="6269038" y="4054475"/>
          <p14:tracePt t="431473" x="6180138" y="4071938"/>
          <p14:tracePt t="431491" x="6161088" y="4071938"/>
          <p14:tracePt t="431505" x="6126163" y="4081463"/>
          <p14:tracePt t="431580" x="6153150" y="4081463"/>
          <p14:tracePt t="431589" x="6170613" y="4081463"/>
          <p14:tracePt t="431607" x="6269038" y="4081463"/>
          <p14:tracePt t="431624" x="6330950" y="4081463"/>
          <p14:tracePt t="431639" x="6384925" y="4081463"/>
          <p14:tracePt t="431657" x="6446838" y="4081463"/>
          <p14:tracePt t="431675" x="6492875" y="4081463"/>
          <p14:tracePt t="431782" x="6483350" y="4081463"/>
          <p14:tracePt t="431793" x="6456363" y="4081463"/>
          <p14:tracePt t="431807" x="6394450" y="4081463"/>
          <p14:tracePt t="431823" x="6367463" y="4081463"/>
          <p14:tracePt t="431837" x="6350000" y="4081463"/>
          <p14:tracePt t="431853" x="6340475" y="4081463"/>
          <p14:tracePt t="431914" x="6330950" y="4081463"/>
          <p14:tracePt t="431927" x="6330950" y="4098925"/>
          <p14:tracePt t="431939" x="6330950" y="4108450"/>
          <p14:tracePt t="431954" x="6330950" y="4135438"/>
          <p14:tracePt t="431971" x="6330950" y="4143375"/>
          <p14:tracePt t="431990" x="6330950" y="4162425"/>
          <p14:tracePt t="432006" x="6340475" y="4162425"/>
          <p14:tracePt t="432022" x="6340475" y="4170363"/>
          <p14:tracePt t="432039" x="6357938" y="4170363"/>
          <p14:tracePt t="432055" x="6367463" y="4170363"/>
          <p14:tracePt t="432073" x="6394450" y="4162425"/>
          <p14:tracePt t="432090" x="6421438" y="4162425"/>
          <p14:tracePt t="432106" x="6446838" y="4162425"/>
          <p14:tracePt t="432122" x="6483350" y="4162425"/>
          <p14:tracePt t="432139" x="6527800" y="4152900"/>
          <p14:tracePt t="432155" x="6589713" y="4152900"/>
          <p14:tracePt t="432173" x="6707188" y="4152900"/>
          <p14:tracePt t="432190" x="6751638" y="4162425"/>
          <p14:tracePt t="432206" x="6786563" y="4152900"/>
          <p14:tracePt t="432222" x="6823075" y="4152900"/>
          <p14:tracePt t="432239" x="6858000" y="4135438"/>
          <p14:tracePt t="432256" x="6875463" y="4135438"/>
          <p14:tracePt t="432272" x="6884988" y="4135438"/>
          <p14:tracePt t="432289" x="6894513" y="4135438"/>
          <p14:tracePt t="432450" x="6884988" y="4135438"/>
          <p14:tracePt t="432466" x="6875463" y="4125913"/>
          <p14:tracePt t="432481" x="6875463" y="4116388"/>
          <p14:tracePt t="432491" x="6867525" y="4116388"/>
          <p14:tracePt t="432511" x="6840538" y="4116388"/>
          <p14:tracePt t="432521" x="6831013" y="4116388"/>
          <p14:tracePt t="432537" x="6786563" y="4108450"/>
          <p14:tracePt t="432554" x="6742113" y="4108450"/>
          <p14:tracePt t="432571" x="6715125" y="4108450"/>
          <p14:tracePt t="432587" x="6707188" y="4116388"/>
          <p14:tracePt t="432619" x="6707188" y="4125913"/>
          <p14:tracePt t="432635" x="6707188" y="4135438"/>
          <p14:tracePt t="432835" x="6724650" y="4135438"/>
          <p14:tracePt t="432842" x="6732588" y="4135438"/>
          <p14:tracePt t="432857" x="6751638" y="4135438"/>
          <p14:tracePt t="432874" x="6786563" y="4135438"/>
          <p14:tracePt t="432982" x="6786563" y="4125913"/>
          <p14:tracePt t="433028" x="6786563" y="4116388"/>
          <p14:tracePt t="433039" x="6796088" y="4116388"/>
          <p14:tracePt t="433057" x="6804025" y="4098925"/>
          <p14:tracePt t="433074" x="6831013" y="4071938"/>
          <p14:tracePt t="433090" x="6858000" y="4037013"/>
          <p14:tracePt t="433106" x="6911975" y="3973513"/>
          <p14:tracePt t="433123" x="7037388" y="3849688"/>
          <p14:tracePt t="433139" x="7089775" y="3759200"/>
          <p14:tracePt t="433157" x="7170738" y="3662363"/>
          <p14:tracePt t="433174" x="7197725" y="3635375"/>
          <p14:tracePt t="433190" x="7215188" y="3635375"/>
          <p14:tracePt t="433206" x="7224713" y="3608388"/>
          <p14:tracePt t="433223" x="7232650" y="3598863"/>
          <p14:tracePt t="433238" x="7251700" y="3563938"/>
          <p14:tracePt t="433257" x="7269163" y="3544888"/>
          <p14:tracePt t="433272" x="7278688" y="3536950"/>
          <p14:tracePt t="433290" x="7296150" y="3509963"/>
          <p14:tracePt t="433306" x="7313613" y="3482975"/>
          <p14:tracePt t="433323" x="7340600" y="3446463"/>
          <p14:tracePt t="433337" x="7367588" y="3438525"/>
          <p14:tracePt t="433354" x="7375525" y="3411538"/>
          <p14:tracePt t="433370" x="7394575" y="3402013"/>
          <p14:tracePt t="433504" x="7394575" y="3429000"/>
          <p14:tracePt t="433515" x="7367588" y="3455988"/>
          <p14:tracePt t="433529" x="7313613" y="3509963"/>
          <p14:tracePt t="433542" x="7197725" y="3616325"/>
          <p14:tracePt t="433557" x="7116763" y="3679825"/>
          <p14:tracePt t="433570" x="7045325" y="3751263"/>
          <p14:tracePt t="433588" x="6929438" y="3857625"/>
          <p14:tracePt t="433604" x="6902450" y="3884613"/>
          <p14:tracePt t="433621" x="6858000" y="3902075"/>
          <p14:tracePt t="433637" x="6850063" y="3911600"/>
          <p14:tracePt t="433654" x="6813550" y="3929063"/>
          <p14:tracePt t="433671" x="6778625" y="3992563"/>
          <p14:tracePt t="433688" x="6759575" y="4019550"/>
          <p14:tracePt t="433705" x="6742113" y="4037013"/>
          <p14:tracePt t="433721" x="6732588" y="4037013"/>
          <p14:tracePt t="433737" x="6724650" y="4037013"/>
          <p14:tracePt t="433754" x="6715125" y="4037013"/>
          <p14:tracePt t="433771" x="6715125" y="4044950"/>
          <p14:tracePt t="433850" x="6707188" y="4054475"/>
          <p14:tracePt t="434012" x="6707188" y="4064000"/>
          <p14:tracePt t="434051" x="6707188" y="4071938"/>
          <p14:tracePt t="434066" x="6715125" y="4071938"/>
          <p14:tracePt t="434077" x="6724650" y="4081463"/>
          <p14:tracePt t="434087" x="6732588" y="4081463"/>
          <p14:tracePt t="434105" x="6759575" y="4081463"/>
          <p14:tracePt t="434121" x="6769100" y="4081463"/>
          <p14:tracePt t="434137" x="6778625" y="4081463"/>
          <p14:tracePt t="434179" x="6786563" y="4081463"/>
          <p14:tracePt t="434301" x="6796088" y="4081463"/>
          <p14:tracePt t="434318" x="6804025" y="4081463"/>
          <p14:tracePt t="434342" x="6813550" y="4081463"/>
          <p14:tracePt t="434372" x="6831013" y="4081463"/>
          <p14:tracePt t="434463" x="6840538" y="4081463"/>
          <p14:tracePt t="434477" x="6840538" y="4090988"/>
          <p14:tracePt t="434492" x="6850063" y="4090988"/>
          <p14:tracePt t="434504" x="6867525" y="4108450"/>
          <p14:tracePt t="434521" x="6875463" y="4108450"/>
          <p14:tracePt t="434541" x="6884988" y="4108450"/>
          <p14:tracePt t="434564" x="6902450" y="4108450"/>
          <p14:tracePt t="434580" x="6911975" y="4108450"/>
          <p14:tracePt t="434591" x="6921500" y="4108450"/>
          <p14:tracePt t="434611" x="6929438" y="4108450"/>
          <p14:tracePt t="434621" x="6938963" y="4108450"/>
          <p14:tracePt t="434663" x="6946900" y="4108450"/>
          <p14:tracePt t="434710" x="6956425" y="4108450"/>
          <p14:tracePt t="434726" x="6983413" y="4108450"/>
          <p14:tracePt t="434740" x="6992938" y="4116388"/>
          <p14:tracePt t="434757" x="7010400" y="4125913"/>
          <p14:tracePt t="434774" x="7018338" y="4125913"/>
          <p14:tracePt t="434790" x="7045325" y="4125913"/>
          <p14:tracePt t="434856" x="7054850" y="4125913"/>
          <p14:tracePt t="434867" x="7064375" y="4125913"/>
          <p14:tracePt t="434888" x="7064375" y="4135438"/>
          <p14:tracePt t="434899" x="7072313" y="4135438"/>
          <p14:tracePt t="434911" x="7089775" y="4143375"/>
          <p14:tracePt t="434933" x="7099300" y="4143375"/>
          <p14:tracePt t="434947" x="7116763" y="4143375"/>
          <p14:tracePt t="434963" x="7126288" y="4143375"/>
          <p14:tracePt t="434988" x="7135813" y="4143375"/>
          <p14:tracePt t="435000" x="7143750" y="4143375"/>
          <p14:tracePt t="435202" x="7135813" y="4143375"/>
          <p14:tracePt t="435214" x="7126288" y="4143375"/>
          <p14:tracePt t="435227" x="7081838" y="4135438"/>
          <p14:tracePt t="435241" x="7000875" y="4135438"/>
          <p14:tracePt t="435257" x="6956425" y="4116388"/>
          <p14:tracePt t="435273" x="6911975" y="4116388"/>
          <p14:tracePt t="435288" x="6875463" y="4116388"/>
          <p14:tracePt t="435304" x="6858000" y="4108450"/>
          <p14:tracePt t="435434" x="6850063" y="4098925"/>
          <p14:tracePt t="435839" x="6858000" y="4098925"/>
          <p14:tracePt t="435847" x="6858000" y="4090988"/>
          <p14:tracePt t="435948" x="6867525" y="4090988"/>
          <p14:tracePt t="435964" x="6875463" y="4090988"/>
          <p14:tracePt t="435978" x="6884988" y="4090988"/>
          <p14:tracePt t="435990" x="6894513" y="4090988"/>
          <p14:tracePt t="436006" x="6911975" y="4090988"/>
          <p14:tracePt t="436023" x="6921500" y="4090988"/>
          <p14:tracePt t="436040" x="6929438" y="4090988"/>
          <p14:tracePt t="436056" x="6938963" y="4090988"/>
          <p14:tracePt t="436073" x="6956425" y="4090988"/>
          <p14:tracePt t="436089" x="6983413" y="4090988"/>
          <p14:tracePt t="436106" x="7027863" y="4090988"/>
          <p14:tracePt t="436124" x="7054850" y="4108450"/>
          <p14:tracePt t="436139" x="7081838" y="4108450"/>
          <p14:tracePt t="436157" x="7099300" y="4108450"/>
          <p14:tracePt t="436175" x="7126288" y="4108450"/>
          <p14:tracePt t="436190" x="7135813" y="4108450"/>
          <p14:tracePt t="436256" x="7143750" y="4116388"/>
          <p14:tracePt t="436263" x="7153275" y="4116388"/>
          <p14:tracePt t="436271" x="7161213" y="4116388"/>
          <p14:tracePt t="436288" x="7197725" y="4116388"/>
          <p14:tracePt t="436304" x="7207250" y="4125913"/>
          <p14:tracePt t="436321" x="7215188" y="4125913"/>
          <p14:tracePt t="436337" x="7224713" y="4125913"/>
          <p14:tracePt t="436362" x="7232650" y="4125913"/>
          <p14:tracePt t="436377" x="7251700" y="4125913"/>
          <p14:tracePt t="436393" x="7269163" y="4125913"/>
          <p14:tracePt t="436404" x="7278688" y="4125913"/>
          <p14:tracePt t="436421" x="7313613" y="4125913"/>
          <p14:tracePt t="436438" x="7331075" y="4125913"/>
          <p14:tracePt t="436455" x="7340600" y="4125913"/>
          <p14:tracePt t="436471" x="7358063" y="4125913"/>
          <p14:tracePt t="436488" x="7385050" y="4125913"/>
          <p14:tracePt t="436504" x="7412038" y="4125913"/>
          <p14:tracePt t="436521" x="7446963" y="4143375"/>
          <p14:tracePt t="436539" x="7493000" y="4143375"/>
          <p14:tracePt t="436557" x="7537450" y="4143375"/>
          <p14:tracePt t="436574" x="7572375" y="4143375"/>
          <p14:tracePt t="436589" x="7608888" y="4152900"/>
          <p14:tracePt t="436606" x="7643813" y="4152900"/>
          <p14:tracePt t="436624" x="7670800" y="4152900"/>
          <p14:tracePt t="436642" x="7680325" y="4152900"/>
          <p14:tracePt t="436656" x="7707313" y="4162425"/>
          <p14:tracePt t="436675" x="7715250" y="4162425"/>
          <p14:tracePt t="436690" x="7732713" y="4162425"/>
          <p14:tracePt t="436708" x="7742238" y="4162425"/>
          <p14:tracePt t="436724" x="7769225" y="4170363"/>
          <p14:tracePt t="436742" x="7778750" y="4170363"/>
          <p14:tracePt t="436758" x="7786688" y="4170363"/>
          <p14:tracePt t="436774" x="7796213" y="4170363"/>
          <p14:tracePt t="436824" x="7804150" y="4170363"/>
          <p14:tracePt t="436837" x="7813675" y="4170363"/>
          <p14:tracePt t="436861" x="7823200" y="4170363"/>
          <p14:tracePt t="436873" x="7840663" y="4179888"/>
          <p14:tracePt t="436889" x="7858125" y="4179888"/>
          <p14:tracePt t="436906" x="7867650" y="4187825"/>
          <p14:tracePt t="436924" x="7875588" y="4187825"/>
          <p14:tracePt t="436942" x="7885113" y="4187825"/>
          <p14:tracePt t="436957" x="7894638" y="4179888"/>
          <p14:tracePt t="436972" x="7912100" y="4179888"/>
          <p14:tracePt t="436988" x="7921625" y="4170363"/>
          <p14:tracePt t="437005" x="7929563" y="4170363"/>
          <p14:tracePt t="437031" x="7939088" y="4170363"/>
          <p14:tracePt t="437070" x="7947025" y="4170363"/>
          <p14:tracePt t="437116" x="7956550" y="4170363"/>
          <p14:tracePt t="437146" x="7966075" y="4162425"/>
          <p14:tracePt t="437179" x="7983538" y="4162425"/>
          <p14:tracePt t="437248" x="7993063" y="4162425"/>
          <p14:tracePt t="437259" x="8001000" y="4162425"/>
          <p14:tracePt t="437276" x="8010525" y="4162425"/>
          <p14:tracePt t="437300" x="8018463" y="4162425"/>
          <p14:tracePt t="437334" x="8027988" y="4162425"/>
          <p14:tracePt t="437617" x="8054975" y="4162425"/>
          <p14:tracePt t="437629" x="8072438" y="4162425"/>
          <p14:tracePt t="437658" x="8099425" y="4162425"/>
          <p14:tracePt t="437686" x="8153400" y="4162425"/>
          <p14:tracePt t="437820" x="8161338" y="4162425"/>
          <p14:tracePt t="437879" x="8170863" y="4162425"/>
          <p14:tracePt t="437914" x="8180388" y="4162425"/>
          <p14:tracePt t="437927" x="8188325" y="4162425"/>
          <p14:tracePt t="437942" x="8224838" y="4162425"/>
          <p14:tracePt t="437956" x="8242300" y="4162425"/>
          <p14:tracePt t="437971" x="8251825" y="4162425"/>
          <p14:tracePt t="437988" x="8259763" y="4162425"/>
          <p14:tracePt t="438004" x="8278813" y="4162425"/>
          <p14:tracePt t="438022" x="8286750" y="4162425"/>
          <p14:tracePt t="438045" x="8296275" y="4162425"/>
          <p14:tracePt t="438078" x="8304213" y="4162425"/>
          <p14:tracePt t="438092" x="8313738" y="4162425"/>
          <p14:tracePt t="438100" x="8323263" y="4162425"/>
          <p14:tracePt t="438107" x="8331200" y="4162425"/>
          <p14:tracePt t="438122" x="8358188" y="4162425"/>
          <p14:tracePt t="438138" x="8375650" y="4162425"/>
          <p14:tracePt t="438155" x="8385175" y="4170363"/>
          <p14:tracePt t="438184" x="8394700" y="4170363"/>
          <p14:tracePt t="438209" x="8402638" y="4170363"/>
          <p14:tracePt t="438269" x="8412163" y="4170363"/>
          <p14:tracePt t="438354" x="8412163" y="4152900"/>
          <p14:tracePt t="438369" x="8429625" y="4135438"/>
          <p14:tracePt t="438380" x="8429625" y="4125913"/>
          <p14:tracePt t="438393" x="8429625" y="4098925"/>
          <p14:tracePt t="438407" x="8429625" y="4081463"/>
          <p14:tracePt t="438424" x="8429625" y="4037013"/>
          <p14:tracePt t="438441" x="8421688" y="4000500"/>
          <p14:tracePt t="438456" x="8412163" y="3956050"/>
          <p14:tracePt t="438473" x="8394700" y="3938588"/>
          <p14:tracePt t="438489" x="8385175" y="3911600"/>
          <p14:tracePt t="438506" x="8375650" y="3894138"/>
          <p14:tracePt t="438524" x="8331200" y="3876675"/>
          <p14:tracePt t="438541" x="8296275" y="3867150"/>
          <p14:tracePt t="438554" x="8251825" y="3849688"/>
          <p14:tracePt t="438571" x="8161338" y="3840163"/>
          <p14:tracePt t="438588" x="8126413" y="3840163"/>
          <p14:tracePt t="438605" x="8108950" y="3840163"/>
          <p14:tracePt t="438622" x="8064500" y="3840163"/>
          <p14:tracePt t="438639" x="8027988" y="3876675"/>
          <p14:tracePt t="438655" x="8018463" y="3894138"/>
          <p14:tracePt t="438673" x="8018463" y="3956050"/>
          <p14:tracePt t="438688" x="7993063" y="4037013"/>
          <p14:tracePt t="438705" x="7993063" y="4098925"/>
          <p14:tracePt t="438722" x="7993063" y="4162425"/>
          <p14:tracePt t="438739" x="7993063" y="4206875"/>
          <p14:tracePt t="438756" x="8018463" y="4206875"/>
          <p14:tracePt t="438771" x="8037513" y="4214813"/>
          <p14:tracePt t="438788" x="8064500" y="4241800"/>
          <p14:tracePt t="438806" x="8116888" y="4259263"/>
          <p14:tracePt t="438822" x="8153400" y="4259263"/>
          <p14:tracePt t="438839" x="8170863" y="4268788"/>
          <p14:tracePt t="438855" x="8188325" y="4268788"/>
          <p14:tracePt t="438871" x="8197850" y="4268788"/>
          <p14:tracePt t="438888" x="8224838" y="4268788"/>
          <p14:tracePt t="438904" x="8242300" y="4268788"/>
          <p14:tracePt t="438922" x="8278813" y="4268788"/>
          <p14:tracePt t="438939" x="8296275" y="4259263"/>
          <p14:tracePt t="438955" x="8313738" y="4251325"/>
          <p14:tracePt t="438971" x="8323263" y="4224338"/>
          <p14:tracePt t="438990" x="8323263" y="4214813"/>
          <p14:tracePt t="439006" x="8323263" y="4206875"/>
          <p14:tracePt t="439022" x="8323263" y="4179888"/>
          <p14:tracePt t="439038" x="8323263" y="4152900"/>
          <p14:tracePt t="439055" x="8323263" y="4125913"/>
          <p14:tracePt t="439071" x="8323263" y="4090988"/>
          <p14:tracePt t="439088" x="8323263" y="4064000"/>
          <p14:tracePt t="439105" x="8304213" y="4019550"/>
          <p14:tracePt t="439122" x="8296275" y="4019550"/>
          <p14:tracePt t="439138" x="8269288" y="4010025"/>
          <p14:tracePt t="439154" x="8259763" y="4010025"/>
          <p14:tracePt t="439171" x="8232775" y="4010025"/>
          <p14:tracePt t="439189" x="8215313" y="4010025"/>
          <p14:tracePt t="439206" x="8197850" y="4010025"/>
          <p14:tracePt t="439220" x="8188325" y="4019550"/>
          <p14:tracePt t="439238" x="8161338" y="4071938"/>
          <p14:tracePt t="439254" x="8161338" y="4116388"/>
          <p14:tracePt t="439271" x="8153400" y="4170363"/>
          <p14:tracePt t="439287" x="8143875" y="4214813"/>
          <p14:tracePt t="439304" x="8143875" y="4259263"/>
          <p14:tracePt t="439321" x="8143875" y="4278313"/>
          <p14:tracePt t="439337" x="8143875" y="4295775"/>
          <p14:tracePt t="439354" x="8188325" y="4313238"/>
          <p14:tracePt t="439370" x="8207375" y="4322763"/>
          <p14:tracePt t="439387" x="8232775" y="4322763"/>
          <p14:tracePt t="439404" x="8251825" y="4322763"/>
          <p14:tracePt t="439422" x="8251825" y="4330700"/>
          <p14:tracePt t="439437" x="8269288" y="4330700"/>
          <p14:tracePt t="439457" x="8278813" y="4330700"/>
          <p14:tracePt t="439475" x="8304213" y="4330700"/>
          <p14:tracePt t="439491" x="8304213" y="4286250"/>
          <p14:tracePt t="439507" x="8304213" y="4233863"/>
          <p14:tracePt t="439524" x="8313738" y="4152900"/>
          <p14:tracePt t="439539" x="8313738" y="4108450"/>
          <p14:tracePt t="439554" x="8313738" y="4071938"/>
          <p14:tracePt t="439575" x="8304213" y="4037013"/>
          <p14:tracePt t="439591" x="8296275" y="4019550"/>
          <p14:tracePt t="439608" x="8269288" y="4000500"/>
          <p14:tracePt t="439623" x="8251825" y="3983038"/>
          <p14:tracePt t="439638" x="8215313" y="3965575"/>
          <p14:tracePt t="439655" x="8207375" y="3956050"/>
          <p14:tracePt t="439671" x="8188325" y="3956050"/>
          <p14:tracePt t="439688" x="8170863" y="3956050"/>
          <p14:tracePt t="439705" x="8161338" y="3956050"/>
          <p14:tracePt t="439738" x="8161338" y="3973513"/>
          <p14:tracePt t="439749" x="8143875" y="3983038"/>
          <p14:tracePt t="439762" x="8135938" y="4054475"/>
          <p14:tracePt t="439773" x="8135938" y="4090988"/>
          <p14:tracePt t="439788" x="8116888" y="4152900"/>
          <p14:tracePt t="439805" x="8116888" y="4179888"/>
          <p14:tracePt t="439822" x="8108950" y="4233863"/>
          <p14:tracePt t="439838" x="8126413" y="4268788"/>
          <p14:tracePt t="439854" x="8153400" y="4313238"/>
          <p14:tracePt t="439871" x="8207375" y="4322763"/>
          <p14:tracePt t="439898" x="8304213" y="4340225"/>
          <p14:tracePt t="439912" x="8313738" y="4340225"/>
          <p14:tracePt t="439928" x="8331200" y="4340225"/>
          <p14:tracePt t="439940" x="8340725" y="4340225"/>
          <p14:tracePt t="439956" x="8350250" y="4340225"/>
          <p14:tracePt t="439975" x="8367713" y="4322763"/>
          <p14:tracePt t="439990" x="8394700" y="4278313"/>
          <p14:tracePt t="440024" x="8394700" y="4206875"/>
          <p14:tracePt t="440036" x="8394700" y="4108450"/>
          <p14:tracePt t="440044" x="8394700" y="4081463"/>
          <p14:tracePt t="440055" x="8385175" y="4064000"/>
          <p14:tracePt t="440071" x="8367713" y="4027488"/>
          <p14:tracePt t="440088" x="8340725" y="4000500"/>
          <p14:tracePt t="440105" x="8323263" y="3992563"/>
          <p14:tracePt t="440124" x="8286750" y="3992563"/>
          <p14:tracePt t="440140" x="8269288" y="3992563"/>
          <p14:tracePt t="440156" x="8232775" y="3992563"/>
          <p14:tracePt t="440174" x="8224838" y="3992563"/>
          <p14:tracePt t="440189" x="8188325" y="4000500"/>
          <p14:tracePt t="440207" x="8180388" y="4027488"/>
          <p14:tracePt t="440224" x="8170863" y="4054475"/>
          <p14:tracePt t="440240" x="8170863" y="4116388"/>
          <p14:tracePt t="440257" x="8170863" y="4152900"/>
          <p14:tracePt t="440274" x="8170863" y="4214813"/>
          <p14:tracePt t="440289" x="8170863" y="4241800"/>
          <p14:tracePt t="440305" x="8170863" y="4259263"/>
          <p14:tracePt t="440322" x="8207375" y="4268788"/>
          <p14:tracePt t="440338" x="8251825" y="4268788"/>
          <p14:tracePt t="440355" x="8259763" y="4278313"/>
          <p14:tracePt t="440371" x="8304213" y="4278313"/>
          <p14:tracePt t="440388" x="8340725" y="4278313"/>
          <p14:tracePt t="440404" x="8358188" y="4278313"/>
          <p14:tracePt t="440422" x="8367713" y="4268788"/>
          <p14:tracePt t="440439" x="8385175" y="4259263"/>
          <p14:tracePt t="440456" x="8394700" y="4241800"/>
          <p14:tracePt t="440475" x="8394700" y="4197350"/>
          <p14:tracePt t="440492" x="8394700" y="4179888"/>
          <p14:tracePt t="440505" x="8394700" y="4152900"/>
          <p14:tracePt t="440522" x="8394700" y="4116388"/>
          <p14:tracePt t="440538" x="8394700" y="4108450"/>
          <p14:tracePt t="440555" x="8385175" y="4108450"/>
          <p14:tracePt t="440571" x="8375650" y="4108450"/>
          <p14:tracePt t="440589" x="8340725" y="4098925"/>
          <p14:tracePt t="440606" x="8323263" y="4098925"/>
          <p14:tracePt t="440622" x="8313738" y="4098925"/>
          <p14:tracePt t="440638" x="8304213" y="4098925"/>
          <p14:tracePt t="440720" x="8296275" y="4098925"/>
          <p14:tracePt t="440737" x="8286750" y="4098925"/>
          <p14:tracePt t="440750" x="8269288" y="4098925"/>
          <p14:tracePt t="440766" x="8259763" y="4098925"/>
          <p14:tracePt t="440782" x="8251825" y="4098925"/>
          <p14:tracePt t="440790" x="8242300" y="4098925"/>
          <p14:tracePt t="440805" x="8232775" y="4108450"/>
          <p14:tracePt t="440822" x="8224838" y="4108450"/>
          <p14:tracePt t="440838" x="8224838" y="4125913"/>
          <p14:tracePt t="440855" x="8215313" y="4135438"/>
          <p14:tracePt t="440872" x="8215313" y="4143375"/>
          <p14:tracePt t="440889" x="8215313" y="4170363"/>
          <p14:tracePt t="440905" x="8215313" y="4179888"/>
          <p14:tracePt t="440922" x="8197850" y="4179888"/>
          <p14:tracePt t="441366" x="8197850" y="4170363"/>
          <p14:tracePt t="441381" x="8197850" y="4162425"/>
          <p14:tracePt t="441451" x="8188325" y="4162425"/>
          <p14:tracePt t="441481" x="8188325" y="4152900"/>
          <p14:tracePt t="441493" x="8180388" y="4152900"/>
          <p14:tracePt t="441507" x="8126413" y="4152900"/>
          <p14:tracePt t="441522" x="8045450" y="4152900"/>
          <p14:tracePt t="441538" x="7894638" y="4116388"/>
          <p14:tracePt t="441555" x="7626350" y="4098925"/>
          <p14:tracePt t="441571" x="7296150" y="4081463"/>
          <p14:tracePt t="441591" x="7135813" y="4081463"/>
          <p14:tracePt t="441607" x="6572250" y="4027488"/>
          <p14:tracePt t="441623" x="6232525" y="4044950"/>
          <p14:tracePt t="441639" x="6037263" y="4044950"/>
          <p14:tracePt t="441657" x="5715000" y="4064000"/>
          <p14:tracePt t="441673" x="5160963" y="4143375"/>
          <p14:tracePt t="441689" x="4714875" y="4143375"/>
          <p14:tracePt t="441705" x="4357688" y="4143375"/>
          <p14:tracePt t="441721" x="4089400" y="4143375"/>
          <p14:tracePt t="441738" x="3848100" y="4143375"/>
          <p14:tracePt t="441754" x="3660775" y="4143375"/>
          <p14:tracePt t="441772" x="3473450" y="4135438"/>
          <p14:tracePt t="441788" x="3348038" y="4135438"/>
          <p14:tracePt t="441805" x="3286125" y="4135438"/>
          <p14:tracePt t="441821" x="3259138" y="4135438"/>
          <p14:tracePt t="441838" x="3241675" y="4135438"/>
          <p14:tracePt t="441854" x="3232150" y="4135438"/>
          <p14:tracePt t="441872" x="3224213" y="4135438"/>
          <p14:tracePt t="441911" x="3214688" y="4135438"/>
          <p14:tracePt t="441981" x="3205163" y="4135438"/>
          <p14:tracePt t="442019" x="3197225" y="4135438"/>
          <p14:tracePt t="442095" x="3197225" y="4143375"/>
          <p14:tracePt t="442157" x="3205163" y="4135438"/>
          <p14:tracePt t="442174" x="3214688" y="4135438"/>
          <p14:tracePt t="442365" x="3205163" y="4135438"/>
          <p14:tracePt t="442376" x="3187700" y="4135438"/>
          <p14:tracePt t="442391" x="3133725" y="4135438"/>
          <p14:tracePt t="442407" x="3108325" y="4135438"/>
          <p14:tracePt t="442424" x="3071813" y="4135438"/>
          <p14:tracePt t="442442" x="3027363" y="4135438"/>
          <p14:tracePt t="442457" x="3000375" y="4135438"/>
          <p14:tracePt t="442475" x="2973388" y="4135438"/>
          <p14:tracePt t="442489" x="2928938" y="4135438"/>
          <p14:tracePt t="442505" x="2911475" y="4135438"/>
          <p14:tracePt t="442522" x="2867025" y="4135438"/>
          <p14:tracePt t="442538" x="2830513" y="4135438"/>
          <p14:tracePt t="442555" x="2795588" y="4125913"/>
          <p14:tracePt t="442573" x="2776538" y="4108450"/>
          <p14:tracePt t="442589" x="2751138" y="4108450"/>
          <p14:tracePt t="442605" x="2732088" y="4108450"/>
          <p14:tracePt t="442622" x="2714625" y="4108450"/>
          <p14:tracePt t="442638" x="2705100" y="4108450"/>
          <p14:tracePt t="442657" x="2670175" y="4116388"/>
          <p14:tracePt t="442673" x="2625725" y="4116388"/>
          <p14:tracePt t="442689" x="2598738" y="4116388"/>
          <p14:tracePt t="442705" x="2536825" y="4116388"/>
          <p14:tracePt t="442722" x="2455863" y="4108450"/>
          <p14:tracePt t="442739" x="2428875" y="4108450"/>
          <p14:tracePt t="442755" x="2330450" y="4108450"/>
          <p14:tracePt t="442773" x="2224088" y="4108450"/>
          <p14:tracePt t="442789" x="2143125" y="4108450"/>
          <p14:tracePt t="442805" x="2108200" y="4108450"/>
          <p14:tracePt t="442822" x="2081213" y="4108450"/>
          <p14:tracePt t="442839" x="2054225" y="4108450"/>
          <p14:tracePt t="442856" x="2036763" y="4098925"/>
          <p14:tracePt t="442872" x="1990725" y="4098925"/>
          <p14:tracePt t="442889" x="1973263" y="4098925"/>
          <p14:tracePt t="442905" x="1965325" y="4098925"/>
          <p14:tracePt t="442922" x="1955800" y="4098925"/>
          <p14:tracePt t="442939" x="1946275" y="4098925"/>
          <p14:tracePt t="442957" x="1919288" y="4098925"/>
          <p14:tracePt t="442973" x="1901825" y="4098925"/>
          <p14:tracePt t="442989" x="1866900" y="4098925"/>
          <p14:tracePt t="443005" x="1857375" y="4098925"/>
          <p14:tracePt t="443022" x="1847850" y="4098925"/>
          <p14:tracePt t="443039" x="1830388" y="4098925"/>
          <p14:tracePt t="443056" x="1795463" y="4098925"/>
          <p14:tracePt t="443072" x="1751013" y="4098925"/>
          <p14:tracePt t="443089" x="1731963" y="4098925"/>
          <p14:tracePt t="443105" x="1704975" y="4098925"/>
          <p14:tracePt t="443122" x="1643063" y="4098925"/>
          <p14:tracePt t="443139" x="1608138" y="4098925"/>
          <p14:tracePt t="443156" x="1554163" y="4098925"/>
          <p14:tracePt t="443172" x="1536700" y="4098925"/>
          <p14:tracePt t="443189" x="1509713" y="4098925"/>
          <p14:tracePt t="443206" x="1500188" y="4098925"/>
          <p14:tracePt t="443222" x="1482725" y="4098925"/>
          <p14:tracePt t="443239" x="1465263" y="4098925"/>
          <p14:tracePt t="443256" x="1438275" y="4108450"/>
          <p14:tracePt t="443273" x="1428750" y="4108450"/>
          <p14:tracePt t="443289" x="1411288" y="4116388"/>
          <p14:tracePt t="443305" x="1401763" y="4135438"/>
          <p14:tracePt t="443322" x="1374775" y="4135438"/>
          <p14:tracePt t="443339" x="1357313" y="4135438"/>
          <p14:tracePt t="443356" x="1330325" y="4143375"/>
          <p14:tracePt t="443373" x="1268413" y="4152900"/>
          <p14:tracePt t="443389" x="1231900" y="4152900"/>
          <p14:tracePt t="443405" x="1187450" y="4152900"/>
          <p14:tracePt t="443422" x="1143000" y="4152900"/>
          <p14:tracePt t="443439" x="1116013" y="4152900"/>
          <p14:tracePt t="443456" x="1089025" y="4152900"/>
          <p14:tracePt t="443473" x="1071563" y="4152900"/>
          <p14:tracePt t="443489" x="1062038" y="4152900"/>
          <p14:tracePt t="443505" x="1054100" y="4152900"/>
          <p14:tracePt t="443522" x="1027113" y="4152900"/>
          <p14:tracePt t="443539" x="1017588" y="4152900"/>
          <p14:tracePt t="443556" x="990600" y="4152900"/>
          <p14:tracePt t="443573" x="955675" y="4152900"/>
          <p14:tracePt t="443589" x="946150" y="4152900"/>
          <p14:tracePt t="443605" x="928688" y="4152900"/>
          <p14:tracePt t="443621" x="919163" y="4143375"/>
          <p14:tracePt t="443742" x="928688" y="4143375"/>
          <p14:tracePt t="443756" x="938213" y="4143375"/>
          <p14:tracePt t="443772" x="973138" y="4143375"/>
          <p14:tracePt t="443783" x="982663" y="4135438"/>
          <p14:tracePt t="443795" x="1000125" y="4116388"/>
          <p14:tracePt t="443805" x="1017588" y="4116388"/>
          <p14:tracePt t="443822" x="1036638" y="4125913"/>
          <p14:tracePt t="443839" x="1054100" y="4135438"/>
          <p14:tracePt t="443855" x="1062038" y="4135438"/>
          <p14:tracePt t="443872" x="1071563" y="4135438"/>
          <p14:tracePt t="443889" x="1089025" y="4135438"/>
          <p14:tracePt t="443905" x="1108075" y="4135438"/>
          <p14:tracePt t="443922" x="1133475" y="4135438"/>
          <p14:tracePt t="443939" x="1143000" y="4135438"/>
          <p14:tracePt t="443955" x="1179513" y="4135438"/>
          <p14:tracePt t="443972" x="1187450" y="4135438"/>
          <p14:tracePt t="443989" x="1196975" y="4135438"/>
          <p14:tracePt t="444102" x="1204913" y="4135438"/>
          <p14:tracePt t="444264" x="1196975" y="4135438"/>
          <p14:tracePt t="444275" x="1187450" y="4135438"/>
          <p14:tracePt t="444291" x="1169988" y="4135438"/>
          <p14:tracePt t="444307" x="1152525" y="4116388"/>
          <p14:tracePt t="444326" x="1125538" y="4116388"/>
          <p14:tracePt t="444340" x="1116013" y="4116388"/>
          <p14:tracePt t="444355" x="1108075" y="4116388"/>
          <p14:tracePt t="444385" x="1098550" y="4116388"/>
          <p14:tracePt t="444401" x="1089025" y="4116388"/>
          <p14:tracePt t="444417" x="1071563" y="4116388"/>
          <p14:tracePt t="444432" x="1062038" y="4108450"/>
          <p14:tracePt t="444540" x="1054100" y="4108450"/>
          <p14:tracePt t="444618" x="1054100" y="4125913"/>
          <p14:tracePt t="444640" x="1062038" y="4125913"/>
          <p14:tracePt t="444664" x="1081088" y="4135438"/>
          <p14:tracePt t="444677" x="1089025" y="4135438"/>
          <p14:tracePt t="444690" x="1098550" y="4135438"/>
          <p14:tracePt t="444705" x="1116013" y="4135438"/>
          <p14:tracePt t="444722" x="1179513" y="4143375"/>
          <p14:tracePt t="444739" x="1204913" y="4143375"/>
          <p14:tracePt t="444756" x="1241425" y="4143375"/>
          <p14:tracePt t="444772" x="1303338" y="4143375"/>
          <p14:tracePt t="444789" x="1374775" y="4143375"/>
          <p14:tracePt t="444805" x="1455738" y="4143375"/>
          <p14:tracePt t="444822" x="1527175" y="4143375"/>
          <p14:tracePt t="444839" x="1598613" y="4143375"/>
          <p14:tracePt t="444863" x="1608138" y="4143375"/>
          <p14:tracePt t="444964" x="1616075" y="4143375"/>
          <p14:tracePt t="445186" x="1633538" y="4143375"/>
          <p14:tracePt t="445197" x="1652588" y="4143375"/>
          <p14:tracePt t="445210" x="1679575" y="4143375"/>
          <p14:tracePt t="445225" x="1822450" y="4143375"/>
          <p14:tracePt t="445242" x="2071688" y="4152900"/>
          <p14:tracePt t="445259" x="2312988" y="4170363"/>
          <p14:tracePt t="445274" x="2581275" y="4162425"/>
          <p14:tracePt t="445290" x="2822575" y="4125913"/>
          <p14:tracePt t="445309" x="3259138" y="4170363"/>
          <p14:tracePt t="445326" x="3357563" y="4162425"/>
          <p14:tracePt t="445340" x="3490913" y="4116388"/>
          <p14:tracePt t="445357" x="3554413" y="4116388"/>
          <p14:tracePt t="445371" x="3562350" y="4116388"/>
          <p14:tracePt t="445414" x="3554413" y="4116388"/>
          <p14:tracePt t="445454" x="3554413" y="4108450"/>
          <p14:tracePt t="445468" x="3536950" y="4108450"/>
          <p14:tracePt t="445485" x="3536950" y="4098925"/>
          <p14:tracePt t="459667" x="3544888" y="4098925"/>
          <p14:tracePt t="459680" x="3554413" y="4098925"/>
          <p14:tracePt t="459693" x="3571875" y="4116388"/>
          <p14:tracePt t="459709" x="3581400" y="4125913"/>
          <p14:tracePt t="459726" x="3608388" y="4135438"/>
          <p14:tracePt t="459742" x="3608388" y="4143375"/>
          <p14:tracePt t="459898" x="3608388" y="4152900"/>
          <p14:tracePt t="459912" x="3616325" y="4162425"/>
          <p14:tracePt t="459925" x="3625850" y="4170363"/>
          <p14:tracePt t="459943" x="3660775" y="4214813"/>
          <p14:tracePt t="459958" x="3679825" y="4233863"/>
          <p14:tracePt t="459975" x="3714750" y="4241800"/>
          <p14:tracePt t="459991" x="3751263" y="4251325"/>
          <p14:tracePt t="460007" x="3768725" y="4259263"/>
          <p14:tracePt t="460028" x="3795713" y="4268788"/>
          <p14:tracePt t="460041" x="3803650" y="4268788"/>
          <p14:tracePt t="460058" x="3884613" y="4295775"/>
          <p14:tracePt t="460075" x="3946525" y="4322763"/>
          <p14:tracePt t="460092" x="4000500" y="4330700"/>
          <p14:tracePt t="460106" x="4027488" y="4340225"/>
          <p14:tracePt t="460123" x="4037013" y="4340225"/>
          <p14:tracePt t="460139" x="4044950" y="4340225"/>
          <p14:tracePt t="460156" x="4062413" y="4357688"/>
          <p14:tracePt t="460173" x="4108450" y="4357688"/>
          <p14:tracePt t="460190" x="4160838" y="4357688"/>
          <p14:tracePt t="460206" x="4214813" y="4357688"/>
          <p14:tracePt t="460223" x="4259263" y="4349750"/>
          <p14:tracePt t="460239" x="4303713" y="4349750"/>
          <p14:tracePt t="460257" x="4348163" y="4349750"/>
          <p14:tracePt t="460276" x="4357688" y="4349750"/>
          <p14:tracePt t="460296" x="4367213" y="4349750"/>
          <p14:tracePt t="460312" x="4367213" y="4340225"/>
          <p14:tracePt t="460326" x="4367213" y="4330700"/>
          <p14:tracePt t="460340" x="4367213" y="4259263"/>
          <p14:tracePt t="460358" x="4367213" y="4143375"/>
          <p14:tracePt t="460374" x="4367213" y="4108450"/>
          <p14:tracePt t="460390" x="4367213" y="4098925"/>
          <p14:tracePt t="460407" x="4367213" y="4081463"/>
          <p14:tracePt t="460423" x="4367213" y="4071938"/>
          <p14:tracePt t="460440" x="4367213" y="4054475"/>
          <p14:tracePt t="460458" x="4348163" y="4019550"/>
          <p14:tracePt t="460474" x="4330700" y="3973513"/>
          <p14:tracePt t="460491" x="4322763" y="3929063"/>
          <p14:tracePt t="460507" x="4322763" y="3894138"/>
          <p14:tracePt t="460524" x="4313238" y="3876675"/>
          <p14:tracePt t="460540" x="4303713" y="3867150"/>
          <p14:tracePt t="460560" x="4286250" y="3840163"/>
          <p14:tracePt t="460577" x="4259263" y="3822700"/>
          <p14:tracePt t="460592" x="4241800" y="3813175"/>
          <p14:tracePt t="460609" x="4224338" y="3795713"/>
          <p14:tracePt t="460625" x="4197350" y="3768725"/>
          <p14:tracePt t="460642" x="4170363" y="3759200"/>
          <p14:tracePt t="460658" x="4152900" y="3751263"/>
          <p14:tracePt t="460675" x="4133850" y="3741738"/>
          <p14:tracePt t="460691" x="4125913" y="3733800"/>
          <p14:tracePt t="460708" x="4108450" y="3733800"/>
          <p14:tracePt t="460724" x="4071938" y="3724275"/>
          <p14:tracePt t="460742" x="4017963" y="3724275"/>
          <p14:tracePt t="460758" x="4000500" y="3706813"/>
          <p14:tracePt t="460775" x="3990975" y="3706813"/>
          <p14:tracePt t="460791" x="3965575" y="3706813"/>
          <p14:tracePt t="460808" x="3894138" y="3687763"/>
          <p14:tracePt t="460824" x="3867150" y="3687763"/>
          <p14:tracePt t="460842" x="3776663" y="3687763"/>
          <p14:tracePt t="460858" x="3759200" y="3687763"/>
          <p14:tracePt t="460875" x="3741738" y="3687763"/>
          <p14:tracePt t="460891" x="3732213" y="3687763"/>
          <p14:tracePt t="460907" x="3697288" y="3687763"/>
          <p14:tracePt t="460924" x="3679825" y="3687763"/>
          <p14:tracePt t="460942" x="3616325" y="3697288"/>
          <p14:tracePt t="460958" x="3571875" y="3706813"/>
          <p14:tracePt t="460974" x="3554413" y="3724275"/>
          <p14:tracePt t="460991" x="3517900" y="3733800"/>
          <p14:tracePt t="461007" x="3482975" y="3741738"/>
          <p14:tracePt t="461024" x="3473450" y="3751263"/>
          <p14:tracePt t="461042" x="3429000" y="3778250"/>
          <p14:tracePt t="461058" x="3419475" y="3786188"/>
          <p14:tracePt t="461075" x="3419475" y="3795713"/>
          <p14:tracePt t="461091" x="3419475" y="3813175"/>
          <p14:tracePt t="461107" x="3411538" y="3840163"/>
          <p14:tracePt t="461124" x="3402013" y="3849688"/>
          <p14:tracePt t="461142" x="3402013" y="3894138"/>
          <p14:tracePt t="461160" x="3402013" y="3911600"/>
          <p14:tracePt t="461177" x="3402013" y="3948113"/>
          <p14:tracePt t="461192" x="3402013" y="3973513"/>
          <p14:tracePt t="461209" x="3402013" y="4010025"/>
          <p14:tracePt t="461227" x="3402013" y="4054475"/>
          <p14:tracePt t="461244" x="3402013" y="4081463"/>
          <p14:tracePt t="461260" x="3411538" y="4143375"/>
          <p14:tracePt t="461276" x="3438525" y="4162425"/>
          <p14:tracePt t="461292" x="3446463" y="4187825"/>
          <p14:tracePt t="461309" x="3455988" y="4206875"/>
          <p14:tracePt t="461328" x="3465513" y="4241800"/>
          <p14:tracePt t="461344" x="3465513" y="4251325"/>
          <p14:tracePt t="461360" x="3490913" y="4259263"/>
          <p14:tracePt t="461376" x="3500438" y="4268788"/>
          <p14:tracePt t="461392" x="3509963" y="4278313"/>
          <p14:tracePt t="461410" x="3527425" y="4305300"/>
          <p14:tracePt t="461427" x="3554413" y="4313238"/>
          <p14:tracePt t="461444" x="3571875" y="4322763"/>
          <p14:tracePt t="461460" x="3581400" y="4322763"/>
          <p14:tracePt t="461476" x="3589338" y="4322763"/>
          <p14:tracePt t="461493" x="3598863" y="4322763"/>
          <p14:tracePt t="461513" x="3598863" y="4330700"/>
          <p14:tracePt t="461535" x="3608388" y="4330700"/>
          <p14:tracePt t="461546" x="3625850" y="4330700"/>
          <p14:tracePt t="461560" x="3643313" y="4330700"/>
          <p14:tracePt t="461576" x="3660775" y="4330700"/>
          <p14:tracePt t="461596" x="3670300" y="4330700"/>
          <p14:tracePt t="461609" x="3687763" y="4330700"/>
          <p14:tracePt t="461627" x="3705225" y="4330700"/>
          <p14:tracePt t="461644" x="3714750" y="4340225"/>
          <p14:tracePt t="461658" x="3732213" y="4340225"/>
          <p14:tracePt t="461688" x="3741738" y="4340225"/>
          <p14:tracePt t="461696" x="3751263" y="4340225"/>
          <p14:tracePt t="461707" x="3768725" y="4330700"/>
          <p14:tracePt t="461724" x="3786188" y="4330700"/>
          <p14:tracePt t="461742" x="3840163" y="4313238"/>
          <p14:tracePt t="461757" x="3867150" y="4313238"/>
          <p14:tracePt t="461775" x="3875088" y="4313238"/>
          <p14:tracePt t="461903" x="3884613" y="4305300"/>
          <p14:tracePt t="461935" x="3894138" y="4295775"/>
          <p14:tracePt t="461949" x="3902075" y="4286250"/>
          <p14:tracePt t="461965" x="3911600" y="4278313"/>
          <p14:tracePt t="461976" x="3911600" y="4268788"/>
          <p14:tracePt t="461992" x="3911600" y="4259263"/>
          <p14:tracePt t="462009" x="3911600" y="4224338"/>
          <p14:tracePt t="462027" x="3911600" y="4214813"/>
          <p14:tracePt t="462042" x="3911600" y="4206875"/>
          <p14:tracePt t="462060" x="3929063" y="4197350"/>
          <p14:tracePt t="462076" x="3946525" y="4187825"/>
          <p14:tracePt t="462092" x="3956050" y="4162425"/>
          <p14:tracePt t="462111" x="3983038" y="4143375"/>
          <p14:tracePt t="462127" x="3983038" y="4116388"/>
          <p14:tracePt t="462142" x="3983038" y="4090988"/>
          <p14:tracePt t="462158" x="3990975" y="4044950"/>
          <p14:tracePt t="462175" x="3990975" y="4010025"/>
          <p14:tracePt t="462191" x="4000500" y="3973513"/>
          <p14:tracePt t="462208" x="4000500" y="3929063"/>
          <p14:tracePt t="462224" x="4027488" y="3867150"/>
          <p14:tracePt t="462241" x="4027488" y="3830638"/>
          <p14:tracePt t="462381" x="4027488" y="3849688"/>
          <p14:tracePt t="462395" x="4027488" y="3857625"/>
          <p14:tracePt t="462410" x="4027488" y="3867150"/>
          <p14:tracePt t="462424" x="4027488" y="3876675"/>
          <p14:tracePt t="462441" x="4017963" y="3884613"/>
          <p14:tracePt t="462458" x="4017963" y="3902075"/>
          <p14:tracePt t="462565" x="4017963" y="3911600"/>
          <p14:tracePt t="462581" x="4017963" y="3921125"/>
          <p14:tracePt t="462593" x="4017963" y="3929063"/>
          <p14:tracePt t="462611" x="4010025" y="3938588"/>
          <p14:tracePt t="462627" x="4010025" y="3948113"/>
          <p14:tracePt t="462644" x="4010025" y="3965575"/>
          <p14:tracePt t="462660" x="4000500" y="4000500"/>
          <p14:tracePt t="462676" x="4000500" y="4037013"/>
          <p14:tracePt t="462692" x="4000500" y="4054475"/>
          <p14:tracePt t="462711" x="4000500" y="4071938"/>
          <p14:tracePt t="462728" x="4000500" y="4081463"/>
          <p14:tracePt t="462743" x="3983038" y="4081463"/>
          <p14:tracePt t="462957" x="3983038" y="4090988"/>
          <p14:tracePt t="463733" x="3990975" y="4090988"/>
          <p14:tracePt t="465276" x="4000500" y="4090988"/>
          <p14:tracePt t="468262" x="3983038" y="4090988"/>
          <p14:tracePt t="468273" x="3973513" y="4090988"/>
          <p14:tracePt t="468285" x="3938588" y="4098925"/>
          <p14:tracePt t="468297" x="3929063" y="4098925"/>
          <p14:tracePt t="468310" x="3902075" y="4098925"/>
          <p14:tracePt t="468327" x="3894138" y="4098925"/>
          <p14:tracePt t="468344" x="3884613" y="4108450"/>
          <p14:tracePt t="468357" x="3857625" y="4108450"/>
          <p14:tracePt t="468376" x="3840163" y="4108450"/>
          <p14:tracePt t="468392" x="3830638" y="4108450"/>
          <p14:tracePt t="468410" x="3813175" y="4108450"/>
          <p14:tracePt t="468426" x="3795713" y="4108450"/>
          <p14:tracePt t="468443" x="3786188" y="4108450"/>
          <p14:tracePt t="468461" x="3768725" y="4090988"/>
          <p14:tracePt t="468478" x="3751263" y="4090988"/>
          <p14:tracePt t="468494" x="3741738" y="4090988"/>
          <p14:tracePt t="468511" x="3714750" y="4090988"/>
          <p14:tracePt t="468527" x="3697288" y="4090988"/>
          <p14:tracePt t="468543" x="3687763" y="4090988"/>
          <p14:tracePt t="468560" x="3652838" y="4071938"/>
          <p14:tracePt t="468577" x="3571875" y="4071938"/>
          <p14:tracePt t="468594" x="3536950" y="4071938"/>
          <p14:tracePt t="468610" x="3509963" y="4071938"/>
          <p14:tracePt t="468626" x="3473450" y="4071938"/>
          <p14:tracePt t="468754" x="3500438" y="4071938"/>
          <p14:tracePt t="468765" x="3517900" y="4090988"/>
          <p14:tracePt t="468777" x="3554413" y="4090988"/>
          <p14:tracePt t="468794" x="3589338" y="4098925"/>
          <p14:tracePt t="468809" x="3652838" y="4108450"/>
          <p14:tracePt t="468825" x="3714750" y="4108450"/>
          <p14:tracePt t="468842" x="3751263" y="4108450"/>
          <p14:tracePt t="468861" x="3768725" y="4108450"/>
          <p14:tracePt t="468976" x="3751263" y="4108450"/>
          <p14:tracePt t="468987" x="3705225" y="4108450"/>
          <p14:tracePt t="469000" x="3633788" y="4108450"/>
          <p14:tracePt t="469014" x="3517900" y="4125913"/>
          <p14:tracePt t="469027" x="3500438" y="4125913"/>
          <p14:tracePt t="469041" x="3455988" y="4125913"/>
          <p14:tracePt t="469058" x="3411538" y="4125913"/>
          <p14:tracePt t="469152" x="3429000" y="4125913"/>
          <p14:tracePt t="469165" x="3455988" y="4125913"/>
          <p14:tracePt t="469177" x="3509963" y="4125913"/>
          <p14:tracePt t="469193" x="3608388" y="4135438"/>
          <p14:tracePt t="469210" x="3732213" y="4135438"/>
          <p14:tracePt t="469226" x="3822700" y="4152900"/>
          <p14:tracePt t="469245" x="4027488" y="4152900"/>
          <p14:tracePt t="469261" x="4098925" y="4143375"/>
          <p14:tracePt t="469279" x="4160838" y="4135438"/>
          <p14:tracePt t="469293" x="4214813" y="4125913"/>
          <p14:tracePt t="469310" x="4232275" y="4116388"/>
          <p14:tracePt t="469327" x="4241800" y="4116388"/>
          <p14:tracePt t="469414" x="4241800" y="4098925"/>
          <p14:tracePt t="469506" x="4241800" y="4108450"/>
          <p14:tracePt t="469518" x="4241800" y="4116388"/>
          <p14:tracePt t="469530" x="4232275" y="4125913"/>
          <p14:tracePt t="469544" x="4224338" y="4135438"/>
          <p14:tracePt t="469559" x="4214813" y="4135438"/>
          <p14:tracePt t="469575" x="4205288" y="4135438"/>
          <p14:tracePt t="469592" x="4197350" y="4135438"/>
          <p14:tracePt t="469608" x="4197350" y="4143375"/>
          <p14:tracePt t="469625" x="4179888" y="4143375"/>
          <p14:tracePt t="469642" x="4170363" y="4143375"/>
          <p14:tracePt t="469660" x="4160838" y="4143375"/>
          <p14:tracePt t="469682" x="4152900" y="4143375"/>
          <p14:tracePt t="469768" x="4143375" y="4143375"/>
          <p14:tracePt t="469807" x="4133850" y="4143375"/>
          <p14:tracePt t="469922" x="4125913" y="4143375"/>
          <p14:tracePt t="469952" x="4108450" y="4143375"/>
          <p14:tracePt t="470006" x="4098925" y="4143375"/>
          <p14:tracePt t="470114" x="4089400" y="4143375"/>
          <p14:tracePt t="470152" x="4081463" y="4143375"/>
          <p14:tracePt t="470320" x="4081463" y="4135438"/>
          <p14:tracePt t="470332" x="4081463" y="4125913"/>
          <p14:tracePt t="470382" x="4081463" y="4116388"/>
          <p14:tracePt t="470452" x="4081463" y="4098925"/>
          <p14:tracePt t="470514" x="4081463" y="4090988"/>
          <p14:tracePt t="470591" x="4089400" y="4090988"/>
          <p14:tracePt t="470744" x="4098925" y="4090988"/>
          <p14:tracePt t="470759" x="4116388" y="4081463"/>
          <p14:tracePt t="470774" x="4125913" y="4081463"/>
          <p14:tracePt t="470867" x="4133850" y="4081463"/>
          <p14:tracePt t="470921" x="4143375" y="4081463"/>
          <p14:tracePt t="471166" x="4143375" y="4090988"/>
          <p14:tracePt t="471178" x="4152900" y="4090988"/>
          <p14:tracePt t="471194" x="4152900" y="4108450"/>
          <p14:tracePt t="471212" x="4152900" y="4116388"/>
          <p14:tracePt t="471226" x="4152900" y="4125913"/>
          <p14:tracePt t="471242" x="4143375" y="4125913"/>
          <p14:tracePt t="471259" x="4133850" y="4125913"/>
          <p14:tracePt t="471282" x="4133850" y="4135438"/>
          <p14:tracePt t="471311" x="4125913" y="4135438"/>
          <p14:tracePt t="471366" x="4108450" y="4135438"/>
          <p14:tracePt t="471382" x="4108450" y="4143375"/>
          <p14:tracePt t="471390" x="4098925" y="4143375"/>
          <p14:tracePt t="471459" x="4089400" y="4143375"/>
          <p14:tracePt t="478500" x="4081463" y="4143375"/>
          <p14:tracePt t="478516" x="4071938" y="4143375"/>
          <p14:tracePt t="478528" x="4044950" y="4143375"/>
          <p14:tracePt t="478546" x="4010025" y="4152900"/>
          <p14:tracePt t="478560" x="3990975" y="4170363"/>
          <p14:tracePt t="478577" x="3973513" y="4170363"/>
          <p14:tracePt t="478624" x="3965575" y="4170363"/>
          <p14:tracePt t="478640" x="3956050" y="4187825"/>
          <p14:tracePt t="478651" x="3946525" y="4187825"/>
          <p14:tracePt t="478664" x="3902075" y="4197350"/>
          <p14:tracePt t="478680" x="3857625" y="4197350"/>
          <p14:tracePt t="478694" x="3830638" y="4197350"/>
          <p14:tracePt t="478711" x="3813175" y="4197350"/>
          <p14:tracePt t="478728" x="3786188" y="4197350"/>
          <p14:tracePt t="478746" x="3679825" y="4187825"/>
          <p14:tracePt t="478762" x="3616325" y="4187825"/>
          <p14:tracePt t="478779" x="3544888" y="4187825"/>
          <p14:tracePt t="478795" x="3517900" y="4179888"/>
          <p14:tracePt t="478811" x="3517900" y="4170363"/>
          <p14:tracePt t="478829" x="3490913" y="4170363"/>
          <p14:tracePt t="478846" x="3465513" y="4170363"/>
          <p14:tracePt t="478859" x="3446463" y="4170363"/>
          <p14:tracePt t="478877" x="3375025" y="4143375"/>
          <p14:tracePt t="478893" x="3286125" y="4143375"/>
          <p14:tracePt t="478910" x="3187700" y="4143375"/>
          <p14:tracePt t="478926" x="3160713" y="4143375"/>
          <p14:tracePt t="478943" x="3116263" y="4143375"/>
          <p14:tracePt t="478961" x="3071813" y="4143375"/>
          <p14:tracePt t="478976" x="3027363" y="4143375"/>
          <p14:tracePt t="478993" x="2965450" y="4116388"/>
          <p14:tracePt t="479010" x="2901950" y="4116388"/>
          <p14:tracePt t="479026" x="2894013" y="4116388"/>
          <p14:tracePt t="479042" x="2847975" y="4108450"/>
          <p14:tracePt t="479059" x="2822575" y="4108450"/>
          <p14:tracePt t="479077" x="2786063" y="4108450"/>
          <p14:tracePt t="479093" x="2759075" y="4108450"/>
          <p14:tracePt t="479110" x="2741613" y="4098925"/>
          <p14:tracePt t="479129" x="2724150" y="4098925"/>
          <p14:tracePt t="479184" x="2714625" y="4098925"/>
          <p14:tracePt t="479200" x="2697163" y="4098925"/>
          <p14:tracePt t="479224" x="2687638" y="4098925"/>
          <p14:tracePt t="479238" x="2679700" y="4098925"/>
          <p14:tracePt t="479254" x="2670175" y="4098925"/>
          <p14:tracePt t="479266" x="2660650" y="4098925"/>
          <p14:tracePt t="479278" x="2652713" y="4098925"/>
          <p14:tracePt t="479294" x="2643188" y="4098925"/>
          <p14:tracePt t="479311" x="2625725" y="4098925"/>
          <p14:tracePt t="479327" x="2625725" y="4081463"/>
          <p14:tracePt t="479700" x="2625725" y="4071938"/>
          <p14:tracePt t="479714" x="2616200" y="4071938"/>
          <p14:tracePt t="479792" x="2616200" y="4064000"/>
          <p14:tracePt t="479804" x="2608263" y="4064000"/>
          <p14:tracePt t="479822" x="2598738" y="4064000"/>
          <p14:tracePt t="479833" x="2589213" y="4064000"/>
          <p14:tracePt t="479862" x="2589213" y="4054475"/>
          <p14:tracePt t="479875" x="2581275" y="4054475"/>
          <p14:tracePt t="479887" x="2571750" y="4054475"/>
          <p14:tracePt t="479900" x="2554288" y="4054475"/>
          <p14:tracePt t="479938" x="2544763" y="4054475"/>
          <p14:tracePt t="483667" x="2554288" y="4037013"/>
          <p14:tracePt t="483680" x="2589213" y="3921125"/>
          <p14:tracePt t="483696" x="2687638" y="3795713"/>
          <p14:tracePt t="483714" x="2786063" y="3706813"/>
          <p14:tracePt t="483729" x="2830513" y="3589338"/>
          <p14:tracePt t="483746" x="2874963" y="3492500"/>
          <p14:tracePt t="483762" x="2990850" y="3349625"/>
          <p14:tracePt t="483778" x="3089275" y="3179763"/>
          <p14:tracePt t="483796" x="3187700" y="2938463"/>
          <p14:tracePt t="483813" x="3268663" y="2795588"/>
          <p14:tracePt t="483828" x="3357563" y="2670175"/>
          <p14:tracePt t="483843" x="3375025" y="2635250"/>
          <p14:tracePt t="483862" x="3482975" y="2554288"/>
          <p14:tracePt t="483878" x="3536950" y="2446338"/>
          <p14:tracePt t="483897" x="3633788" y="2366963"/>
          <p14:tracePt t="483913" x="3652838" y="2322513"/>
          <p14:tracePt t="483929" x="3679825" y="2303463"/>
          <p14:tracePt t="483945" x="3679825" y="2268538"/>
          <p14:tracePt t="483963" x="3679825" y="2241550"/>
          <p14:tracePt t="483978" x="3679825" y="2224088"/>
          <p14:tracePt t="483995" x="3679825" y="2214563"/>
          <p14:tracePt t="484089" x="3679825" y="2197100"/>
          <p14:tracePt t="484105" x="3679825" y="2187575"/>
          <p14:tracePt t="484116" x="3652838" y="2160588"/>
          <p14:tracePt t="484129" x="3625850" y="2125663"/>
          <p14:tracePt t="484145" x="3562350" y="2089150"/>
          <p14:tracePt t="484161" x="3500438" y="2036763"/>
          <p14:tracePt t="484178" x="3402013" y="1946275"/>
          <p14:tracePt t="484193" x="3330575" y="1911350"/>
          <p14:tracePt t="484210" x="3251200" y="1884363"/>
          <p14:tracePt t="484227" x="3187700" y="1874838"/>
          <p14:tracePt t="484244" x="3133725" y="1866900"/>
          <p14:tracePt t="484261" x="3125788" y="1866900"/>
          <p14:tracePt t="484277" x="3098800" y="1849438"/>
          <p14:tracePt t="484294" x="3071813" y="1849438"/>
          <p14:tracePt t="484314" x="3044825" y="1849438"/>
          <p14:tracePt t="484335" x="3036888" y="1849438"/>
          <p14:tracePt t="484346" x="3027363" y="1849438"/>
          <p14:tracePt t="484362" x="3017838" y="1849438"/>
          <p14:tracePt t="484378" x="3009900" y="1866900"/>
          <p14:tracePt t="484397" x="2982913" y="1866900"/>
          <p14:tracePt t="484413" x="2973388" y="1874838"/>
          <p14:tracePt t="484573" x="2990850" y="1874838"/>
          <p14:tracePt t="484584" x="3009900" y="1874838"/>
          <p14:tracePt t="484597" x="3081338" y="1874838"/>
          <p14:tracePt t="484613" x="3160713" y="1874838"/>
          <p14:tracePt t="484629" x="3268663" y="1857375"/>
          <p14:tracePt t="484646" x="3402013" y="1830388"/>
          <p14:tracePt t="484662" x="3509963" y="1830388"/>
          <p14:tracePt t="484678" x="3616325" y="1830388"/>
          <p14:tracePt t="484697" x="3938588" y="1874838"/>
          <p14:tracePt t="484713" x="4098925" y="1893888"/>
          <p14:tracePt t="484730" x="4276725" y="1911350"/>
          <p14:tracePt t="484746" x="4419600" y="1911350"/>
          <p14:tracePt t="484762" x="4545013" y="1911350"/>
          <p14:tracePt t="484778" x="4633913" y="1901825"/>
          <p14:tracePt t="484794" x="4732338" y="1901825"/>
          <p14:tracePt t="484811" x="4857750" y="1901825"/>
          <p14:tracePt t="484828" x="4884738" y="1901825"/>
          <p14:tracePt t="484844" x="4894263" y="1901825"/>
          <p14:tracePt t="484859" x="4902200" y="1901825"/>
          <p14:tracePt t="484876" x="4921250" y="1901825"/>
          <p14:tracePt t="484893" x="4929188" y="1901825"/>
          <p14:tracePt t="484910" x="4965700" y="1901825"/>
          <p14:tracePt t="484927" x="5010150" y="1911350"/>
          <p14:tracePt t="484945" x="5018088" y="1911350"/>
          <p14:tracePt t="484964" x="5037138" y="1911350"/>
          <p14:tracePt t="484978" x="5045075" y="1911350"/>
          <p14:tracePt t="484997" x="5099050" y="1911350"/>
          <p14:tracePt t="485011" x="5135563" y="1911350"/>
          <p14:tracePt t="485027" x="5143500" y="1911350"/>
          <p14:tracePt t="485227" x="5135563" y="1911350"/>
          <p14:tracePt t="485241" x="5099050" y="1911350"/>
          <p14:tracePt t="485254" x="5089525" y="1928813"/>
          <p14:tracePt t="485267" x="5064125" y="1938338"/>
          <p14:tracePt t="485277" x="5000625" y="1965325"/>
          <p14:tracePt t="485294" x="4840288" y="2063750"/>
          <p14:tracePt t="485311" x="4643438" y="2224088"/>
          <p14:tracePt t="485327" x="4411663" y="2492375"/>
          <p14:tracePt t="485342" x="4251325" y="2706688"/>
          <p14:tracePt t="485362" x="4098925" y="3098800"/>
          <p14:tracePt t="485378" x="3965575" y="3402013"/>
          <p14:tracePt t="485394" x="3840163" y="3616325"/>
          <p14:tracePt t="485411" x="3759200" y="3697288"/>
          <p14:tracePt t="485428" x="3751263" y="3733800"/>
          <p14:tracePt t="485443" x="3741738" y="3751263"/>
          <p14:tracePt t="485461" x="3732213" y="3768725"/>
          <p14:tracePt t="485477" x="3732213" y="3786188"/>
          <p14:tracePt t="485495" x="3705225" y="3822700"/>
          <p14:tracePt t="485511" x="3705225" y="3849688"/>
          <p14:tracePt t="485528" x="3705225" y="3867150"/>
          <p14:tracePt t="485546" x="3705225" y="3884613"/>
          <p14:tracePt t="485733" x="3697288" y="3884613"/>
          <p14:tracePt t="485746" x="3679825" y="3894138"/>
          <p14:tracePt t="485762" x="3625850" y="3894138"/>
          <p14:tracePt t="485780" x="3562350" y="3894138"/>
          <p14:tracePt t="485797" x="3517900" y="3894138"/>
          <p14:tracePt t="485811" x="3473450" y="3894138"/>
          <p14:tracePt t="485826" x="3446463" y="3902075"/>
          <p14:tracePt t="485843" x="3438525" y="3902075"/>
          <p14:tracePt t="485860" x="3429000" y="3911600"/>
          <p14:tracePt t="485876" x="3411538" y="3911600"/>
          <p14:tracePt t="485893" x="3394075" y="3921125"/>
          <p14:tracePt t="485910" x="3394075" y="3938588"/>
          <p14:tracePt t="485926" x="3384550" y="3938588"/>
          <p14:tracePt t="485942" x="3384550" y="3948113"/>
          <p14:tracePt t="485959" x="3384550" y="3965575"/>
          <p14:tracePt t="485976" x="3384550" y="3983038"/>
          <p14:tracePt t="485993" x="3384550" y="4019550"/>
          <p14:tracePt t="486010" x="3384550" y="4027488"/>
          <p14:tracePt t="486026" x="3384550" y="4037013"/>
          <p14:tracePt t="486103" x="3411538" y="4037013"/>
          <p14:tracePt t="486114" x="3419475" y="4037013"/>
          <p14:tracePt t="486129" x="3446463" y="4037013"/>
          <p14:tracePt t="486146" x="3482975" y="4037013"/>
          <p14:tracePt t="486164" x="3527425" y="4044950"/>
          <p14:tracePt t="486177" x="3536950" y="4044950"/>
          <p14:tracePt t="486195" x="3571875" y="4054475"/>
          <p14:tracePt t="486210" x="3616325" y="4108450"/>
          <p14:tracePt t="486226" x="3679825" y="4135438"/>
          <p14:tracePt t="486242" x="3724275" y="4143375"/>
          <p14:tracePt t="486261" x="3776663" y="4143375"/>
          <p14:tracePt t="486278" x="3857625" y="4143375"/>
          <p14:tracePt t="486293" x="3867150" y="4143375"/>
          <p14:tracePt t="486310" x="3875088" y="4143375"/>
          <p14:tracePt t="486409" x="3848100" y="4143375"/>
          <p14:tracePt t="486421" x="3813175" y="4143375"/>
          <p14:tracePt t="486434" x="3751263" y="4143375"/>
          <p14:tracePt t="486446" x="3697288" y="4143375"/>
          <p14:tracePt t="486464" x="3598863" y="4125913"/>
          <p14:tracePt t="486477" x="3589338" y="4125913"/>
          <p14:tracePt t="486495" x="3509963" y="4116388"/>
          <p14:tracePt t="486511" x="3446463" y="4116388"/>
          <p14:tracePt t="486527" x="3402013" y="4116388"/>
          <p14:tracePt t="486543" x="3367088" y="4108450"/>
          <p14:tracePt t="486561" x="3330575" y="4108450"/>
          <p14:tracePt t="486577" x="3322638" y="4108450"/>
          <p14:tracePt t="486595" x="3313113" y="4108450"/>
          <p14:tracePt t="486611" x="3313113" y="4125913"/>
          <p14:tracePt t="486627" x="3313113" y="4135438"/>
          <p14:tracePt t="486644" x="3313113" y="4152900"/>
          <p14:tracePt t="486660" x="3313113" y="4162425"/>
          <p14:tracePt t="486741" x="3330575" y="4162425"/>
          <p14:tracePt t="486752" x="3367088" y="4162425"/>
          <p14:tracePt t="486765" x="3429000" y="4152900"/>
          <p14:tracePt t="486778" x="3536950" y="4152900"/>
          <p14:tracePt t="486794" x="3581400" y="4152900"/>
          <p14:tracePt t="486811" x="3687763" y="4152900"/>
          <p14:tracePt t="486827" x="3786188" y="4162425"/>
          <p14:tracePt t="486844" x="3830638" y="4162425"/>
          <p14:tracePt t="486863" x="3902075" y="4197350"/>
          <p14:tracePt t="486879" x="3965575" y="4214813"/>
          <p14:tracePt t="486895" x="3973513" y="4224338"/>
          <p14:tracePt t="486912" x="3983038" y="4224338"/>
          <p14:tracePt t="487025" x="3973513" y="4224338"/>
          <p14:tracePt t="487036" x="3956050" y="4224338"/>
          <p14:tracePt t="487049" x="3911600" y="4224338"/>
          <p14:tracePt t="487063" x="3840163" y="4214813"/>
          <p14:tracePt t="487080" x="3776663" y="4214813"/>
          <p14:tracePt t="487096" x="3670300" y="4214813"/>
          <p14:tracePt t="487111" x="3589338" y="4214813"/>
          <p14:tracePt t="487127" x="3500438" y="4214813"/>
          <p14:tracePt t="487144" x="3429000" y="4214813"/>
          <p14:tracePt t="487161" x="3367088" y="4206875"/>
          <p14:tracePt t="487177" x="3232150" y="4187825"/>
          <p14:tracePt t="487194" x="3152775" y="4187825"/>
          <p14:tracePt t="487211" x="3116263" y="4187825"/>
          <p14:tracePt t="487227" x="3089275" y="4179888"/>
          <p14:tracePt t="487244" x="3081338" y="4179888"/>
          <p14:tracePt t="487263" x="3071813" y="4179888"/>
          <p14:tracePt t="487308" x="3071813" y="4170363"/>
          <p14:tracePt t="487325" x="3089275" y="4170363"/>
          <p14:tracePt t="487332" x="3108325" y="4170363"/>
          <p14:tracePt t="487343" x="3133725" y="4170363"/>
          <p14:tracePt t="487359" x="3214688" y="4170363"/>
          <p14:tracePt t="487380" x="3348038" y="4170363"/>
          <p14:tracePt t="487396" x="3455988" y="4187825"/>
          <p14:tracePt t="487412" x="3562350" y="4179888"/>
          <p14:tracePt t="487429" x="3643313" y="4179888"/>
          <p14:tracePt t="487445" x="3705225" y="4179888"/>
          <p14:tracePt t="487464" x="3759200" y="4162425"/>
          <p14:tracePt t="487548" x="3741738" y="4162425"/>
          <p14:tracePt t="487559" x="3714750" y="4162425"/>
          <p14:tracePt t="487572" x="3625850" y="4162425"/>
          <p14:tracePt t="487585" x="3536950" y="4162425"/>
          <p14:tracePt t="487597" x="3465513" y="4162425"/>
          <p14:tracePt t="487613" x="3268663" y="4162425"/>
          <p14:tracePt t="487629" x="3071813" y="4143375"/>
          <p14:tracePt t="487647" x="2874963" y="4143375"/>
          <p14:tracePt t="487663" x="2751138" y="4143375"/>
          <p14:tracePt t="487680" x="2652713" y="4143375"/>
          <p14:tracePt t="487696" x="2625725" y="4143375"/>
          <p14:tracePt t="487712" x="2598738" y="4152900"/>
          <p14:tracePt t="487771" x="2589213" y="4152900"/>
          <p14:tracePt t="487825" x="2598738" y="4152900"/>
          <p14:tracePt t="487841" x="2652713" y="4152900"/>
          <p14:tracePt t="487850" x="2670175" y="4152900"/>
          <p14:tracePt t="487861" x="2697163" y="4152900"/>
          <p14:tracePt t="487877" x="2741613" y="4152900"/>
          <p14:tracePt t="487894" x="2786063" y="4143375"/>
          <p14:tracePt t="487913" x="2822575" y="4135438"/>
          <p14:tracePt t="487929" x="2840038" y="4135438"/>
          <p14:tracePt t="501550" x="2847975" y="4135438"/>
          <p14:tracePt t="501564" x="2857500" y="4135438"/>
          <p14:tracePt t="501575" x="2874963" y="4135438"/>
          <p14:tracePt t="501588" x="2965450" y="4152900"/>
          <p14:tracePt t="501601" x="2990850" y="4162425"/>
          <p14:tracePt t="501614" x="3143250" y="4179888"/>
          <p14:tracePt t="501630" x="3241675" y="4187825"/>
          <p14:tracePt t="501647" x="3313113" y="4197350"/>
          <p14:tracePt t="501664" x="3394075" y="4224338"/>
          <p14:tracePt t="501682" x="3429000" y="4268788"/>
          <p14:tracePt t="501699" x="3465513" y="4268788"/>
          <p14:tracePt t="501714" x="3465513" y="4278313"/>
          <p14:tracePt t="501751" x="3473450" y="4278313"/>
          <p14:tracePt t="503378" x="3473450" y="4286250"/>
          <p14:tracePt t="503389" x="3473450" y="4305300"/>
          <p14:tracePt t="503402" x="3446463" y="4357688"/>
          <p14:tracePt t="503414" x="3438525" y="4367213"/>
          <p14:tracePt t="503432" x="3419475" y="4394200"/>
          <p14:tracePt t="503448" x="3394075" y="4438650"/>
          <p14:tracePt t="503466" x="3357563" y="4492625"/>
          <p14:tracePt t="503481" x="3340100" y="4554538"/>
          <p14:tracePt t="503498" x="3303588" y="4591050"/>
          <p14:tracePt t="503515" x="3251200" y="4652963"/>
          <p14:tracePt t="503532" x="3152775" y="4813300"/>
          <p14:tracePt t="503546" x="3152775" y="4857750"/>
          <p14:tracePt t="503563" x="3133725" y="4911725"/>
          <p14:tracePt t="503580" x="3125788" y="4929188"/>
          <p14:tracePt t="503602" x="3108325" y="4929188"/>
          <p14:tracePt t="503616" x="3089275" y="4956175"/>
          <p14:tracePt t="503631" x="3044825" y="4983163"/>
          <p14:tracePt t="503648" x="3017838" y="4992688"/>
          <p14:tracePt t="503664" x="2973388" y="5000625"/>
          <p14:tracePt t="503680" x="2938463" y="5019675"/>
          <p14:tracePt t="503696" x="2894013" y="5019675"/>
          <p14:tracePt t="503712" x="2830513" y="5019675"/>
          <p14:tracePt t="503729" x="2741613" y="5019675"/>
          <p14:tracePt t="503746" x="2652713" y="5019675"/>
          <p14:tracePt t="503763" x="2509838" y="5019675"/>
          <p14:tracePt t="503780" x="2393950" y="5019675"/>
          <p14:tracePt t="503796" x="2330450" y="5019675"/>
          <p14:tracePt t="503814" x="2241550" y="5019675"/>
          <p14:tracePt t="503832" x="2108200" y="5019675"/>
          <p14:tracePt t="503847" x="2036763" y="5019675"/>
          <p14:tracePt t="503862" x="2000250" y="5019675"/>
          <p14:tracePt t="503879" x="1884363" y="5019675"/>
          <p14:tracePt t="503896" x="1803400" y="5019675"/>
          <p14:tracePt t="503912" x="1768475" y="5019675"/>
          <p14:tracePt t="503929" x="1714500" y="5019675"/>
          <p14:tracePt t="503948" x="1625600" y="5037138"/>
          <p14:tracePt t="503965" x="1536700" y="5037138"/>
          <p14:tracePt t="503981" x="1455738" y="5037138"/>
          <p14:tracePt t="503998" x="1366838" y="5037138"/>
          <p14:tracePt t="504014" x="1303338" y="5045075"/>
          <p14:tracePt t="504032" x="1187450" y="5091113"/>
          <p14:tracePt t="504049" x="1081088" y="5091113"/>
          <p14:tracePt t="504066" x="1017588" y="5091113"/>
          <p14:tracePt t="504081" x="973138" y="5091113"/>
          <p14:tracePt t="504097" x="928688" y="5091113"/>
          <p14:tracePt t="504114" x="866775" y="5099050"/>
          <p14:tracePt t="504132" x="795338" y="5108575"/>
          <p14:tracePt t="504148" x="768350" y="5108575"/>
          <p14:tracePt t="504164" x="758825" y="5108575"/>
          <p14:tracePt t="504180" x="714375" y="5108575"/>
          <p14:tracePt t="504196" x="696913" y="5108575"/>
          <p14:tracePt t="504213" x="660400" y="5108575"/>
          <p14:tracePt t="504229" x="652463" y="5108575"/>
          <p14:tracePt t="504246" x="642938" y="5108575"/>
          <p14:tracePt t="504500" x="652463" y="5108575"/>
          <p14:tracePt t="504512" x="660400" y="5108575"/>
          <p14:tracePt t="504532" x="687388" y="5108575"/>
          <p14:tracePt t="504547" x="704850" y="5108575"/>
          <p14:tracePt t="504564" x="714375" y="5108575"/>
          <p14:tracePt t="504581" x="741363" y="5108575"/>
          <p14:tracePt t="504597" x="768350" y="5108575"/>
          <p14:tracePt t="504614" x="795338" y="5108575"/>
          <p14:tracePt t="504632" x="847725" y="5108575"/>
          <p14:tracePt t="504648" x="955675" y="5108575"/>
          <p14:tracePt t="504665" x="1089025" y="5099050"/>
          <p14:tracePt t="504682" x="1196975" y="5099050"/>
          <p14:tracePt t="504698" x="1268413" y="5099050"/>
          <p14:tracePt t="504713" x="1357313" y="5099050"/>
          <p14:tracePt t="504729" x="1401763" y="5099050"/>
          <p14:tracePt t="504749" x="1473200" y="5099050"/>
          <p14:tracePt t="504765" x="1536700" y="5099050"/>
          <p14:tracePt t="504780" x="1598613" y="5072063"/>
          <p14:tracePt t="504796" x="1670050" y="5072063"/>
          <p14:tracePt t="504813" x="1724025" y="5064125"/>
          <p14:tracePt t="504831" x="1751013" y="5045075"/>
          <p14:tracePt t="504847" x="1785938" y="5045075"/>
          <p14:tracePt t="504870" x="1839913" y="5045075"/>
          <p14:tracePt t="504882" x="1911350" y="5045075"/>
          <p14:tracePt t="504897" x="2017713" y="5045075"/>
          <p14:tracePt t="504914" x="2160588" y="5037138"/>
          <p14:tracePt t="504932" x="2295525" y="5019675"/>
          <p14:tracePt t="504949" x="2384425" y="5019675"/>
          <p14:tracePt t="504966" x="2473325" y="5019675"/>
          <p14:tracePt t="504982" x="2660650" y="5019675"/>
          <p14:tracePt t="504997" x="2813050" y="5045075"/>
          <p14:tracePt t="505014" x="2955925" y="5064125"/>
          <p14:tracePt t="505032" x="3251200" y="5072063"/>
          <p14:tracePt t="505049" x="3465513" y="5072063"/>
          <p14:tracePt t="505065" x="3705225" y="5072063"/>
          <p14:tracePt t="505081" x="3884613" y="5091113"/>
          <p14:tracePt t="505098" x="4054475" y="5108575"/>
          <p14:tracePt t="505114" x="4276725" y="5108575"/>
          <p14:tracePt t="505132" x="4732338" y="5099050"/>
          <p14:tracePt t="505149" x="5064125" y="5054600"/>
          <p14:tracePt t="505165" x="5367338" y="4983163"/>
          <p14:tracePt t="505181" x="5492750" y="4973638"/>
          <p14:tracePt t="505198" x="5697538" y="4884738"/>
          <p14:tracePt t="505214" x="5849938" y="4786313"/>
          <p14:tracePt t="505232" x="6108700" y="4687888"/>
          <p14:tracePt t="505249" x="6180138" y="4608513"/>
          <p14:tracePt t="505265" x="6215063" y="4527550"/>
          <p14:tracePt t="505281" x="6242050" y="4448175"/>
          <p14:tracePt t="505298" x="6242050" y="4357688"/>
          <p14:tracePt t="505314" x="6242050" y="4259263"/>
          <p14:tracePt t="505331" x="6242050" y="4135438"/>
          <p14:tracePt t="505347" x="6259513" y="4054475"/>
          <p14:tracePt t="505363" x="6269038" y="3992563"/>
          <p14:tracePt t="505379" x="6278563" y="3884613"/>
          <p14:tracePt t="505396" x="6278563" y="3805238"/>
          <p14:tracePt t="505413" x="6251575" y="3759200"/>
          <p14:tracePt t="505430" x="6207125" y="3724275"/>
          <p14:tracePt t="505447" x="6197600" y="3706813"/>
          <p14:tracePt t="505464" x="6188075" y="3697288"/>
          <p14:tracePt t="505479" x="6170613" y="3687763"/>
          <p14:tracePt t="505495" x="6153150" y="3670300"/>
          <p14:tracePt t="505513" x="6126163" y="3616325"/>
          <p14:tracePt t="505530" x="6072188" y="3571875"/>
          <p14:tracePt t="505546" x="6054725" y="3509963"/>
          <p14:tracePt t="505564" x="6054725" y="3438525"/>
          <p14:tracePt t="505579" x="6054725" y="3357563"/>
          <p14:tracePt t="505596" x="6045200" y="3295650"/>
          <p14:tracePt t="505614" x="6045200" y="3259138"/>
          <p14:tracePt t="505630" x="6037263" y="3251200"/>
          <p14:tracePt t="505647" x="6010275" y="3251200"/>
          <p14:tracePt t="505663" x="6000750" y="3241675"/>
          <p14:tracePt t="505679" x="5983288" y="3241675"/>
          <p14:tracePt t="505696" x="5973763" y="3241675"/>
          <p14:tracePt t="505909" x="5973763" y="3259138"/>
          <p14:tracePt t="505921" x="6027738" y="3268663"/>
          <p14:tracePt t="505933" x="6089650" y="3313113"/>
          <p14:tracePt t="505949" x="6215063" y="3384550"/>
          <p14:tracePt t="505965" x="6350000" y="3429000"/>
          <p14:tracePt t="505979" x="6421438" y="3500438"/>
          <p14:tracePt t="505996" x="6527800" y="3536950"/>
          <p14:tracePt t="506014" x="6599238" y="3563938"/>
          <p14:tracePt t="506030" x="6643688" y="3616325"/>
          <p14:tracePt t="506049" x="6680200" y="3652838"/>
          <p14:tracePt t="506065" x="6724650" y="3724275"/>
          <p14:tracePt t="506082" x="6796088" y="3786188"/>
          <p14:tracePt t="506098" x="6840538" y="3795713"/>
          <p14:tracePt t="506115" x="6884988" y="3840163"/>
          <p14:tracePt t="506132" x="6921500" y="3849688"/>
          <p14:tracePt t="506149" x="6938963" y="3849688"/>
          <p14:tracePt t="506165" x="7000875" y="3876675"/>
          <p14:tracePt t="506181" x="7045325" y="3929063"/>
          <p14:tracePt t="506196" x="7099300" y="4010025"/>
          <p14:tracePt t="506214" x="7215188" y="4116388"/>
          <p14:tracePt t="506230" x="7296150" y="4162425"/>
          <p14:tracePt t="506246" x="7385050" y="4170363"/>
          <p14:tracePt t="506263" x="7421563" y="4197350"/>
          <p14:tracePt t="506279" x="7493000" y="4233863"/>
          <p14:tracePt t="506296" x="7572375" y="4268788"/>
          <p14:tracePt t="506314" x="7707313" y="4340225"/>
          <p14:tracePt t="506331" x="7813675" y="4411663"/>
          <p14:tracePt t="506347" x="7875588" y="4456113"/>
          <p14:tracePt t="506363" x="7912100" y="4465638"/>
          <p14:tracePt t="506379" x="7929563" y="4473575"/>
          <p14:tracePt t="506396" x="7939088" y="4483100"/>
          <p14:tracePt t="506413" x="7956550" y="4519613"/>
          <p14:tracePt t="506429" x="7956550" y="4537075"/>
          <p14:tracePt t="506446" x="7993063" y="4564063"/>
          <p14:tracePt t="506463" x="7993063" y="4572000"/>
          <p14:tracePt t="506479" x="8001000" y="4581525"/>
          <p14:tracePt t="506523" x="8018463" y="4591050"/>
          <p14:tracePt t="506534" x="8018463" y="4598988"/>
          <p14:tracePt t="506577" x="8027988" y="4608513"/>
          <p14:tracePt t="506899" x="8027988" y="4572000"/>
          <p14:tracePt t="506911" x="8010525" y="4554538"/>
          <p14:tracePt t="506923" x="7983538" y="4500563"/>
          <p14:tracePt t="506934" x="7983538" y="4483100"/>
          <p14:tracePt t="506948" x="7939088" y="4421188"/>
          <p14:tracePt t="506965" x="7912100" y="4384675"/>
          <p14:tracePt t="506982" x="7823200" y="4330700"/>
          <p14:tracePt t="506996" x="7796213" y="4305300"/>
          <p14:tracePt t="507012" x="7759700" y="4259263"/>
          <p14:tracePt t="507032" x="7680325" y="4135438"/>
          <p14:tracePt t="507048" x="7581900" y="4064000"/>
          <p14:tracePt t="507064" x="7483475" y="4010025"/>
          <p14:tracePt t="507082" x="7375525" y="3965575"/>
          <p14:tracePt t="507099" x="7313613" y="3929063"/>
          <p14:tracePt t="507116" x="7259638" y="3884613"/>
          <p14:tracePt t="507132" x="7242175" y="3857625"/>
          <p14:tracePt t="507148" x="7197725" y="3822700"/>
          <p14:tracePt t="507164" x="7116763" y="3805238"/>
          <p14:tracePt t="507182" x="7064375" y="3768725"/>
          <p14:tracePt t="507199" x="7054850" y="3751263"/>
          <p14:tracePt t="507215" x="7045325" y="3741738"/>
          <p14:tracePt t="507232" x="7018338" y="3733800"/>
          <p14:tracePt t="507249" x="7000875" y="3733800"/>
          <p14:tracePt t="507266" x="6973888" y="3714750"/>
          <p14:tracePt t="507282" x="6911975" y="3679825"/>
          <p14:tracePt t="507299" x="6850063" y="3670300"/>
          <p14:tracePt t="507315" x="6796088" y="3625850"/>
          <p14:tracePt t="507332" x="6759575" y="3563938"/>
          <p14:tracePt t="507349" x="6680200" y="3509963"/>
          <p14:tracePt t="507363" x="6643688" y="3446463"/>
          <p14:tracePt t="507379" x="6616700" y="3411538"/>
          <p14:tracePt t="507396" x="6581775" y="3394075"/>
          <p14:tracePt t="507413" x="6537325" y="3367088"/>
          <p14:tracePt t="507430" x="6465888" y="3340100"/>
          <p14:tracePt t="507446" x="6438900" y="3330575"/>
          <p14:tracePt t="507463" x="6421438" y="3322638"/>
          <p14:tracePt t="507479" x="6384925" y="3303588"/>
          <p14:tracePt t="507496" x="6367463" y="3303588"/>
          <p14:tracePt t="507512" x="6350000" y="3303588"/>
          <p14:tracePt t="507530" x="6278563" y="3295650"/>
          <p14:tracePt t="507548" x="6232525" y="3295650"/>
          <p14:tracePt t="507566" x="6153150" y="3303588"/>
          <p14:tracePt t="507583" x="6116638" y="3303588"/>
          <p14:tracePt t="507596" x="6089650" y="3303588"/>
          <p14:tracePt t="507613" x="6045200" y="3303588"/>
          <p14:tracePt t="507630" x="6018213" y="3303588"/>
          <p14:tracePt t="507647" x="5956300" y="3295650"/>
          <p14:tracePt t="507663" x="5938838" y="3295650"/>
          <p14:tracePt t="507679" x="5884863" y="3286125"/>
          <p14:tracePt t="507697" x="5867400" y="3278188"/>
          <p14:tracePt t="507716" x="5822950" y="3278188"/>
          <p14:tracePt t="507732" x="5795963" y="3259138"/>
          <p14:tracePt t="507746" x="5768975" y="3259138"/>
          <p14:tracePt t="507763" x="5732463" y="3251200"/>
          <p14:tracePt t="507780" x="5715000" y="3251200"/>
          <p14:tracePt t="507796" x="5707063" y="3251200"/>
          <p14:tracePt t="507815" x="5697538" y="3241675"/>
          <p14:tracePt t="508405" x="5697538" y="3232150"/>
          <p14:tracePt t="508438" x="5707063" y="3224213"/>
          <p14:tracePt t="508467" x="5715000" y="3224213"/>
          <p14:tracePt t="508479" x="5724525" y="3224213"/>
          <p14:tracePt t="508500" x="5732463" y="3224213"/>
          <p14:tracePt t="508517" x="5751513" y="3224213"/>
          <p14:tracePt t="508531" x="5778500" y="3224213"/>
          <p14:tracePt t="508546" x="5803900" y="3224213"/>
          <p14:tracePt t="508563" x="5830888" y="3206750"/>
          <p14:tracePt t="508580" x="5875338" y="3197225"/>
          <p14:tracePt t="508598" x="5902325" y="3197225"/>
          <p14:tracePt t="508621" x="5911850" y="3197225"/>
          <p14:tracePt t="508643" x="5921375" y="3197225"/>
          <p14:tracePt t="508659" x="5938838" y="3187700"/>
          <p14:tracePt t="508674" x="5946775" y="3187700"/>
          <p14:tracePt t="508688" x="5956300" y="3187700"/>
          <p14:tracePt t="508720" x="5973763" y="3179763"/>
          <p14:tracePt t="508729" x="5992813" y="3179763"/>
          <p14:tracePt t="508736" x="6000750" y="3179763"/>
          <p14:tracePt t="508746" x="6010275" y="3179763"/>
          <p14:tracePt t="508763" x="6089650" y="3160713"/>
          <p14:tracePt t="508780" x="6170613" y="3160713"/>
          <p14:tracePt t="508797" x="6303963" y="3160713"/>
          <p14:tracePt t="508814" x="6330950" y="3160713"/>
          <p14:tracePt t="508830" x="6375400" y="3160713"/>
          <p14:tracePt t="508846" x="6411913" y="3160713"/>
          <p14:tracePt t="508863" x="6456363" y="3160713"/>
          <p14:tracePt t="508880" x="6500813" y="3160713"/>
          <p14:tracePt t="508897" x="6527800" y="3179763"/>
          <p14:tracePt t="508914" x="6581775" y="3179763"/>
          <p14:tracePt t="508930" x="6653213" y="3187700"/>
          <p14:tracePt t="508946" x="6732588" y="3206750"/>
          <p14:tracePt t="508964" x="6759575" y="3206750"/>
          <p14:tracePt t="508981" x="6823075" y="3224213"/>
          <p14:tracePt t="508997" x="6840538" y="3224213"/>
          <p14:tracePt t="509014" x="6875463" y="3224213"/>
          <p14:tracePt t="509030" x="6902450" y="3241675"/>
          <p14:tracePt t="509046" x="6929438" y="3241675"/>
          <p14:tracePt t="509064" x="6946900" y="3241675"/>
          <p14:tracePt t="509080" x="6973888" y="3241675"/>
          <p14:tracePt t="509096" x="6992938" y="3241675"/>
          <p14:tracePt t="509114" x="7010400" y="3241675"/>
          <p14:tracePt t="509129" x="7027863" y="3241675"/>
          <p14:tracePt t="509146" x="7072313" y="3232150"/>
          <p14:tracePt t="509163" x="7135813" y="3232150"/>
          <p14:tracePt t="509180" x="7170738" y="3241675"/>
          <p14:tracePt t="509197" x="7180263" y="3241675"/>
          <p14:tracePt t="509214" x="7188200" y="3241675"/>
          <p14:tracePt t="509267" x="7197725" y="3241675"/>
          <p14:tracePt t="509281" x="7207250" y="3241675"/>
          <p14:tracePt t="509299" x="7224713" y="3241675"/>
          <p14:tracePt t="509316" x="7232650" y="3241675"/>
          <p14:tracePt t="510035" x="7215188" y="3241675"/>
          <p14:tracePt t="510047" x="7207250" y="3241675"/>
          <p14:tracePt t="510067" x="7188200" y="3241675"/>
          <p14:tracePt t="510083" x="7170738" y="3241675"/>
          <p14:tracePt t="510100" x="7108825" y="3232150"/>
          <p14:tracePt t="510115" x="7027863" y="3232150"/>
          <p14:tracePt t="510132" x="6965950" y="3232150"/>
          <p14:tracePt t="510149" x="6804025" y="3241675"/>
          <p14:tracePt t="510166" x="6635750" y="3232150"/>
          <p14:tracePt t="510181" x="6456363" y="3187700"/>
          <p14:tracePt t="510197" x="6259513" y="3170238"/>
          <p14:tracePt t="510213" x="6126163" y="3152775"/>
          <p14:tracePt t="510230" x="5983288" y="3152775"/>
          <p14:tracePt t="510246" x="5803900" y="3179763"/>
          <p14:tracePt t="510265" x="5688013" y="3187700"/>
          <p14:tracePt t="510281" x="5626100" y="3187700"/>
          <p14:tracePt t="510297" x="5608638" y="3197225"/>
          <p14:tracePt t="510314" x="5599113" y="3197225"/>
          <p14:tracePt t="510644" x="5643563" y="3197225"/>
          <p14:tracePt t="510655" x="5697538" y="3197225"/>
          <p14:tracePt t="510668" x="5830888" y="3179763"/>
          <p14:tracePt t="510682" x="5983288" y="3187700"/>
          <p14:tracePt t="510697" x="6197600" y="3187700"/>
          <p14:tracePt t="510713" x="6313488" y="3187700"/>
          <p14:tracePt t="510730" x="6402388" y="3187700"/>
          <p14:tracePt t="510747" x="6608763" y="3206750"/>
          <p14:tracePt t="510764" x="6831013" y="3224213"/>
          <p14:tracePt t="510779" x="6929438" y="3224213"/>
          <p14:tracePt t="510797" x="7027863" y="3224213"/>
          <p14:tracePt t="510813" x="7072313" y="3224213"/>
          <p14:tracePt t="510830" x="7099300" y="3224213"/>
          <p14:tracePt t="510847" x="7108825" y="3224213"/>
          <p14:tracePt t="511042" x="7116763" y="3224213"/>
          <p14:tracePt t="511053" x="7116763" y="3232150"/>
          <p14:tracePt t="511066" x="7064375" y="3232150"/>
          <p14:tracePt t="511083" x="7000875" y="3241675"/>
          <p14:tracePt t="511099" x="6858000" y="3259138"/>
          <p14:tracePt t="511113" x="6759575" y="3251200"/>
          <p14:tracePt t="511130" x="6653213" y="3251200"/>
          <p14:tracePt t="511147" x="6608763" y="3251200"/>
          <p14:tracePt t="511163" x="6545263" y="3251200"/>
          <p14:tracePt t="511180" x="6492875" y="3251200"/>
          <p14:tracePt t="511197" x="6483350" y="3251200"/>
          <p14:tracePt t="511213" x="6465888" y="3251200"/>
          <p14:tracePt t="511233" x="6446838" y="3251200"/>
          <p14:tracePt t="511249" x="6421438" y="3251200"/>
          <p14:tracePt t="511266" x="6367463" y="3232150"/>
          <p14:tracePt t="511283" x="6350000" y="3214688"/>
          <p14:tracePt t="511298" x="6303963" y="3206750"/>
          <p14:tracePt t="511315" x="6232525" y="3197225"/>
          <p14:tracePt t="511334" x="6161088" y="3160713"/>
          <p14:tracePt t="511347" x="6135688" y="3143250"/>
          <p14:tracePt t="511364" x="6054725" y="3135313"/>
          <p14:tracePt t="511380" x="5946775" y="3135313"/>
          <p14:tracePt t="511397" x="5884863" y="3135313"/>
          <p14:tracePt t="511413" x="5857875" y="3135313"/>
          <p14:tracePt t="511430" x="5849938" y="3135313"/>
          <p14:tracePt t="511447" x="5840413" y="3135313"/>
          <p14:tracePt t="511834" x="5867400" y="3143250"/>
          <p14:tracePt t="511850" x="5894388" y="3170238"/>
          <p14:tracePt t="511866" x="5929313" y="3187700"/>
          <p14:tracePt t="511882" x="6010275" y="3214688"/>
          <p14:tracePt t="511899" x="6143625" y="3278188"/>
          <p14:tracePt t="511915" x="6402388" y="3465513"/>
          <p14:tracePt t="511932" x="6608763" y="3554413"/>
          <p14:tracePt t="511947" x="6840538" y="3643313"/>
          <p14:tracePt t="511965" x="7161213" y="3714750"/>
          <p14:tracePt t="511981" x="7394575" y="3786188"/>
          <p14:tracePt t="511997" x="7554913" y="3805238"/>
          <p14:tracePt t="512013" x="7608888" y="3822700"/>
          <p14:tracePt t="512030" x="7670800" y="3840163"/>
          <p14:tracePt t="512047" x="7697788" y="3857625"/>
          <p14:tracePt t="512065" x="7823200" y="3948113"/>
          <p14:tracePt t="512081" x="7939088" y="4000500"/>
          <p14:tracePt t="512097" x="8018463" y="4044950"/>
          <p14:tracePt t="512113" x="8180388" y="4108450"/>
          <p14:tracePt t="512130" x="8331200" y="4206875"/>
          <p14:tracePt t="512147" x="8474075" y="4322763"/>
          <p14:tracePt t="512165" x="8653463" y="4394200"/>
          <p14:tracePt t="512181" x="8769350" y="4465638"/>
          <p14:tracePt t="512198" x="8867775" y="4510088"/>
          <p14:tracePt t="512213" x="8921750" y="4545013"/>
          <p14:tracePt t="512230" x="8939213" y="4545013"/>
          <p14:tracePt t="512250" x="8956675" y="4564063"/>
          <p14:tracePt t="512266" x="8974138" y="4564063"/>
          <p14:tracePt t="512301" x="8983663" y="4564063"/>
          <p14:tracePt t="512317" x="8983663" y="4581525"/>
          <p14:tracePt t="512326" x="8993188" y="4581525"/>
          <p14:tracePt t="512794" x="8993188" y="4572000"/>
          <p14:tracePt t="512834" x="8983663" y="4572000"/>
          <p14:tracePt t="512844" x="8947150" y="4564063"/>
          <p14:tracePt t="512851" x="8939213" y="4564063"/>
          <p14:tracePt t="512864" x="8875713" y="4564063"/>
          <p14:tracePt t="512881" x="8796338" y="4572000"/>
          <p14:tracePt t="512897" x="8732838" y="4564063"/>
          <p14:tracePt t="512914" x="8724900" y="4554538"/>
          <p14:tracePt t="512930" x="8661400" y="4554538"/>
          <p14:tracePt t="512949" x="8636000" y="4537075"/>
          <p14:tracePt t="512967" x="8555038" y="4492625"/>
          <p14:tracePt t="512981" x="8510588" y="4492625"/>
          <p14:tracePt t="512998" x="8466138" y="4483100"/>
          <p14:tracePt t="513015" x="8439150" y="4421188"/>
          <p14:tracePt t="513033" x="8350250" y="4376738"/>
          <p14:tracePt t="513049" x="8313738" y="4349750"/>
          <p14:tracePt t="513067" x="8251825" y="4322763"/>
          <p14:tracePt t="513082" x="8197850" y="4206875"/>
          <p14:tracePt t="513098" x="8045450" y="4071938"/>
          <p14:tracePt t="513115" x="7831138" y="3948113"/>
          <p14:tracePt t="513133" x="7421563" y="3805238"/>
          <p14:tracePt t="513150" x="7126288" y="3670300"/>
          <p14:tracePt t="513166" x="6670675" y="3598863"/>
          <p14:tracePt t="513180" x="6456363" y="3473450"/>
          <p14:tracePt t="513197" x="6108700" y="3330575"/>
          <p14:tracePt t="513213" x="5857875" y="3268663"/>
          <p14:tracePt t="513231" x="5545138" y="3160713"/>
          <p14:tracePt t="513247" x="5473700" y="3152775"/>
          <p14:tracePt t="513264" x="5411788" y="3135313"/>
          <p14:tracePt t="513285" x="5394325" y="3135313"/>
          <p14:tracePt t="513302" x="5384800" y="3125788"/>
          <p14:tracePt t="513318" x="5384800" y="3116263"/>
          <p14:tracePt t="513340" x="5375275" y="3108325"/>
          <p14:tracePt t="513370" x="5375275" y="3098800"/>
          <p14:tracePt t="513402" x="5367338" y="3089275"/>
          <p14:tracePt t="513418" x="5367338" y="3081338"/>
          <p14:tracePt t="513548" x="5367338" y="3089275"/>
          <p14:tracePt t="513561" x="5375275" y="3098800"/>
          <p14:tracePt t="513572" x="5384800" y="3116263"/>
          <p14:tracePt t="513584" x="5411788" y="3143250"/>
          <p14:tracePt t="513599" x="5446713" y="3170238"/>
          <p14:tracePt t="513617" x="5545138" y="3214688"/>
          <p14:tracePt t="513632" x="5616575" y="3259138"/>
          <p14:tracePt t="513648" x="5661025" y="3303588"/>
          <p14:tracePt t="513664" x="5741988" y="3357563"/>
          <p14:tracePt t="513680" x="5778500" y="3367088"/>
          <p14:tracePt t="513697" x="5822950" y="3375025"/>
          <p14:tracePt t="513715" x="5867400" y="3402013"/>
          <p14:tracePt t="513731" x="5911850" y="3421063"/>
          <p14:tracePt t="513748" x="5992813" y="3446463"/>
          <p14:tracePt t="513764" x="6135688" y="3509963"/>
          <p14:tracePt t="513780" x="6269038" y="3571875"/>
          <p14:tracePt t="513797" x="6367463" y="3643313"/>
          <p14:tracePt t="513815" x="6680200" y="3741738"/>
          <p14:tracePt t="513832" x="6804025" y="3822700"/>
          <p14:tracePt t="513848" x="6875463" y="3867150"/>
          <p14:tracePt t="513864" x="7027863" y="3983038"/>
          <p14:tracePt t="513881" x="7188200" y="4037013"/>
          <p14:tracePt t="513897" x="7394575" y="4081463"/>
          <p14:tracePt t="513914" x="7483475" y="4108450"/>
          <p14:tracePt t="513931" x="7554913" y="4135438"/>
          <p14:tracePt t="513947" x="7626350" y="4187825"/>
          <p14:tracePt t="513965" x="7643813" y="4206875"/>
          <p14:tracePt t="513980" x="7670800" y="4241800"/>
          <p14:tracePt t="513998" x="7707313" y="4259263"/>
          <p14:tracePt t="514017" x="7759700" y="4295775"/>
          <p14:tracePt t="514032" x="7796213" y="4313238"/>
          <p14:tracePt t="514049" x="7813675" y="4322763"/>
          <p14:tracePt t="514065" x="7823200" y="4322763"/>
          <p14:tracePt t="514125" x="7823200" y="4330700"/>
          <p14:tracePt t="514140" x="7840663" y="4330700"/>
          <p14:tracePt t="514169" x="7850188" y="4330700"/>
          <p14:tracePt t="514432" x="7823200" y="4330700"/>
          <p14:tracePt t="514446" x="7742238" y="4322763"/>
          <p14:tracePt t="514459" x="7688263" y="4322763"/>
          <p14:tracePt t="514473" x="7581900" y="4295775"/>
          <p14:tracePt t="514486" x="7412038" y="4268788"/>
          <p14:tracePt t="514500" x="7215188" y="4251325"/>
          <p14:tracePt t="514517" x="7045325" y="4233863"/>
          <p14:tracePt t="514531" x="6778625" y="4214813"/>
          <p14:tracePt t="514547" x="6510338" y="4179888"/>
          <p14:tracePt t="514564" x="6224588" y="4179888"/>
          <p14:tracePt t="514580" x="5956300" y="4143375"/>
          <p14:tracePt t="514597" x="5661025" y="4125913"/>
          <p14:tracePt t="514613" x="5518150" y="4116388"/>
          <p14:tracePt t="514631" x="5286375" y="4116388"/>
          <p14:tracePt t="514647" x="5160963" y="4116388"/>
          <p14:tracePt t="514664" x="5072063" y="4098925"/>
          <p14:tracePt t="514680" x="4992688" y="4071938"/>
          <p14:tracePt t="514697" x="4946650" y="4071938"/>
          <p14:tracePt t="514714" x="4929188" y="4064000"/>
          <p14:tracePt t="514731" x="4894263" y="4064000"/>
          <p14:tracePt t="514749" x="4884738" y="4064000"/>
          <p14:tracePt t="514766" x="4875213" y="4064000"/>
          <p14:tracePt t="514870" x="4867275" y="4064000"/>
          <p14:tracePt t="514884" x="4867275" y="4054475"/>
          <p14:tracePt t="514953" x="4867275" y="4044950"/>
          <p14:tracePt t="515116" x="4867275" y="4019550"/>
          <p14:tracePt t="515128" x="4894263" y="3992563"/>
          <p14:tracePt t="515141" x="5010150" y="3965575"/>
          <p14:tracePt t="515154" x="5108575" y="3894138"/>
          <p14:tracePt t="515165" x="5170488" y="3840163"/>
          <p14:tracePt t="515182" x="5330825" y="3778250"/>
          <p14:tracePt t="515197" x="5465763" y="3751263"/>
          <p14:tracePt t="515213" x="5589588" y="3751263"/>
          <p14:tracePt t="515231" x="5724525" y="3697288"/>
          <p14:tracePt t="515247" x="5768975" y="3670300"/>
          <p14:tracePt t="515264" x="5803900" y="3643313"/>
          <p14:tracePt t="515280" x="5813425" y="3608388"/>
          <p14:tracePt t="515297" x="5813425" y="3563938"/>
          <p14:tracePt t="515314" x="5813425" y="3517900"/>
          <p14:tracePt t="515331" x="5786438" y="3473450"/>
          <p14:tracePt t="515347" x="5786438" y="3455988"/>
          <p14:tracePt t="515364" x="5786438" y="3446463"/>
          <p14:tracePt t="515423" x="5786438" y="3438525"/>
          <p14:tracePt t="515455" x="5786438" y="3429000"/>
          <p14:tracePt t="515468" x="5795963" y="3429000"/>
          <p14:tracePt t="515482" x="5822950" y="3429000"/>
          <p14:tracePt t="515497" x="5875338" y="3429000"/>
          <p14:tracePt t="515514" x="6027738" y="3429000"/>
          <p14:tracePt t="515531" x="6126163" y="3473450"/>
          <p14:tracePt t="515548" x="6251575" y="3571875"/>
          <p14:tracePt t="515564" x="6446838" y="3706813"/>
          <p14:tracePt t="515580" x="6527800" y="3813175"/>
          <p14:tracePt t="515597" x="6680200" y="3929063"/>
          <p14:tracePt t="515615" x="6858000" y="4027488"/>
          <p14:tracePt t="515631" x="7045325" y="4135438"/>
          <p14:tracePt t="515648" x="7232650" y="4206875"/>
          <p14:tracePt t="515664" x="7421563" y="4286250"/>
          <p14:tracePt t="515680" x="7537450" y="4330700"/>
          <p14:tracePt t="515697" x="7626350" y="4330700"/>
          <p14:tracePt t="515714" x="7680325" y="4340225"/>
          <p14:tracePt t="515731" x="7688263" y="4340225"/>
          <p14:tracePt t="515748" x="7697788" y="4340225"/>
          <p14:tracePt t="515806" x="7697788" y="4349750"/>
          <p14:tracePt t="515947" x="7707313" y="4349750"/>
          <p14:tracePt t="515976" x="7707313" y="4330700"/>
          <p14:tracePt t="515992" x="7697788" y="4322763"/>
          <p14:tracePt t="516004" x="7688263" y="4322763"/>
          <p14:tracePt t="516017" x="7670800" y="4295775"/>
          <p14:tracePt t="516033" x="7581900" y="4259263"/>
          <p14:tracePt t="516049" x="7510463" y="4233863"/>
          <p14:tracePt t="516065" x="7375525" y="4206875"/>
          <p14:tracePt t="516082" x="7242175" y="4143375"/>
          <p14:tracePt t="516100" x="6894513" y="4081463"/>
          <p14:tracePt t="516117" x="6599238" y="4044950"/>
          <p14:tracePt t="516133" x="6242050" y="4044950"/>
          <p14:tracePt t="516147" x="6027738" y="4044950"/>
          <p14:tracePt t="516164" x="5803900" y="4044950"/>
          <p14:tracePt t="516181" x="5554663" y="3992563"/>
          <p14:tracePt t="516198" x="5446713" y="4000500"/>
          <p14:tracePt t="516360" x="5429250" y="4037013"/>
          <p14:tracePt t="516368" x="5421313" y="4044950"/>
          <p14:tracePt t="516380" x="5384800" y="4054475"/>
          <p14:tracePt t="516400" x="5286375" y="4027488"/>
          <p14:tracePt t="516417" x="5251450" y="4010025"/>
          <p14:tracePt t="516433" x="5207000" y="3992563"/>
          <p14:tracePt t="516447" x="5187950" y="3965575"/>
          <p14:tracePt t="516464" x="5153025" y="3956050"/>
          <p14:tracePt t="516480" x="5116513" y="3948113"/>
          <p14:tracePt t="516498" x="5108575" y="3948113"/>
          <p14:tracePt t="516514" x="5099050" y="3948113"/>
          <p14:tracePt t="516536" x="5089525" y="3948113"/>
          <p14:tracePt t="516547" x="5081588" y="3948113"/>
          <p14:tracePt t="516623" x="5072063" y="3948113"/>
          <p14:tracePt t="516637" x="5045075" y="3948113"/>
          <p14:tracePt t="516649" x="5027613" y="3965575"/>
          <p14:tracePt t="516663" x="4992688" y="3973513"/>
          <p14:tracePt t="516680" x="4973638" y="3983038"/>
          <p14:tracePt t="516699" x="4938713" y="4019550"/>
          <p14:tracePt t="516715" x="4902200" y="4037013"/>
          <p14:tracePt t="516731" x="4867275" y="4071938"/>
          <p14:tracePt t="516747" x="4822825" y="4108450"/>
          <p14:tracePt t="516764" x="4776788" y="4143375"/>
          <p14:tracePt t="516781" x="4687888" y="4197350"/>
          <p14:tracePt t="516798" x="4670425" y="4233863"/>
          <p14:tracePt t="516815" x="4616450" y="4268788"/>
          <p14:tracePt t="516831" x="4598988" y="4295775"/>
          <p14:tracePt t="516847" x="4554538" y="4313238"/>
          <p14:tracePt t="516864" x="4500563" y="4340225"/>
          <p14:tracePt t="516881" x="4429125" y="4402138"/>
          <p14:tracePt t="516898" x="4375150" y="4429125"/>
          <p14:tracePt t="516915" x="4330700" y="4483100"/>
          <p14:tracePt t="516931" x="4224338" y="4519613"/>
          <p14:tracePt t="516947" x="4197350" y="4545013"/>
          <p14:tracePt t="516964" x="4152900" y="4554538"/>
          <p14:tracePt t="516982" x="4071938" y="4608513"/>
          <p14:tracePt t="516998" x="4054475" y="4616450"/>
          <p14:tracePt t="517015" x="4044950" y="4635500"/>
          <p14:tracePt t="517031" x="4037013" y="4652963"/>
          <p14:tracePt t="517047" x="4000500" y="4679950"/>
          <p14:tracePt t="517064" x="3983038" y="4697413"/>
          <p14:tracePt t="517082" x="3938588" y="4706938"/>
          <p14:tracePt t="517098" x="3919538" y="4706938"/>
          <p14:tracePt t="517114" x="3919538" y="4714875"/>
          <p14:tracePt t="517130" x="3902075" y="4751388"/>
          <p14:tracePt t="517149" x="3884613" y="4830763"/>
          <p14:tracePt t="517165" x="3840163" y="4911725"/>
          <p14:tracePt t="517183" x="3768725" y="5099050"/>
          <p14:tracePt t="517201" x="3741738" y="5197475"/>
          <p14:tracePt t="517216" x="3714750" y="5278438"/>
          <p14:tracePt t="517232" x="3697288" y="5367338"/>
          <p14:tracePt t="517249" x="3679825" y="5438775"/>
          <p14:tracePt t="517266" x="3679825" y="5527675"/>
          <p14:tracePt t="517283" x="3679825" y="5581650"/>
          <p14:tracePt t="517301" x="3679825" y="5591175"/>
          <p14:tracePt t="517316" x="3660775" y="5599113"/>
          <p14:tracePt t="517332" x="3660775" y="5608638"/>
          <p14:tracePt t="517353" x="3670300" y="5618163"/>
          <p14:tracePt t="517367" x="3670300" y="5635625"/>
          <p14:tracePt t="517382" x="3679825" y="5643563"/>
          <p14:tracePt t="517399" x="3687763" y="5653088"/>
          <p14:tracePt t="517416" x="3705225" y="5662613"/>
          <p14:tracePt t="517432" x="3741738" y="5662613"/>
          <p14:tracePt t="517449" x="3929063" y="5697538"/>
          <p14:tracePt t="517468" x="4313238" y="5707063"/>
          <p14:tracePt t="517484" x="4608513" y="5680075"/>
          <p14:tracePt t="517498" x="4830763" y="5653088"/>
          <p14:tracePt t="517514" x="5018088" y="5581650"/>
          <p14:tracePt t="517530" x="5089525" y="5554663"/>
          <p14:tracePt t="517547" x="5153025" y="5527675"/>
          <p14:tracePt t="517564" x="5207000" y="5519738"/>
          <p14:tracePt t="517581" x="5278438" y="5421313"/>
          <p14:tracePt t="517598" x="5303838" y="5349875"/>
          <p14:tracePt t="517614" x="5303838" y="5286375"/>
          <p14:tracePt t="517631" x="5303838" y="5197475"/>
          <p14:tracePt t="517647" x="5322888" y="5064125"/>
          <p14:tracePt t="517664" x="5313363" y="4973638"/>
          <p14:tracePt t="517682" x="5278438" y="4867275"/>
          <p14:tracePt t="517698" x="5197475" y="4805363"/>
          <p14:tracePt t="517715" x="5081588" y="4778375"/>
          <p14:tracePt t="517731" x="5000625" y="4724400"/>
          <p14:tracePt t="517747" x="4840288" y="4670425"/>
          <p14:tracePt t="517764" x="4759325" y="4616450"/>
          <p14:tracePt t="517782" x="4598988" y="4572000"/>
          <p14:tracePt t="517798" x="4483100" y="4545013"/>
          <p14:tracePt t="517814" x="4375150" y="4537075"/>
          <p14:tracePt t="517831" x="4295775" y="4500563"/>
          <p14:tracePt t="517847" x="4197350" y="4465638"/>
          <p14:tracePt t="517863" x="4133850" y="4448175"/>
          <p14:tracePt t="517879" x="4062413" y="4421188"/>
          <p14:tracePt t="517897" x="3795713" y="4349750"/>
          <p14:tracePt t="517913" x="3402013" y="4268788"/>
          <p14:tracePt t="517930" x="3152775" y="4233863"/>
          <p14:tracePt t="517947" x="3009900" y="4233863"/>
          <p14:tracePt t="517964" x="2830513" y="4179888"/>
          <p14:tracePt t="517982" x="2536825" y="4143375"/>
          <p14:tracePt t="517998" x="2411413" y="4143375"/>
          <p14:tracePt t="518014" x="2276475" y="4143375"/>
          <p14:tracePt t="518030" x="2108200" y="4135438"/>
          <p14:tracePt t="518047" x="1919288" y="4135438"/>
          <p14:tracePt t="518067" x="1697038" y="4135438"/>
          <p14:tracePt t="518084" x="1589088" y="4116388"/>
          <p14:tracePt t="518098" x="1465263" y="4108450"/>
          <p14:tracePt t="518114" x="1295400" y="4108450"/>
          <p14:tracePt t="518131" x="1143000" y="4090988"/>
          <p14:tracePt t="518147" x="1017588" y="4090988"/>
          <p14:tracePt t="518164" x="938213" y="4108450"/>
          <p14:tracePt t="518181" x="857250" y="4125913"/>
          <p14:tracePt t="518198" x="758825" y="4143375"/>
          <p14:tracePt t="518215" x="723900" y="4162425"/>
          <p14:tracePt t="518231" x="704850" y="4170363"/>
          <p14:tracePt t="518250" x="687388" y="4214813"/>
          <p14:tracePt t="518267" x="660400" y="4268788"/>
          <p14:tracePt t="518284" x="633413" y="4322763"/>
          <p14:tracePt t="518300" x="625475" y="4429125"/>
          <p14:tracePt t="518317" x="581025" y="4537075"/>
          <p14:tracePt t="518332" x="561975" y="4714875"/>
          <p14:tracePt t="518347" x="554038" y="4822825"/>
          <p14:tracePt t="518364" x="554038" y="4884738"/>
          <p14:tracePt t="518381" x="561975" y="5010150"/>
          <p14:tracePt t="518398" x="571500" y="5108575"/>
          <p14:tracePt t="518414" x="615950" y="5162550"/>
          <p14:tracePt t="518431" x="642938" y="5170488"/>
          <p14:tracePt t="518448" x="723900" y="5197475"/>
          <p14:tracePt t="518466" x="973138" y="5214938"/>
          <p14:tracePt t="518481" x="1054100" y="5233988"/>
          <p14:tracePt t="518498" x="1509713" y="5233988"/>
          <p14:tracePt t="518516" x="1679575" y="5224463"/>
          <p14:tracePt t="518532" x="1812925" y="5224463"/>
          <p14:tracePt t="518549" x="1839913" y="5197475"/>
          <p14:tracePt t="518605" x="1839913" y="5187950"/>
          <p14:tracePt t="518616" x="1839913" y="5180013"/>
          <p14:tracePt t="518632" x="1776413" y="5180013"/>
          <p14:tracePt t="518648" x="1670050" y="5170488"/>
          <p14:tracePt t="518664" x="1517650" y="5135563"/>
          <p14:tracePt t="518681" x="1347788" y="5108575"/>
          <p14:tracePt t="518699" x="1285875" y="5099050"/>
          <p14:tracePt t="518714" x="1241425" y="5099050"/>
          <p14:tracePt t="518731" x="1160463" y="5099050"/>
          <p14:tracePt t="518748" x="1143000" y="5099050"/>
          <p14:tracePt t="518764" x="1116013" y="5099050"/>
          <p14:tracePt t="518843" x="1143000" y="5091113"/>
          <p14:tracePt t="518854" x="1160463" y="5091113"/>
          <p14:tracePt t="518867" x="1223963" y="5091113"/>
          <p14:tracePt t="518884" x="1384300" y="5126038"/>
          <p14:tracePt t="518900" x="1652588" y="5143500"/>
          <p14:tracePt t="518916" x="1822450" y="5162550"/>
          <p14:tracePt t="518933" x="1919288" y="5153025"/>
          <p14:tracePt t="518949" x="1955800" y="5143500"/>
          <p14:tracePt t="519043" x="1938338" y="5143500"/>
          <p14:tracePt t="519054" x="1866900" y="5116513"/>
          <p14:tracePt t="519067" x="1714500" y="5099050"/>
          <p14:tracePt t="519084" x="1438275" y="5045075"/>
          <p14:tracePt t="519100" x="1285875" y="5027613"/>
          <p14:tracePt t="519116" x="1223963" y="5000625"/>
          <p14:tracePt t="519133" x="1179513" y="5000625"/>
          <p14:tracePt t="519149" x="1160463" y="5000625"/>
          <p14:tracePt t="519205" x="1160463" y="4992688"/>
          <p14:tracePt t="519216" x="1169988" y="4992688"/>
          <p14:tracePt t="519233" x="1214438" y="4992688"/>
          <p14:tracePt t="519251" x="1347788" y="5010150"/>
          <p14:tracePt t="519268" x="1490663" y="5010150"/>
          <p14:tracePt t="519284" x="1741488" y="5064125"/>
          <p14:tracePt t="519300" x="1857375" y="5091113"/>
          <p14:tracePt t="519316" x="1946275" y="5091113"/>
          <p14:tracePt t="519333" x="1982788" y="5099050"/>
          <p14:tracePt t="519428" x="1973263" y="5099050"/>
          <p14:tracePt t="519441" x="1874838" y="5081588"/>
          <p14:tracePt t="519453" x="1660525" y="5064125"/>
          <p14:tracePt t="519467" x="1438275" y="5064125"/>
          <p14:tracePt t="519483" x="1152525" y="5064125"/>
          <p14:tracePt t="519500" x="884238" y="5027613"/>
          <p14:tracePt t="519516" x="625475" y="5027613"/>
          <p14:tracePt t="519532" x="473075" y="5037138"/>
          <p14:tracePt t="519550" x="401638" y="5037138"/>
          <p14:tracePt t="519619" x="428625" y="5037138"/>
          <p14:tracePt t="519630" x="465138" y="5037138"/>
          <p14:tracePt t="519650" x="625475" y="5045075"/>
          <p14:tracePt t="519668" x="795338" y="5045075"/>
          <p14:tracePt t="519683" x="1036638" y="5037138"/>
          <p14:tracePt t="519700" x="1204913" y="5037138"/>
          <p14:tracePt t="519716" x="1473200" y="5010150"/>
          <p14:tracePt t="519732" x="1652588" y="5010150"/>
          <p14:tracePt t="519751" x="1857375" y="5027613"/>
          <p14:tracePt t="519767" x="1911350" y="5027613"/>
          <p14:tracePt t="519784" x="1938338" y="5027613"/>
          <p14:tracePt t="519857" x="1928813" y="5027613"/>
          <p14:tracePt t="519869" x="1919288" y="5027613"/>
          <p14:tracePt t="519884" x="1874838" y="5027613"/>
          <p14:tracePt t="519900" x="1776413" y="5045075"/>
          <p14:tracePt t="519916" x="1581150" y="5045075"/>
          <p14:tracePt t="519931" x="1295400" y="5045075"/>
          <p14:tracePt t="519949" x="911225" y="5019675"/>
          <p14:tracePt t="519966" x="704850" y="4983163"/>
          <p14:tracePt t="519982" x="598488" y="4973638"/>
          <p14:tracePt t="519997" x="490538" y="4956175"/>
          <p14:tracePt t="520014" x="482600" y="4956175"/>
          <p14:tracePt t="520031" x="473075" y="4956175"/>
          <p14:tracePt t="520089" x="500063" y="4956175"/>
          <p14:tracePt t="520096" x="571500" y="4956175"/>
          <p14:tracePt t="520114" x="696913" y="4965700"/>
          <p14:tracePt t="520131" x="812800" y="4965700"/>
          <p14:tracePt t="520148" x="1098550" y="4965700"/>
          <p14:tracePt t="520165" x="1303338" y="5010150"/>
          <p14:tracePt t="520181" x="1500188" y="5010150"/>
          <p14:tracePt t="520198" x="1741488" y="5027613"/>
          <p14:tracePt t="520214" x="1965325" y="5027613"/>
          <p14:tracePt t="520231" x="2071688" y="5064125"/>
          <p14:tracePt t="520249" x="2133600" y="5064125"/>
          <p14:tracePt t="520327" x="2133600" y="5072063"/>
          <p14:tracePt t="520342" x="2089150" y="5072063"/>
          <p14:tracePt t="520350" x="2036763" y="5072063"/>
          <p14:tracePt t="520365" x="1893888" y="5072063"/>
          <p14:tracePt t="520381" x="1741488" y="5064125"/>
          <p14:tracePt t="520397" x="1544638" y="5064125"/>
          <p14:tracePt t="520414" x="1322388" y="5027613"/>
          <p14:tracePt t="520430" x="1081088" y="5027613"/>
          <p14:tracePt t="520448" x="901700" y="5010150"/>
          <p14:tracePt t="520464" x="830263" y="5010150"/>
          <p14:tracePt t="520481" x="776288" y="5000625"/>
          <p14:tracePt t="520565" x="812800" y="5000625"/>
          <p14:tracePt t="520576" x="893763" y="4983163"/>
          <p14:tracePt t="520589" x="1036638" y="4983163"/>
          <p14:tracePt t="520601" x="1089025" y="4992688"/>
          <p14:tracePt t="520616" x="1330325" y="4992688"/>
          <p14:tracePt t="520634" x="1633538" y="5027613"/>
          <p14:tracePt t="520650" x="1776413" y="5054600"/>
          <p14:tracePt t="520666" x="1812925" y="5054600"/>
          <p14:tracePt t="520771" x="1768475" y="5054600"/>
          <p14:tracePt t="520783" x="1633538" y="5054600"/>
          <p14:tracePt t="520800" x="1536700" y="5045075"/>
          <p14:tracePt t="520818" x="1276350" y="5037138"/>
          <p14:tracePt t="520832" x="1125538" y="5019675"/>
          <p14:tracePt t="520849" x="1054100" y="5019675"/>
          <p14:tracePt t="520866" x="990600" y="5000625"/>
          <p14:tracePt t="520881" x="982663" y="5000625"/>
          <p14:tracePt t="521004" x="1017588" y="5000625"/>
          <p14:tracePt t="521018" x="1231900" y="5010150"/>
          <p14:tracePt t="521034" x="1428750" y="5027613"/>
          <p14:tracePt t="521049" x="1500188" y="5027613"/>
          <p14:tracePt t="521065" x="1509713" y="5027613"/>
          <p14:tracePt t="521118" x="1517650" y="5027613"/>
          <p14:tracePt t="521164" x="1509713" y="5037138"/>
          <p14:tracePt t="521175" x="1419225" y="5054600"/>
          <p14:tracePt t="521189" x="1241425" y="5091113"/>
          <p14:tracePt t="521201" x="1196975" y="5091113"/>
          <p14:tracePt t="521217" x="982663" y="5072063"/>
          <p14:tracePt t="521234" x="847725" y="5072063"/>
          <p14:tracePt t="521248" x="812800" y="5072063"/>
          <p14:tracePt t="521318" x="857250" y="5072063"/>
          <p14:tracePt t="521331" x="911225" y="5072063"/>
          <p14:tracePt t="521351" x="1089025" y="5054600"/>
          <p14:tracePt t="521367" x="1285875" y="5037138"/>
          <p14:tracePt t="521383" x="1465263" y="5027613"/>
          <p14:tracePt t="521401" x="1633538" y="5010150"/>
          <p14:tracePt t="521418" x="1679575" y="5010150"/>
          <p14:tracePt t="534670" x="1724025" y="5010150"/>
          <p14:tracePt t="534681" x="1768475" y="5000625"/>
          <p14:tracePt t="534694" x="1919288" y="4938713"/>
          <p14:tracePt t="534708" x="2224088" y="4830763"/>
          <p14:tracePt t="534720" x="2276475" y="4813300"/>
          <p14:tracePt t="534734" x="2419350" y="4733925"/>
          <p14:tracePt t="534751" x="2465388" y="4724400"/>
          <p14:tracePt t="534769" x="2536825" y="4714875"/>
          <p14:tracePt t="534783" x="2616200" y="4714875"/>
          <p14:tracePt t="534801" x="2776538" y="4714875"/>
          <p14:tracePt t="534817" x="2973388" y="4697413"/>
          <p14:tracePt t="534833" x="3224213" y="4662488"/>
          <p14:tracePt t="534850" x="3536950" y="4608513"/>
          <p14:tracePt t="534866" x="3867150" y="4608513"/>
          <p14:tracePt t="534883" x="4160838" y="4591050"/>
          <p14:tracePt t="534900" x="4224338" y="4581525"/>
          <p14:tracePt t="534917" x="4295775" y="4554538"/>
          <p14:tracePt t="534933" x="4322763" y="4510088"/>
          <p14:tracePt t="534949" x="4419600" y="4456113"/>
          <p14:tracePt t="534967" x="4643438" y="4357688"/>
          <p14:tracePt t="534984" x="4768850" y="4357688"/>
          <p14:tracePt t="535000" x="4965700" y="4286250"/>
          <p14:tracePt t="535017" x="5064125" y="4233863"/>
          <p14:tracePt t="535033" x="5160963" y="4179888"/>
          <p14:tracePt t="535050" x="5322888" y="4116388"/>
          <p14:tracePt t="535067" x="5510213" y="4054475"/>
          <p14:tracePt t="535084" x="5589588" y="4027488"/>
          <p14:tracePt t="535101" x="5635625" y="3992563"/>
          <p14:tracePt t="535116" x="5661025" y="3948113"/>
          <p14:tracePt t="535133" x="5715000" y="3911600"/>
          <p14:tracePt t="535150" x="5768975" y="3849688"/>
          <p14:tracePt t="535167" x="5778500" y="3822700"/>
          <p14:tracePt t="535186" x="5822950" y="3778250"/>
          <p14:tracePt t="535201" x="5867400" y="3733800"/>
          <p14:tracePt t="535216" x="5911850" y="3697288"/>
          <p14:tracePt t="535233" x="5965825" y="3652838"/>
          <p14:tracePt t="535249" x="6000750" y="3635375"/>
          <p14:tracePt t="535267" x="6072188" y="3554413"/>
          <p14:tracePt t="535284" x="6161088" y="3544888"/>
          <p14:tracePt t="535300" x="6278563" y="3500438"/>
          <p14:tracePt t="535317" x="6367463" y="3473450"/>
          <p14:tracePt t="535333" x="6429375" y="3473450"/>
          <p14:tracePt t="535353" x="6456363" y="3465513"/>
          <p14:tracePt t="535367" x="6465888" y="3455988"/>
          <p14:tracePt t="536038" x="6465888" y="3446463"/>
          <p14:tracePt t="536060" x="6465888" y="3438525"/>
          <p14:tracePt t="536098" x="6446838" y="3438525"/>
          <p14:tracePt t="536114" x="6438900" y="3438525"/>
          <p14:tracePt t="536131" x="6438900" y="3421063"/>
          <p14:tracePt t="536152" x="6438900" y="3411538"/>
          <p14:tracePt t="536168" x="6429375" y="3411538"/>
          <p14:tracePt t="536180" x="6429375" y="3402013"/>
          <p14:tracePt t="536192" x="6384925" y="3394075"/>
          <p14:tracePt t="536199" x="6375400" y="3384550"/>
          <p14:tracePt t="536216" x="6330950" y="3349625"/>
          <p14:tracePt t="536233" x="6296025" y="3322638"/>
          <p14:tracePt t="536250" x="6286500" y="3313113"/>
          <p14:tracePt t="536267" x="6269038" y="3295650"/>
          <p14:tracePt t="536283" x="6269038" y="3278188"/>
          <p14:tracePt t="536299" x="6251575" y="3268663"/>
          <p14:tracePt t="536319" x="6242050" y="3251200"/>
          <p14:tracePt t="536336" x="6224588" y="3232150"/>
          <p14:tracePt t="536350" x="6215063" y="3224213"/>
          <p14:tracePt t="536367" x="6188075" y="3197225"/>
          <p14:tracePt t="536383" x="6188075" y="3187700"/>
          <p14:tracePt t="536400" x="6180138" y="3179763"/>
          <p14:tracePt t="536416" x="6170613" y="3179763"/>
          <p14:tracePt t="536433" x="6161088" y="3170238"/>
          <p14:tracePt t="536449" x="6161088" y="3160713"/>
          <p14:tracePt t="536467" x="6143625" y="3152775"/>
          <p14:tracePt t="536483" x="6143625" y="3135313"/>
          <p14:tracePt t="536501" x="6143625" y="3125788"/>
          <p14:tracePt t="536522" x="6143625" y="3116263"/>
          <p14:tracePt t="536536" x="6143625" y="3098800"/>
          <p14:tracePt t="536551" x="6126163" y="3089275"/>
          <p14:tracePt t="536567" x="6126163" y="3063875"/>
          <p14:tracePt t="536584" x="6116638" y="3054350"/>
          <p14:tracePt t="536601" x="6108700" y="3054350"/>
          <p14:tracePt t="536617" x="6099175" y="3044825"/>
          <p14:tracePt t="536635" x="6089650" y="3027363"/>
          <p14:tracePt t="536652" x="6081713" y="3027363"/>
          <p14:tracePt t="536667" x="6064250" y="3017838"/>
          <p14:tracePt t="536683" x="6054725" y="3017838"/>
          <p14:tracePt t="536700" x="6045200" y="3017838"/>
          <p14:tracePt t="536721" x="6045200" y="3000375"/>
          <p14:tracePt t="536782" x="6037263" y="3000375"/>
          <p14:tracePt t="536814" x="6037263" y="2992438"/>
          <p14:tracePt t="536836" x="6027738" y="2992438"/>
          <p14:tracePt t="536852" x="6027738" y="2982913"/>
          <p14:tracePt t="536874" x="6018213" y="2982913"/>
          <p14:tracePt t="536890" x="6010275" y="2973388"/>
          <p14:tracePt t="536907" x="6000750" y="2973388"/>
          <p14:tracePt t="536920" x="5983288" y="2965450"/>
          <p14:tracePt t="536936" x="5973763" y="2955925"/>
          <p14:tracePt t="536951" x="5965825" y="2946400"/>
          <p14:tracePt t="536967" x="5956300" y="2946400"/>
          <p14:tracePt t="536984" x="5946775" y="2946400"/>
          <p14:tracePt t="537000" x="5921375" y="2928938"/>
          <p14:tracePt t="537017" x="5911850" y="2928938"/>
          <p14:tracePt t="537033" x="5902325" y="2928938"/>
          <p14:tracePt t="537050" x="5884863" y="2928938"/>
          <p14:tracePt t="537068" x="5857875" y="2928938"/>
          <p14:tracePt t="537083" x="5849938" y="2928938"/>
          <p14:tracePt t="537100" x="5840413" y="2928938"/>
          <p14:tracePt t="537116" x="5813425" y="2921000"/>
          <p14:tracePt t="537133" x="5795963" y="2921000"/>
          <p14:tracePt t="537153" x="5768975" y="2921000"/>
          <p14:tracePt t="537169" x="5751513" y="2901950"/>
          <p14:tracePt t="537184" x="5715000" y="2901950"/>
          <p14:tracePt t="537200" x="5707063" y="2894013"/>
          <p14:tracePt t="537216" x="5697538" y="2894013"/>
          <p14:tracePt t="537236" x="5688013" y="2894013"/>
          <p14:tracePt t="537281" x="5680075" y="2894013"/>
          <p14:tracePt t="537289" x="5670550" y="2894013"/>
          <p14:tracePt t="537299" x="5653088" y="2894013"/>
          <p14:tracePt t="537316" x="5643563" y="2894013"/>
          <p14:tracePt t="537333" x="5635625" y="2894013"/>
          <p14:tracePt t="537349" x="5626100" y="2894013"/>
          <p14:tracePt t="537366" x="5608638" y="2894013"/>
          <p14:tracePt t="537459" x="5599113" y="2894013"/>
          <p14:tracePt t="537471" x="5581650" y="2894013"/>
          <p14:tracePt t="537491" x="5581650" y="2901950"/>
          <p14:tracePt t="537505" x="5572125" y="2901950"/>
          <p14:tracePt t="537518" x="5572125" y="2911475"/>
          <p14:tracePt t="537535" x="5564188" y="2928938"/>
          <p14:tracePt t="537550" x="5564188" y="2938463"/>
          <p14:tracePt t="537568" x="5554663" y="2965450"/>
          <p14:tracePt t="537585" x="5554663" y="2973388"/>
          <p14:tracePt t="537602" x="5554663" y="2982913"/>
          <p14:tracePt t="537618" x="5554663" y="2992438"/>
          <p14:tracePt t="537635" x="5545138" y="3000375"/>
          <p14:tracePt t="537651" x="5545138" y="3009900"/>
          <p14:tracePt t="537674" x="5545138" y="3027363"/>
          <p14:tracePt t="537704" x="5537200" y="3027363"/>
          <p14:tracePt t="537720" x="5537200" y="3036888"/>
          <p14:tracePt t="537736" x="5537200" y="3044825"/>
          <p14:tracePt t="537747" x="5527675" y="3054350"/>
          <p14:tracePt t="537758" x="5527675" y="3063875"/>
          <p14:tracePt t="537782" x="5527675" y="3071813"/>
          <p14:tracePt t="537790" x="5527675" y="3081338"/>
          <p14:tracePt t="537812" x="5527675" y="3098800"/>
          <p14:tracePt t="537836" x="5527675" y="3108325"/>
          <p14:tracePt t="537848" x="5527675" y="3116263"/>
          <p14:tracePt t="537890" x="5527675" y="3125788"/>
          <p14:tracePt t="537912" x="5527675" y="3135313"/>
          <p14:tracePt t="537924" x="5527675" y="3143250"/>
          <p14:tracePt t="537935" x="5527675" y="3152775"/>
          <p14:tracePt t="537975" x="5527675" y="3160713"/>
          <p14:tracePt t="538013" x="5527675" y="3179763"/>
          <p14:tracePt t="538121" x="5527675" y="3187700"/>
          <p14:tracePt t="538137" x="5527675" y="3197225"/>
          <p14:tracePt t="538191" x="5537200" y="3206750"/>
          <p14:tracePt t="538204" x="5545138" y="3214688"/>
          <p14:tracePt t="538229" x="5554663" y="3224213"/>
          <p14:tracePt t="538251" x="5564188" y="3232150"/>
          <p14:tracePt t="538267" x="5572125" y="3251200"/>
          <p14:tracePt t="538281" x="5589588" y="3251200"/>
          <p14:tracePt t="538305" x="5599113" y="3259138"/>
          <p14:tracePt t="538317" x="5608638" y="3259138"/>
          <p14:tracePt t="538335" x="5616575" y="3268663"/>
          <p14:tracePt t="538351" x="5626100" y="3268663"/>
          <p14:tracePt t="538369" x="5635625" y="3286125"/>
          <p14:tracePt t="538385" x="5643563" y="3286125"/>
          <p14:tracePt t="538401" x="5661025" y="3286125"/>
          <p14:tracePt t="538420" x="5670550" y="3286125"/>
          <p14:tracePt t="538436" x="5680075" y="3295650"/>
          <p14:tracePt t="538453" x="5697538" y="3295650"/>
          <p14:tracePt t="538470" x="5715000" y="3303588"/>
          <p14:tracePt t="538485" x="5741988" y="3303588"/>
          <p14:tracePt t="538501" x="5813425" y="3303588"/>
          <p14:tracePt t="538518" x="5857875" y="3295650"/>
          <p14:tracePt t="538536" x="5929313" y="3278188"/>
          <p14:tracePt t="538552" x="5973763" y="3268663"/>
          <p14:tracePt t="538570" x="6054725" y="3268663"/>
          <p14:tracePt t="538585" x="6072188" y="3268663"/>
          <p14:tracePt t="538601" x="6081713" y="3268663"/>
          <p14:tracePt t="538617" x="6099175" y="3268663"/>
          <p14:tracePt t="538633" x="6108700" y="3268663"/>
          <p14:tracePt t="538650" x="6116638" y="3268663"/>
          <p14:tracePt t="538667" x="6126163" y="3268663"/>
          <p14:tracePt t="538729" x="6135688" y="3268663"/>
          <p14:tracePt t="538905" x="6135688" y="3259138"/>
          <p14:tracePt t="538934" x="6135688" y="3251200"/>
          <p14:tracePt t="538959" x="6126163" y="3241675"/>
          <p14:tracePt t="538970" x="6116638" y="3241675"/>
          <p14:tracePt t="538983" x="6108700" y="3224213"/>
          <p14:tracePt t="539000" x="6072188" y="3206750"/>
          <p14:tracePt t="539017" x="6054725" y="3206750"/>
          <p14:tracePt t="539073" x="6045200" y="3206750"/>
          <p14:tracePt t="539143" x="6045200" y="3197225"/>
          <p14:tracePt t="539159" x="6027738" y="3197225"/>
          <p14:tracePt t="539205" x="6027738" y="3187700"/>
          <p14:tracePt t="539227" x="6018213" y="3179763"/>
          <p14:tracePt t="539243" x="6018213" y="3160713"/>
          <p14:tracePt t="539265" x="6010275" y="3152775"/>
          <p14:tracePt t="539276" x="6000750" y="3152775"/>
          <p14:tracePt t="539289" x="5992813" y="3152775"/>
          <p14:tracePt t="539302" x="5983288" y="3152775"/>
          <p14:tracePt t="539320" x="5973763" y="3143250"/>
          <p14:tracePt t="539336" x="5946775" y="3143250"/>
          <p14:tracePt t="539351" x="5902325" y="3135313"/>
          <p14:tracePt t="539367" x="5867400" y="3125788"/>
          <p14:tracePt t="539383" x="5840413" y="3108325"/>
          <p14:tracePt t="539400" x="5803900" y="3108325"/>
          <p14:tracePt t="539416" x="5768975" y="3108325"/>
          <p14:tracePt t="539434" x="5741988" y="3108325"/>
          <p14:tracePt t="539451" x="5732463" y="3108325"/>
          <p14:tracePt t="539497" x="5732463" y="3098800"/>
          <p14:tracePt t="539511" x="5707063" y="3098800"/>
          <p14:tracePt t="539543" x="5697538" y="3098800"/>
          <p14:tracePt t="539597" x="5688013" y="3098800"/>
          <p14:tracePt t="539627" x="5688013" y="3089275"/>
          <p14:tracePt t="539673" x="5680075" y="3089275"/>
          <p14:tracePt t="540181" x="5688013" y="3089275"/>
          <p14:tracePt t="540195" x="5697538" y="3089275"/>
          <p14:tracePt t="540281" x="5715000" y="3089275"/>
          <p14:tracePt t="540311" x="5724525" y="3098800"/>
          <p14:tracePt t="540322" x="5732463" y="3098800"/>
          <p14:tracePt t="540335" x="5751513" y="3098800"/>
          <p14:tracePt t="540353" x="5778500" y="3108325"/>
          <p14:tracePt t="540369" x="5786438" y="3108325"/>
          <p14:tracePt t="540385" x="5795963" y="3108325"/>
          <p14:tracePt t="540403" x="5803900" y="3108325"/>
          <p14:tracePt t="540420" x="5813425" y="3108325"/>
          <p14:tracePt t="540441" x="5822950" y="3108325"/>
          <p14:tracePt t="540465" x="5830888" y="3125788"/>
          <p14:tracePt t="540481" x="5849938" y="3125788"/>
          <p14:tracePt t="540495" x="5857875" y="3125788"/>
          <p14:tracePt t="540511" x="5867400" y="3125788"/>
          <p14:tracePt t="540522" x="5875338" y="3135313"/>
          <p14:tracePt t="540535" x="5884863" y="3135313"/>
          <p14:tracePt t="540551" x="5894388" y="3135313"/>
          <p14:tracePt t="540568" x="5921375" y="3135313"/>
          <p14:tracePt t="540586" x="5956300" y="3135313"/>
          <p14:tracePt t="540603" x="5983288" y="3135313"/>
          <p14:tracePt t="540619" x="5992813" y="3135313"/>
          <p14:tracePt t="540634" x="6010275" y="3135313"/>
          <p14:tracePt t="540650" x="6027738" y="3135313"/>
          <p14:tracePt t="540667" x="6045200" y="3135313"/>
          <p14:tracePt t="540683" x="6072188" y="3135313"/>
          <p14:tracePt t="540704" x="6108700" y="3143250"/>
          <p14:tracePt t="540721" x="6116638" y="3143250"/>
          <p14:tracePt t="540741" x="6126163" y="3143250"/>
          <p14:tracePt t="540757" x="6135688" y="3143250"/>
          <p14:tracePt t="540771" x="6170613" y="3143250"/>
          <p14:tracePt t="540787" x="6188075" y="3143250"/>
          <p14:tracePt t="540803" x="6207125" y="3152775"/>
          <p14:tracePt t="540818" x="6242050" y="3160713"/>
          <p14:tracePt t="540834" x="6269038" y="3160713"/>
          <p14:tracePt t="540850" x="6303963" y="3160713"/>
          <p14:tracePt t="540866" x="6313488" y="3170238"/>
          <p14:tracePt t="540882" x="6330950" y="3170238"/>
          <p14:tracePt t="540899" x="6357938" y="3170238"/>
          <p14:tracePt t="540916" x="6375400" y="3170238"/>
          <p14:tracePt t="540933" x="6421438" y="3179763"/>
          <p14:tracePt t="540956" x="6438900" y="3179763"/>
          <p14:tracePt t="540966" x="6465888" y="3179763"/>
          <p14:tracePt t="540982" x="6492875" y="3170238"/>
          <p14:tracePt t="540999" x="6510338" y="3160713"/>
          <p14:tracePt t="541016" x="6572250" y="3160713"/>
          <p14:tracePt t="541033" x="6626225" y="3152775"/>
          <p14:tracePt t="541063" x="6643688" y="3152775"/>
          <p14:tracePt t="541070" x="6670675" y="3152775"/>
          <p14:tracePt t="541087" x="6715125" y="3152775"/>
          <p14:tracePt t="541102" x="6742113" y="3152775"/>
          <p14:tracePt t="541120" x="6769100" y="3152775"/>
          <p14:tracePt t="541150" x="6778625" y="3152775"/>
          <p14:tracePt t="541179" x="6796088" y="3152775"/>
          <p14:tracePt t="541241" x="6804025" y="3152775"/>
          <p14:tracePt t="541253" x="6804025" y="3160713"/>
          <p14:tracePt t="541269" x="6813550" y="3160713"/>
          <p14:tracePt t="541285" x="6831013" y="3160713"/>
          <p14:tracePt t="541303" x="6858000" y="3160713"/>
          <p14:tracePt t="541320" x="6875463" y="3160713"/>
          <p14:tracePt t="541335" x="6884988" y="3160713"/>
          <p14:tracePt t="541353" x="6902450" y="3160713"/>
          <p14:tracePt t="541369" x="6911975" y="3160713"/>
          <p14:tracePt t="541388" x="6938963" y="3160713"/>
          <p14:tracePt t="541404" x="6946900" y="3160713"/>
          <p14:tracePt t="541420" x="6956425" y="3160713"/>
          <p14:tracePt t="541435" x="6965950" y="3160713"/>
          <p14:tracePt t="541452" x="6973888" y="3160713"/>
          <p14:tracePt t="541471" x="6992938" y="3170238"/>
          <p14:tracePt t="541485" x="7010400" y="3170238"/>
          <p14:tracePt t="541501" x="7037388" y="3170238"/>
          <p14:tracePt t="541518" x="7072313" y="3170238"/>
          <p14:tracePt t="541534" x="7089775" y="3170238"/>
          <p14:tracePt t="541551" x="7089775" y="3179763"/>
          <p14:tracePt t="541567" x="7099300" y="3179763"/>
          <p14:tracePt t="541595" x="7126288" y="3179763"/>
          <p14:tracePt t="541608" x="7153275" y="3179763"/>
          <p14:tracePt t="541620" x="7170738" y="3179763"/>
          <p14:tracePt t="541635" x="7180263" y="3179763"/>
          <p14:tracePt t="541652" x="7188200" y="3179763"/>
          <p14:tracePt t="541669" x="7197725" y="3179763"/>
          <p14:tracePt t="541683" x="7207250" y="3179763"/>
          <p14:tracePt t="541847" x="7215188" y="3179763"/>
          <p14:tracePt t="541925" x="7224713" y="3179763"/>
          <p14:tracePt t="541964" x="7232650" y="3179763"/>
          <p14:tracePt t="541994" x="7251700" y="3179763"/>
          <p14:tracePt t="542006" x="7259638" y="3179763"/>
          <p14:tracePt t="542021" x="7259638" y="3170238"/>
          <p14:tracePt t="542036" x="7269163" y="3160713"/>
          <p14:tracePt t="542050" x="7278688" y="3160713"/>
          <p14:tracePt t="542067" x="7286625" y="3152775"/>
          <p14:tracePt t="542085" x="7296150" y="3135313"/>
          <p14:tracePt t="542102" x="7296150" y="3116263"/>
          <p14:tracePt t="542117" x="7296150" y="3108325"/>
          <p14:tracePt t="542134" x="7304088" y="3089275"/>
          <p14:tracePt t="542150" x="7323138" y="3081338"/>
          <p14:tracePt t="542417" x="7323138" y="3089275"/>
          <p14:tracePt t="542431" x="7323138" y="3108325"/>
          <p14:tracePt t="542443" x="7323138" y="3135313"/>
          <p14:tracePt t="542458" x="7323138" y="3152775"/>
          <p14:tracePt t="542470" x="7323138" y="3160713"/>
          <p14:tracePt t="542484" x="7323138" y="3170238"/>
          <p14:tracePt t="542501" x="7323138" y="3206750"/>
          <p14:tracePt t="542520" x="7323138" y="3214688"/>
          <p14:tracePt t="542536" x="7323138" y="3224213"/>
          <p14:tracePt t="542555" x="7323138" y="3232150"/>
          <p14:tracePt t="542570" x="7323138" y="3241675"/>
          <p14:tracePt t="542584" x="7323138" y="3268663"/>
          <p14:tracePt t="542609" x="7323138" y="3278188"/>
          <p14:tracePt t="542694" x="7323138" y="3286125"/>
          <p14:tracePt t="542756" x="7323138" y="3295650"/>
          <p14:tracePt t="542785" x="7323138" y="3303588"/>
          <p14:tracePt t="543632" x="7323138" y="3295650"/>
          <p14:tracePt t="543643" x="7323138" y="3286125"/>
          <p14:tracePt t="543656" x="7323138" y="3278188"/>
          <p14:tracePt t="543770" x="7323138" y="3268663"/>
          <p14:tracePt t="543878" x="7331075" y="3268663"/>
          <p14:tracePt t="546192" x="7331075" y="3251200"/>
          <p14:tracePt t="546446" x="7331075" y="3259138"/>
          <p14:tracePt t="546476" x="7313613" y="3259138"/>
          <p14:tracePt t="546490" x="7313613" y="3268663"/>
          <p14:tracePt t="546530" x="7313613" y="3278188"/>
          <p14:tracePt t="546544" x="7313613" y="3295650"/>
          <p14:tracePt t="546560" x="7313613" y="3303588"/>
          <p14:tracePt t="546572" x="7313613" y="3322638"/>
          <p14:tracePt t="546587" x="7313613" y="3349625"/>
          <p14:tracePt t="546601" x="7304088" y="3367088"/>
          <p14:tracePt t="546618" x="7304088" y="3394075"/>
          <p14:tracePt t="546634" x="7304088" y="3411538"/>
          <p14:tracePt t="546652" x="7304088" y="3438525"/>
          <p14:tracePt t="546667" x="7304088" y="3455988"/>
          <p14:tracePt t="546685" x="7296150" y="3473450"/>
          <p14:tracePt t="546701" x="7296150" y="3482975"/>
          <p14:tracePt t="546718" x="7296150" y="3492500"/>
          <p14:tracePt t="546735" x="7286625" y="3509963"/>
          <p14:tracePt t="546752" x="7286625" y="3536950"/>
          <p14:tracePt t="546769" x="7286625" y="3544888"/>
          <p14:tracePt t="546783" x="7286625" y="3554413"/>
          <p14:tracePt t="546800" x="7286625" y="3563938"/>
          <p14:tracePt t="546818" x="7286625" y="3571875"/>
          <p14:tracePt t="546835" x="7286625" y="3581400"/>
          <p14:tracePt t="546851" x="7286625" y="3598863"/>
          <p14:tracePt t="546898" x="7286625" y="3608388"/>
          <p14:tracePt t="546914" x="7286625" y="3616325"/>
          <p14:tracePt t="546928" x="7278688" y="3616325"/>
          <p14:tracePt t="546940" x="7278688" y="3625850"/>
          <p14:tracePt t="546953" x="7278688" y="3643313"/>
          <p14:tracePt t="546968" x="7278688" y="3670300"/>
          <p14:tracePt t="546984" x="7278688" y="3687763"/>
          <p14:tracePt t="547001" x="7278688" y="3706813"/>
          <p14:tracePt t="547018" x="7278688" y="3724275"/>
          <p14:tracePt t="547037" x="7278688" y="3759200"/>
          <p14:tracePt t="547054" x="7278688" y="3786188"/>
          <p14:tracePt t="547071" x="7286625" y="3805238"/>
          <p14:tracePt t="547086" x="7286625" y="3813175"/>
          <p14:tracePt t="547103" x="7286625" y="3822700"/>
          <p14:tracePt t="547120" x="7286625" y="3849688"/>
          <p14:tracePt t="547137" x="7286625" y="3857625"/>
          <p14:tracePt t="547153" x="7286625" y="3884613"/>
          <p14:tracePt t="547170" x="7286625" y="3902075"/>
          <p14:tracePt t="547186" x="7286625" y="3921125"/>
          <p14:tracePt t="547203" x="7286625" y="3929063"/>
          <p14:tracePt t="547219" x="7286625" y="3956050"/>
          <p14:tracePt t="547235" x="7286625" y="3983038"/>
          <p14:tracePt t="547252" x="7286625" y="3992563"/>
          <p14:tracePt t="547314" x="7286625" y="4010025"/>
          <p14:tracePt t="547326" x="7278688" y="4019550"/>
          <p14:tracePt t="547339" x="7269163" y="4027488"/>
          <p14:tracePt t="547352" x="7269163" y="4044950"/>
          <p14:tracePt t="547406" x="7269163" y="4054475"/>
          <p14:tracePt t="547436" x="7269163" y="4071938"/>
          <p14:tracePt t="547461" x="7269163" y="4081463"/>
          <p14:tracePt t="547512" x="7269163" y="4090988"/>
          <p14:tracePt t="547598" x="7269163" y="4064000"/>
          <p14:tracePt t="547611" x="7269163" y="4027488"/>
          <p14:tracePt t="547623" x="7269163" y="3948113"/>
          <p14:tracePt t="547637" x="7269163" y="3902075"/>
          <p14:tracePt t="547654" x="7232650" y="3840163"/>
          <p14:tracePt t="547669" x="7197725" y="3822700"/>
          <p14:tracePt t="547686" x="7161213" y="3795713"/>
          <p14:tracePt t="547703" x="7153275" y="3786188"/>
          <p14:tracePt t="547721" x="7099300" y="3768725"/>
          <p14:tracePt t="547737" x="7037388" y="3741738"/>
          <p14:tracePt t="547752" x="6929438" y="3679825"/>
          <p14:tracePt t="547768" x="6884988" y="3670300"/>
          <p14:tracePt t="547784" x="6804025" y="3670300"/>
          <p14:tracePt t="547801" x="6715125" y="3662363"/>
          <p14:tracePt t="547819" x="6643688" y="3635375"/>
          <p14:tracePt t="547835" x="6599238" y="3635375"/>
          <p14:tracePt t="547852" x="6572250" y="3616325"/>
          <p14:tracePt t="547867" x="6510338" y="3598863"/>
          <p14:tracePt t="547883" x="6483350" y="3598863"/>
          <p14:tracePt t="547900" x="6456363" y="3589338"/>
          <p14:tracePt t="547917" x="6456363" y="3581400"/>
          <p14:tracePt t="548044" x="6483350" y="3581400"/>
          <p14:tracePt t="548056" x="6500813" y="3581400"/>
          <p14:tracePt t="548070" x="6564313" y="3581400"/>
          <p14:tracePt t="548086" x="6599238" y="3581400"/>
          <p14:tracePt t="548104" x="6670675" y="3598863"/>
          <p14:tracePt t="548121" x="6715125" y="3598863"/>
          <p14:tracePt t="548135" x="6732588" y="3608388"/>
          <p14:tracePt t="548157" x="6732588" y="3589338"/>
          <p14:tracePt t="548168" x="6732588" y="3581400"/>
          <p14:tracePt t="548184" x="6732588" y="3554413"/>
          <p14:tracePt t="548201" x="6724650" y="3527425"/>
          <p14:tracePt t="548218" x="6680200" y="3492500"/>
          <p14:tracePt t="548237" x="6537325" y="3465513"/>
          <p14:tracePt t="548253" x="6340475" y="3465513"/>
          <p14:tracePt t="548270" x="6180138" y="3402013"/>
          <p14:tracePt t="548286" x="6064250" y="3375025"/>
          <p14:tracePt t="548304" x="5992813" y="3367088"/>
          <p14:tracePt t="548321" x="5946775" y="3367088"/>
          <p14:tracePt t="548337" x="5921375" y="3367088"/>
          <p14:tracePt t="548351" x="5911850" y="3367088"/>
          <p14:tracePt t="548368" x="5894388" y="3357563"/>
          <p14:tracePt t="548450" x="5884863" y="3357563"/>
          <p14:tracePt t="548496" x="5875338" y="3349625"/>
          <p14:tracePt t="548508" x="5875338" y="3340100"/>
          <p14:tracePt t="548522" x="5867400" y="3340100"/>
          <p14:tracePt t="548537" x="5867400" y="3313113"/>
          <p14:tracePt t="548554" x="5867400" y="3295650"/>
          <p14:tracePt t="548570" x="5830888" y="3251200"/>
          <p14:tracePt t="548588" x="5813425" y="3179763"/>
          <p14:tracePt t="548603" x="5813425" y="3170238"/>
          <p14:tracePt t="548618" x="5813425" y="3160713"/>
          <p14:tracePt t="548635" x="5803900" y="3160713"/>
          <p14:tracePt t="548698" x="5795963" y="3160713"/>
          <p14:tracePt t="548774" x="5778500" y="3160713"/>
          <p14:tracePt t="548786" x="5751513" y="3160713"/>
          <p14:tracePt t="548804" x="5724525" y="3143250"/>
          <p14:tracePt t="548821" x="5715000" y="3143250"/>
          <p14:tracePt t="548888" x="5707063" y="3143250"/>
          <p14:tracePt t="549135" x="5707063" y="3135313"/>
          <p14:tracePt t="549147" x="5697538" y="3135313"/>
          <p14:tracePt t="549166" x="5688013" y="3135313"/>
          <p14:tracePt t="549366" x="5697538" y="3125788"/>
          <p14:tracePt t="549380" x="5715000" y="3125788"/>
          <p14:tracePt t="549387" x="5741988" y="3125788"/>
          <p14:tracePt t="549401" x="5751513" y="3125788"/>
          <p14:tracePt t="549418" x="5768975" y="3125788"/>
          <p14:tracePt t="549434" x="5778500" y="3125788"/>
          <p14:tracePt t="549451" x="5795963" y="3125788"/>
          <p14:tracePt t="549496" x="5803900" y="3125788"/>
          <p14:tracePt t="549509" x="5813425" y="3125788"/>
          <p14:tracePt t="549564" x="5822950" y="3125788"/>
          <p14:tracePt t="549581" x="5830888" y="3125788"/>
          <p14:tracePt t="549593" x="5840413" y="3125788"/>
          <p14:tracePt t="549634" x="5849938" y="3125788"/>
          <p14:tracePt t="549698" x="5867400" y="3125788"/>
          <p14:tracePt t="549711" x="5875338" y="3125788"/>
          <p14:tracePt t="549721" x="5884863" y="3125788"/>
          <p14:tracePt t="549735" x="5902325" y="3125788"/>
          <p14:tracePt t="549752" x="5938838" y="3125788"/>
          <p14:tracePt t="549768" x="5973763" y="3125788"/>
          <p14:tracePt t="549784" x="5992813" y="3125788"/>
          <p14:tracePt t="549802" x="6037263" y="3125788"/>
          <p14:tracePt t="549819" x="6089650" y="3152775"/>
          <p14:tracePt t="549835" x="6099175" y="3152775"/>
          <p14:tracePt t="549852" x="6126163" y="3152775"/>
          <p14:tracePt t="549868" x="6143625" y="3152775"/>
          <p14:tracePt t="549885" x="6161088" y="3152775"/>
          <p14:tracePt t="549904" x="6207125" y="3152775"/>
          <p14:tracePt t="549922" x="6224588" y="3152775"/>
          <p14:tracePt t="549935" x="6251575" y="3152775"/>
          <p14:tracePt t="549951" x="6278563" y="3143250"/>
          <p14:tracePt t="549968" x="6296025" y="3143250"/>
          <p14:tracePt t="549985" x="6323013" y="3143250"/>
          <p14:tracePt t="550002" x="6330950" y="3143250"/>
          <p14:tracePt t="550019" x="6350000" y="3135313"/>
          <p14:tracePt t="550035" x="6375400" y="3135313"/>
          <p14:tracePt t="550051" x="6384925" y="3135313"/>
          <p14:tracePt t="550068" x="6394450" y="3135313"/>
          <p14:tracePt t="550087" x="6421438" y="3135313"/>
          <p14:tracePt t="550105" x="6456363" y="3135313"/>
          <p14:tracePt t="550121" x="6492875" y="3152775"/>
          <p14:tracePt t="550138" x="6518275" y="3152775"/>
          <p14:tracePt t="550151" x="6581775" y="3152775"/>
          <p14:tracePt t="550168" x="6616700" y="3152775"/>
          <p14:tracePt t="550185" x="6635750" y="3152775"/>
          <p14:tracePt t="550203" x="6707188" y="3143250"/>
          <p14:tracePt t="550219" x="6751638" y="3143250"/>
          <p14:tracePt t="550236" x="6796088" y="3143250"/>
          <p14:tracePt t="550252" x="6804025" y="3135313"/>
          <p14:tracePt t="550268" x="6813550" y="3135313"/>
          <p14:tracePt t="550285" x="6823075" y="3135313"/>
          <p14:tracePt t="550305" x="6867525" y="3135313"/>
          <p14:tracePt t="550322" x="6911975" y="3135313"/>
          <p14:tracePt t="550338" x="6921500" y="3135313"/>
          <p14:tracePt t="550351" x="6946900" y="3125788"/>
          <p14:tracePt t="550367" x="6973888" y="3125788"/>
          <p14:tracePt t="550384" x="6992938" y="3125788"/>
          <p14:tracePt t="550402" x="7010400" y="3125788"/>
          <p14:tracePt t="550418" x="7027863" y="3125788"/>
          <p14:tracePt t="550557" x="7027863" y="3135313"/>
          <p14:tracePt t="550679" x="7037388" y="3135313"/>
          <p14:tracePt t="550696" x="7045325" y="3135313"/>
          <p14:tracePt t="550711" x="7064375" y="3135313"/>
          <p14:tracePt t="550724" x="7081838" y="3143250"/>
          <p14:tracePt t="550787" x="7089775" y="3143250"/>
          <p14:tracePt t="550803" x="7099300" y="3143250"/>
          <p14:tracePt t="550814" x="7108825" y="3143250"/>
          <p14:tracePt t="550827" x="7108825" y="3160713"/>
          <p14:tracePt t="550841" x="7116763" y="3160713"/>
          <p14:tracePt t="550957" x="7116763" y="3170238"/>
          <p14:tracePt t="550973" x="7099300" y="3170238"/>
          <p14:tracePt t="550988" x="7037388" y="3170238"/>
          <p14:tracePt t="551004" x="6956425" y="3179763"/>
          <p14:tracePt t="551019" x="6867525" y="3206750"/>
          <p14:tracePt t="551035" x="6804025" y="3232150"/>
          <p14:tracePt t="551052" x="6751638" y="3251200"/>
          <p14:tracePt t="551068" x="6697663" y="3251200"/>
          <p14:tracePt t="551086" x="6643688" y="3259138"/>
          <p14:tracePt t="551102" x="6599238" y="3268663"/>
          <p14:tracePt t="551118" x="6554788" y="3278188"/>
          <p14:tracePt t="551140" x="6510338" y="3278188"/>
          <p14:tracePt t="551150" x="6492875" y="3278188"/>
          <p14:tracePt t="551167" x="6483350" y="3278188"/>
          <p14:tracePt t="551184" x="6421438" y="3278188"/>
          <p14:tracePt t="551205" x="6330950" y="3286125"/>
          <p14:tracePt t="551221" x="6286500" y="3295650"/>
          <p14:tracePt t="551236" x="6251575" y="3313113"/>
          <p14:tracePt t="551253" x="6081713" y="3330575"/>
          <p14:tracePt t="551271" x="5875338" y="3340100"/>
          <p14:tracePt t="551286" x="5768975" y="3340100"/>
          <p14:tracePt t="551302" x="5697538" y="3340100"/>
          <p14:tracePt t="551319" x="5616575" y="3340100"/>
          <p14:tracePt t="551335" x="5554663" y="3340100"/>
          <p14:tracePt t="551351" x="5446713" y="3340100"/>
          <p14:tracePt t="551368" x="5367338" y="3340100"/>
          <p14:tracePt t="551388" x="5313363" y="3340100"/>
          <p14:tracePt t="551405" x="5251450" y="3340100"/>
          <p14:tracePt t="551420" x="5160963" y="3340100"/>
          <p14:tracePt t="551437" x="5064125" y="3340100"/>
          <p14:tracePt t="551454" x="5037138" y="3340100"/>
          <p14:tracePt t="551472" x="5010150" y="3349625"/>
          <p14:tracePt t="551486" x="5000625" y="3349625"/>
          <p14:tracePt t="551571" x="4992688" y="3349625"/>
          <p14:tracePt t="551587" x="4992688" y="3367088"/>
          <p14:tracePt t="551598" x="4983163" y="3367088"/>
          <p14:tracePt t="551617" x="4983163" y="3375025"/>
          <p14:tracePt t="551671" x="4983163" y="3384550"/>
          <p14:tracePt t="551701" x="4992688" y="3384550"/>
          <p14:tracePt t="551712" x="5000625" y="3384550"/>
          <p14:tracePt t="551726" x="5037138" y="3394075"/>
          <p14:tracePt t="551739" x="5054600" y="3394075"/>
          <p14:tracePt t="551755" x="5126038" y="3402013"/>
          <p14:tracePt t="551771" x="5135563" y="3411538"/>
          <p14:tracePt t="551788" x="5170488" y="3411538"/>
          <p14:tracePt t="551804" x="5207000" y="3429000"/>
          <p14:tracePt t="551821" x="5232400" y="3429000"/>
          <p14:tracePt t="551837" x="5313363" y="3429000"/>
          <p14:tracePt t="551851" x="5340350" y="3429000"/>
          <p14:tracePt t="551868" x="5402263" y="3429000"/>
          <p14:tracePt t="551884" x="5465763" y="3429000"/>
          <p14:tracePt t="551901" x="5537200" y="3465513"/>
          <p14:tracePt t="551918" x="5608638" y="3465513"/>
          <p14:tracePt t="551934" x="5707063" y="3482975"/>
          <p14:tracePt t="551955" x="5813425" y="3473450"/>
          <p14:tracePt t="551971" x="5857875" y="3473450"/>
          <p14:tracePt t="551987" x="5902325" y="3465513"/>
          <p14:tracePt t="552004" x="5965825" y="3465513"/>
          <p14:tracePt t="552020" x="6054725" y="3465513"/>
          <p14:tracePt t="552037" x="6180138" y="3465513"/>
          <p14:tracePt t="552055" x="6296025" y="3465513"/>
          <p14:tracePt t="552072" x="6357938" y="3465513"/>
          <p14:tracePt t="552088" x="6375400" y="3465513"/>
          <p14:tracePt t="552102" x="6411913" y="3465513"/>
          <p14:tracePt t="552119" x="6438900" y="3465513"/>
          <p14:tracePt t="552135" x="6446838" y="3465513"/>
          <p14:tracePt t="552152" x="6465888" y="3465513"/>
          <p14:tracePt t="552433" x="6456363" y="3473450"/>
          <p14:tracePt t="552445" x="6438900" y="3473450"/>
          <p14:tracePt t="552458" x="6394450" y="3473450"/>
          <p14:tracePt t="552472" x="6286500" y="3473450"/>
          <p14:tracePt t="552485" x="6170613" y="3455988"/>
          <p14:tracePt t="552502" x="6027738" y="3455988"/>
          <p14:tracePt t="552518" x="5929313" y="3455988"/>
          <p14:tracePt t="552535" x="5822950" y="3465513"/>
          <p14:tracePt t="552555" x="5616575" y="3473450"/>
          <p14:tracePt t="552571" x="5465763" y="3473450"/>
          <p14:tracePt t="552588" x="5438775" y="3473450"/>
          <p14:tracePt t="552604" x="5349875" y="3455988"/>
          <p14:tracePt t="552620" x="5295900" y="3446463"/>
          <p14:tracePt t="552637" x="5268913" y="3446463"/>
          <p14:tracePt t="552653" x="5241925" y="3438525"/>
          <p14:tracePt t="552808" x="5251450" y="3438525"/>
          <p14:tracePt t="552816" x="5268913" y="3438525"/>
          <p14:tracePt t="552822" x="5286375" y="3438525"/>
          <p14:tracePt t="552834" x="5313363" y="3438525"/>
          <p14:tracePt t="552850" x="5402263" y="3438525"/>
          <p14:tracePt t="552867" x="5500688" y="3438525"/>
          <p14:tracePt t="552884" x="5670550" y="3438525"/>
          <p14:tracePt t="552904" x="5822950" y="3438525"/>
          <p14:tracePt t="552920" x="5983288" y="3455988"/>
          <p14:tracePt t="552936" x="6072188" y="3455988"/>
          <p14:tracePt t="552955" x="6313488" y="3455988"/>
          <p14:tracePt t="552972" x="6438900" y="3438525"/>
          <p14:tracePt t="552988" x="6537325" y="3429000"/>
          <p14:tracePt t="553002" x="6564313" y="3429000"/>
          <p14:tracePt t="553019" x="6608763" y="3411538"/>
          <p14:tracePt t="553148" x="6564313" y="3411538"/>
          <p14:tracePt t="553161" x="6456363" y="3411538"/>
          <p14:tracePt t="553173" x="6421438" y="3411538"/>
          <p14:tracePt t="553187" x="6303963" y="3411538"/>
          <p14:tracePt t="553204" x="6153150" y="3438525"/>
          <p14:tracePt t="553220" x="5911850" y="3438525"/>
          <p14:tracePt t="553237" x="5741988" y="3455988"/>
          <p14:tracePt t="553255" x="5465763" y="3411538"/>
          <p14:tracePt t="553271" x="5384800" y="3411538"/>
          <p14:tracePt t="553288" x="5278438" y="3411538"/>
          <p14:tracePt t="553304" x="5232400" y="3411538"/>
          <p14:tracePt t="553320" x="5170488" y="3411538"/>
          <p14:tracePt t="553337" x="5160963" y="3411538"/>
          <p14:tracePt t="553353" x="5153025" y="3411538"/>
          <p14:tracePt t="553469" x="5180013" y="3411538"/>
          <p14:tracePt t="553481" x="5232400" y="3411538"/>
          <p14:tracePt t="553494" x="5446713" y="3421063"/>
          <p14:tracePt t="553503" x="5527675" y="3438525"/>
          <p14:tracePt t="553518" x="5626100" y="3455988"/>
          <p14:tracePt t="553534" x="5857875" y="3455988"/>
          <p14:tracePt t="553551" x="6081713" y="3429000"/>
          <p14:tracePt t="553572" x="6323013" y="3411538"/>
          <p14:tracePt t="553589" x="6421438" y="3411538"/>
          <p14:tracePt t="553653" x="6429375" y="3411538"/>
          <p14:tracePt t="553678" x="6429375" y="3402013"/>
          <p14:tracePt t="553693" x="6411913" y="3394075"/>
          <p14:tracePt t="553707" x="6394450" y="3394075"/>
          <p14:tracePt t="553720" x="6394450" y="3375025"/>
          <p14:tracePt t="553737" x="6357938" y="3367088"/>
          <p14:tracePt t="553753" x="6340475" y="3322638"/>
          <p14:tracePt t="553770" x="6323013" y="3295650"/>
          <p14:tracePt t="553786" x="6313488" y="3259138"/>
          <p14:tracePt t="553802" x="6286500" y="3214688"/>
          <p14:tracePt t="553818" x="6278563" y="3187700"/>
          <p14:tracePt t="553836" x="6269038" y="3160713"/>
          <p14:tracePt t="553852" x="6242050" y="3125788"/>
          <p14:tracePt t="553870" x="6242050" y="3116263"/>
          <p14:tracePt t="553885" x="6232525" y="3108325"/>
          <p14:tracePt t="553904" x="6224588" y="3108325"/>
          <p14:tracePt t="553962" x="6215063" y="3108325"/>
          <p14:tracePt t="553985" x="6215063" y="3098800"/>
          <p14:tracePt t="553997" x="6207125" y="3098800"/>
          <p14:tracePt t="554010" x="6197600" y="3098800"/>
          <p14:tracePt t="554107" x="6188075" y="3098800"/>
          <p14:tracePt t="554119" x="6188075" y="3108325"/>
          <p14:tracePt t="554138" x="6188075" y="3206750"/>
          <p14:tracePt t="554155" x="6188075" y="3268663"/>
          <p14:tracePt t="554171" x="6188075" y="3330575"/>
          <p14:tracePt t="554187" x="6188075" y="3357563"/>
          <p14:tracePt t="554201" x="6188075" y="3402013"/>
          <p14:tracePt t="554218" x="6197600" y="3411538"/>
          <p14:tracePt t="554235" x="6207125" y="3429000"/>
          <p14:tracePt t="554254" x="6232525" y="3455988"/>
          <p14:tracePt t="554272" x="6251575" y="3473450"/>
          <p14:tracePt t="554285" x="6251575" y="3509963"/>
          <p14:tracePt t="554302" x="6259513" y="3517900"/>
          <p14:tracePt t="554344" x="6269038" y="3527425"/>
          <p14:tracePt t="554469" x="6269038" y="3509963"/>
          <p14:tracePt t="554484" x="6242050" y="3438525"/>
          <p14:tracePt t="554496" x="6224588" y="3384550"/>
          <p14:tracePt t="554510" x="6188075" y="3322638"/>
          <p14:tracePt t="554522" x="6143625" y="3259138"/>
          <p14:tracePt t="554537" x="6126163" y="3224213"/>
          <p14:tracePt t="554551" x="6116638" y="3214688"/>
          <p14:tracePt t="554568" x="6089650" y="3206750"/>
          <p14:tracePt t="554585" x="6081713" y="3206750"/>
          <p14:tracePt t="554716" x="6081713" y="3214688"/>
          <p14:tracePt t="554727" x="6081713" y="3251200"/>
          <p14:tracePt t="554740" x="6081713" y="3278188"/>
          <p14:tracePt t="554755" x="6116638" y="3322638"/>
          <p14:tracePt t="554769" x="6161088" y="3375025"/>
          <p14:tracePt t="554785" x="6197600" y="3429000"/>
          <p14:tracePt t="554802" x="6232525" y="3465513"/>
          <p14:tracePt t="554818" x="6251575" y="3500438"/>
          <p14:tracePt t="554836" x="6278563" y="3517900"/>
          <p14:tracePt t="554875" x="6278563" y="3527425"/>
          <p14:tracePt t="554992" x="6278563" y="3517900"/>
          <p14:tracePt t="555004" x="6251575" y="3492500"/>
          <p14:tracePt t="555021" x="6188075" y="3429000"/>
          <p14:tracePt t="555036" x="6135688" y="3384550"/>
          <p14:tracePt t="555053" x="6054725" y="3330575"/>
          <p14:tracePt t="555069" x="6037263" y="3295650"/>
          <p14:tracePt t="555085" x="5992813" y="3278188"/>
          <p14:tracePt t="555102" x="5973763" y="3278188"/>
          <p14:tracePt t="555119" x="5956300" y="3278188"/>
          <p14:tracePt t="555135" x="5956300" y="3268663"/>
          <p14:tracePt t="555246" x="5956300" y="3286125"/>
          <p14:tracePt t="555260" x="5983288" y="3295650"/>
          <p14:tracePt t="555275" x="5983288" y="3330575"/>
          <p14:tracePt t="555285" x="5992813" y="3340100"/>
          <p14:tracePt t="555302" x="6010275" y="3367088"/>
          <p14:tracePt t="555319" x="6018213" y="3394075"/>
          <p14:tracePt t="555336" x="6064250" y="3421063"/>
          <p14:tracePt t="555352" x="6072188" y="3429000"/>
          <p14:tracePt t="555369" x="6081713" y="3455988"/>
          <p14:tracePt t="555506" x="6081713" y="3438525"/>
          <p14:tracePt t="555517" x="6081713" y="3384550"/>
          <p14:tracePt t="555530" x="6081713" y="3259138"/>
          <p14:tracePt t="555544" x="6054725" y="3206750"/>
          <p14:tracePt t="555557" x="6054725" y="3197225"/>
          <p14:tracePt t="555572" x="6037263" y="3170238"/>
          <p14:tracePt t="555588" x="6037263" y="3160713"/>
          <p14:tracePt t="555606" x="6027738" y="3143250"/>
          <p14:tracePt t="555620" x="6027738" y="3135313"/>
          <p14:tracePt t="555752" x="6027738" y="3152775"/>
          <p14:tracePt t="555763" x="6027738" y="3160713"/>
          <p14:tracePt t="555777" x="6027738" y="3187700"/>
          <p14:tracePt t="555790" x="6037263" y="3241675"/>
          <p14:tracePt t="555806" x="6064250" y="3286125"/>
          <p14:tracePt t="555822" x="6089650" y="3322638"/>
          <p14:tracePt t="555838" x="6099175" y="3367088"/>
          <p14:tracePt t="555853" x="6135688" y="3402013"/>
          <p14:tracePt t="555869" x="6143625" y="3411538"/>
          <p14:tracePt t="555886" x="6153150" y="3421063"/>
          <p14:tracePt t="555902" x="6161088" y="3421063"/>
          <p14:tracePt t="555919" x="6161088" y="3438525"/>
          <p14:tracePt t="555943" x="6161088" y="3446463"/>
          <p14:tracePt t="556098" x="6153150" y="3421063"/>
          <p14:tracePt t="556109" x="6143625" y="3411538"/>
          <p14:tracePt t="556122" x="6108700" y="3349625"/>
          <p14:tracePt t="556139" x="6064250" y="3313113"/>
          <p14:tracePt t="556154" x="6054725" y="3295650"/>
          <p14:tracePt t="556171" x="6054725" y="3286125"/>
          <p14:tracePt t="556187" x="6054725" y="3268663"/>
          <p14:tracePt t="556204" x="6054725" y="3259138"/>
          <p14:tracePt t="556229" x="6045200" y="3259138"/>
          <p14:tracePt t="556352" x="6045200" y="3286125"/>
          <p14:tracePt t="556363" x="6045200" y="3295650"/>
          <p14:tracePt t="556375" x="6045200" y="3303588"/>
          <p14:tracePt t="556387" x="6045200" y="3322638"/>
          <p14:tracePt t="556406" x="6089650" y="3349625"/>
          <p14:tracePt t="556421" x="6108700" y="3357563"/>
          <p14:tracePt t="556438" x="6108700" y="3394075"/>
          <p14:tracePt t="556454" x="6135688" y="3402013"/>
          <p14:tracePt t="556471" x="6143625" y="3411538"/>
          <p14:tracePt t="556489" x="6143625" y="3421063"/>
          <p14:tracePt t="556505" x="6153150" y="3421063"/>
          <p14:tracePt t="556622" x="6135688" y="3421063"/>
          <p14:tracePt t="556636" x="6126163" y="3411538"/>
          <p14:tracePt t="556647" x="6108700" y="3384550"/>
          <p14:tracePt t="556655" x="6089650" y="3357563"/>
          <p14:tracePt t="556669" x="6081713" y="3295650"/>
          <p14:tracePt t="556685" x="6072188" y="3268663"/>
          <p14:tracePt t="556702" x="6072188" y="3259138"/>
          <p14:tracePt t="556719" x="6064250" y="3241675"/>
          <p14:tracePt t="556736" x="6064250" y="3232150"/>
          <p14:tracePt t="556852" x="6064250" y="3224213"/>
          <p14:tracePt t="556866" x="6054725" y="3224213"/>
          <p14:tracePt t="556898" x="6054725" y="3232150"/>
          <p14:tracePt t="556910" x="6054725" y="3251200"/>
          <p14:tracePt t="556922" x="6054725" y="3268663"/>
          <p14:tracePt t="556939" x="6054725" y="3303588"/>
          <p14:tracePt t="556954" x="6072188" y="3322638"/>
          <p14:tracePt t="556971" x="6089650" y="3349625"/>
          <p14:tracePt t="556985" x="6099175" y="3367088"/>
          <p14:tracePt t="557002" x="6108700" y="3384550"/>
          <p14:tracePt t="557019" x="6116638" y="3421063"/>
          <p14:tracePt t="557035" x="6116638" y="3429000"/>
          <p14:tracePt t="557144" x="6108700" y="3429000"/>
          <p14:tracePt t="557155" x="6089650" y="3429000"/>
          <p14:tracePt t="557170" x="6064250" y="3429000"/>
          <p14:tracePt t="557187" x="6000750" y="3429000"/>
          <p14:tracePt t="557205" x="5929313" y="3429000"/>
          <p14:tracePt t="557220" x="5867400" y="3402013"/>
          <p14:tracePt t="557236" x="5786438" y="3394075"/>
          <p14:tracePt t="557253" x="5768975" y="3394075"/>
          <p14:tracePt t="557269" x="5688013" y="3394075"/>
          <p14:tracePt t="557286" x="5661025" y="3375025"/>
          <p14:tracePt t="557302" x="5643563" y="3375025"/>
          <p14:tracePt t="557450" x="5635625" y="3375025"/>
          <p14:tracePt t="557528" x="5680075" y="3375025"/>
          <p14:tracePt t="557539" x="5724525" y="3375025"/>
          <p14:tracePt t="557554" x="5849938" y="3384550"/>
          <p14:tracePt t="557571" x="5929313" y="3394075"/>
          <p14:tracePt t="557587" x="6072188" y="3394075"/>
          <p14:tracePt t="557605" x="6242050" y="3394075"/>
          <p14:tracePt t="557621" x="6394450" y="3384550"/>
          <p14:tracePt t="557638" x="6483350" y="3375025"/>
          <p14:tracePt t="557654" x="6572250" y="3375025"/>
          <p14:tracePt t="557670" x="6635750" y="3367088"/>
          <p14:tracePt t="557687" x="6697663" y="3367088"/>
          <p14:tracePt t="557704" x="6796088" y="3367088"/>
          <p14:tracePt t="557720" x="6804025" y="3367088"/>
          <p14:tracePt t="557736" x="6831013" y="3375025"/>
          <p14:tracePt t="557752" x="6884988" y="3375025"/>
          <p14:tracePt t="557769" x="6921500" y="3375025"/>
          <p14:tracePt t="557785" x="6983413" y="3384550"/>
          <p14:tracePt t="557804" x="7045325" y="3384550"/>
          <p14:tracePt t="557820" x="7108825" y="3384550"/>
          <p14:tracePt t="557837" x="7170738" y="3384550"/>
          <p14:tracePt t="557853" x="7232650" y="3384550"/>
          <p14:tracePt t="557869" x="7259638" y="3384550"/>
          <p14:tracePt t="557885" x="7323138" y="3402013"/>
          <p14:tracePt t="557903" x="7367588" y="3402013"/>
          <p14:tracePt t="557919" x="7402513" y="3402013"/>
          <p14:tracePt t="557935" x="7439025" y="3402013"/>
          <p14:tracePt t="557952" x="7483475" y="3402013"/>
          <p14:tracePt t="557969" x="7510463" y="3402013"/>
          <p14:tracePt t="557989" x="7626350" y="3402013"/>
          <p14:tracePt t="558004" x="7697788" y="3402013"/>
          <p14:tracePt t="558020" x="7724775" y="3411538"/>
          <p14:tracePt t="558036" x="7769225" y="3411538"/>
          <p14:tracePt t="558052" x="7796213" y="3411538"/>
          <p14:tracePt t="558069" x="7804150" y="3411538"/>
          <p14:tracePt t="558596" x="7778750" y="3421063"/>
          <p14:tracePt t="558609" x="7742238" y="3421063"/>
          <p14:tracePt t="558622" x="7518400" y="3438525"/>
          <p14:tracePt t="558636" x="7375525" y="3438525"/>
          <p14:tracePt t="558652" x="7135813" y="3438525"/>
          <p14:tracePt t="558668" x="6796088" y="3394075"/>
          <p14:tracePt t="558686" x="6456363" y="3357563"/>
          <p14:tracePt t="558705" x="6000750" y="3330575"/>
          <p14:tracePt t="558721" x="5741988" y="3330575"/>
          <p14:tracePt t="558738" x="5589588" y="3330575"/>
          <p14:tracePt t="558754" x="5500688" y="3322638"/>
          <p14:tracePt t="558772" x="5465763" y="3313113"/>
          <p14:tracePt t="558812" x="5456238" y="3313113"/>
          <p14:tracePt t="558849" x="5446713" y="3313113"/>
          <p14:tracePt t="558871" x="5438775" y="3313113"/>
          <p14:tracePt t="558887" x="5429250" y="3313113"/>
          <p14:tracePt t="558895" x="5411788" y="3313113"/>
          <p14:tracePt t="558904" x="5402263" y="3303588"/>
          <p14:tracePt t="559018" x="5438775" y="3303588"/>
          <p14:tracePt t="559030" x="5465763" y="3303588"/>
          <p14:tracePt t="559043" x="5483225" y="3303588"/>
          <p14:tracePt t="559055" x="5500688" y="3303588"/>
          <p14:tracePt t="559072" x="5572125" y="3303588"/>
          <p14:tracePt t="559086" x="5599113" y="3303588"/>
          <p14:tracePt t="559103" x="5680075" y="3330575"/>
          <p14:tracePt t="559119" x="5741988" y="3340100"/>
          <p14:tracePt t="559136" x="5875338" y="3330575"/>
          <p14:tracePt t="559152" x="5938838" y="3330575"/>
          <p14:tracePt t="559169" x="6010275" y="3340100"/>
          <p14:tracePt t="559185" x="6089650" y="3340100"/>
          <p14:tracePt t="559203" x="6207125" y="3340100"/>
          <p14:tracePt t="559219" x="6259513" y="3340100"/>
          <p14:tracePt t="559236" x="6313488" y="3340100"/>
          <p14:tracePt t="559252" x="6384925" y="3367088"/>
          <p14:tracePt t="559269" x="6483350" y="3367088"/>
          <p14:tracePt t="559286" x="6537325" y="3367088"/>
          <p14:tracePt t="559303" x="6707188" y="3367088"/>
          <p14:tracePt t="559320" x="6831013" y="3367088"/>
          <p14:tracePt t="559336" x="6921500" y="3367088"/>
          <p14:tracePt t="559352" x="6965950" y="3367088"/>
          <p14:tracePt t="559369" x="7072313" y="3367088"/>
          <p14:tracePt t="559386" x="7135813" y="3367088"/>
          <p14:tracePt t="559403" x="7232650" y="3349625"/>
          <p14:tracePt t="559419" x="7269163" y="3349625"/>
          <p14:tracePt t="559436" x="7286625" y="3349625"/>
          <p14:tracePt t="559456" x="7296150" y="3349625"/>
          <p14:tracePt t="559480" x="7304088" y="3349625"/>
          <p14:tracePt t="559488" x="7323138" y="3349625"/>
          <p14:tracePt t="559503" x="7350125" y="3349625"/>
          <p14:tracePt t="559519" x="7375525" y="3349625"/>
          <p14:tracePt t="559536" x="7394575" y="3349625"/>
          <p14:tracePt t="559552" x="7439025" y="3340100"/>
          <p14:tracePt t="559569" x="7473950" y="3340100"/>
          <p14:tracePt t="559586" x="7500938" y="3340100"/>
          <p14:tracePt t="559603" x="7554913" y="3340100"/>
          <p14:tracePt t="559620" x="7581900" y="3340100"/>
          <p14:tracePt t="559636" x="7608888" y="3340100"/>
          <p14:tracePt t="559653" x="7670800" y="3340100"/>
          <p14:tracePt t="559669" x="7697788" y="3340100"/>
          <p14:tracePt t="559686" x="7778750" y="3340100"/>
          <p14:tracePt t="559703" x="7813675" y="3340100"/>
          <p14:tracePt t="559720" x="7823200" y="3340100"/>
          <p14:tracePt t="559736" x="7867650" y="3349625"/>
          <p14:tracePt t="559752" x="7912100" y="3349625"/>
          <p14:tracePt t="559769" x="7956550" y="3349625"/>
          <p14:tracePt t="559786" x="8054975" y="3349625"/>
          <p14:tracePt t="559805" x="8108950" y="3367088"/>
          <p14:tracePt t="559822" x="8116888" y="3367088"/>
          <p14:tracePt t="560295" x="8108950" y="3367088"/>
          <p14:tracePt t="560307" x="8081963" y="3367088"/>
          <p14:tracePt t="560322" x="8064500" y="3367088"/>
          <p14:tracePt t="560337" x="8045450" y="3375025"/>
          <p14:tracePt t="560353" x="8037513" y="3375025"/>
          <p14:tracePt t="560369" x="8001000" y="3384550"/>
          <p14:tracePt t="560386" x="7993063" y="3384550"/>
          <p14:tracePt t="560404" x="7983538" y="3384550"/>
          <p14:tracePt t="560424" x="7974013" y="3384550"/>
          <p14:tracePt t="560448" x="7956550" y="3384550"/>
          <p14:tracePt t="560470" x="7947025" y="3384550"/>
          <p14:tracePt t="560503" x="7939088" y="3384550"/>
          <p14:tracePt t="560517" x="7921625" y="3384550"/>
          <p14:tracePt t="560533" x="7912100" y="3384550"/>
          <p14:tracePt t="560545" x="7902575" y="3384550"/>
          <p14:tracePt t="560555" x="7875588" y="3384550"/>
          <p14:tracePt t="560570" x="7858125" y="3384550"/>
          <p14:tracePt t="560587" x="7840663" y="3384550"/>
          <p14:tracePt t="560603" x="7823200" y="3384550"/>
          <p14:tracePt t="560620" x="7813675" y="3384550"/>
          <p14:tracePt t="560636" x="7804150" y="3384550"/>
          <p14:tracePt t="560653" x="7796213" y="3384550"/>
          <p14:tracePt t="560708" x="7778750" y="3384550"/>
          <p14:tracePt t="560720" x="7759700" y="3384550"/>
          <p14:tracePt t="560738" x="7742238" y="3384550"/>
          <p14:tracePt t="560754" x="7732713" y="3384550"/>
          <p14:tracePt t="560770" x="7715250" y="3384550"/>
          <p14:tracePt t="560787" x="7635875" y="3384550"/>
          <p14:tracePt t="560803" x="7527925" y="3384550"/>
          <p14:tracePt t="560819" x="7439025" y="3384550"/>
          <p14:tracePt t="560836" x="7429500" y="3384550"/>
          <p14:tracePt t="560854" x="7439025" y="3384550"/>
          <p14:tracePt t="561295" x="7446963" y="3375025"/>
          <p14:tracePt t="561324" x="7446963" y="3367088"/>
          <p14:tracePt t="561340" x="7446963" y="3357563"/>
          <p14:tracePt t="561357" x="7446963" y="3340100"/>
          <p14:tracePt t="561370" x="7439025" y="3340100"/>
          <p14:tracePt t="561386" x="7439025" y="3330575"/>
          <p14:tracePt t="561416" x="7429500" y="3330575"/>
          <p14:tracePt t="561440" x="7421563" y="3330575"/>
          <p14:tracePt t="561446" x="7412038" y="3330575"/>
          <p14:tracePt t="561487" x="7385050" y="3330575"/>
          <p14:tracePt t="561500" x="7375525" y="3322638"/>
          <p14:tracePt t="561517" x="7367588" y="3313113"/>
          <p14:tracePt t="561533" x="7358063" y="3295650"/>
          <p14:tracePt t="561547" x="7358063" y="3278188"/>
          <p14:tracePt t="561558" x="7358063" y="3268663"/>
          <p14:tracePt t="561573" x="7358063" y="3251200"/>
          <p14:tracePt t="561589" x="7350125" y="3241675"/>
          <p14:tracePt t="561605" x="7340600" y="3232150"/>
          <p14:tracePt t="561671" x="7340600" y="3224213"/>
          <p14:tracePt t="561693" x="7323138" y="3224213"/>
          <p14:tracePt t="561706" x="7313613" y="3224213"/>
          <p14:tracePt t="561721" x="7304088" y="3224213"/>
          <p14:tracePt t="561736" x="7296150" y="3197225"/>
          <p14:tracePt t="561753" x="7269163" y="3187700"/>
          <p14:tracePt t="561770" x="7251700" y="3187700"/>
          <p14:tracePt t="561787" x="7242175" y="3187700"/>
          <p14:tracePt t="561816" x="7232650" y="3187700"/>
          <p14:tracePt t="561838" x="7215188" y="3187700"/>
          <p14:tracePt t="561845" x="7215188" y="3179763"/>
          <p14:tracePt t="561853" x="7197725" y="3179763"/>
          <p14:tracePt t="561869" x="7188200" y="3170238"/>
          <p14:tracePt t="561886" x="7180263" y="3170238"/>
          <p14:tracePt t="561904" x="7161213" y="3160713"/>
          <p14:tracePt t="561921" x="7135813" y="3160713"/>
          <p14:tracePt t="561939" x="7108825" y="3152775"/>
          <p14:tracePt t="561956" x="7089775" y="3152775"/>
          <p14:tracePt t="561972" x="7054850" y="3152775"/>
          <p14:tracePt t="561989" x="7045325" y="3135313"/>
          <p14:tracePt t="562005" x="7027863" y="3135313"/>
          <p14:tracePt t="562021" x="7000875" y="3135313"/>
          <p14:tracePt t="562038" x="6973888" y="3125788"/>
          <p14:tracePt t="562055" x="6938963" y="3125788"/>
          <p14:tracePt t="562072" x="6929438" y="3125788"/>
          <p14:tracePt t="562088" x="6902450" y="3116263"/>
          <p14:tracePt t="562105" x="6867525" y="3116263"/>
          <p14:tracePt t="562123" x="6823075" y="3098800"/>
          <p14:tracePt t="562139" x="6804025" y="3089275"/>
          <p14:tracePt t="562155" x="6759575" y="3089275"/>
          <p14:tracePt t="562172" x="6742113" y="3089275"/>
          <p14:tracePt t="562188" x="6653213" y="3071813"/>
          <p14:tracePt t="562204" x="6599238" y="3063875"/>
          <p14:tracePt t="562222" x="6537325" y="3063875"/>
          <p14:tracePt t="562236" x="6492875" y="3063875"/>
          <p14:tracePt t="562254" x="6350000" y="3044825"/>
          <p14:tracePt t="562270" x="6269038" y="3044825"/>
          <p14:tracePt t="562286" x="6207125" y="3044825"/>
          <p14:tracePt t="562303" x="6161088" y="3036888"/>
          <p14:tracePt t="562319" x="6153150" y="3027363"/>
          <p14:tracePt t="562336" x="6135688" y="3027363"/>
          <p14:tracePt t="562353" x="6108700" y="3027363"/>
          <p14:tracePt t="562370" x="6081713" y="3027363"/>
          <p14:tracePt t="562386" x="6064250" y="3027363"/>
          <p14:tracePt t="562403" x="6027738" y="3027363"/>
          <p14:tracePt t="562420" x="6018213" y="3027363"/>
          <p14:tracePt t="562437" x="6000750" y="3027363"/>
          <p14:tracePt t="562452" x="5973763" y="3027363"/>
          <p14:tracePt t="562469" x="5929313" y="3017838"/>
          <p14:tracePt t="562485" x="5921375" y="3017838"/>
          <p14:tracePt t="562502" x="5911850" y="3017838"/>
          <p14:tracePt t="562519" x="5902325" y="3017838"/>
          <p14:tracePt t="562639" x="5902325" y="3027363"/>
          <p14:tracePt t="562677" x="5921375" y="3027363"/>
          <p14:tracePt t="562688" x="5929313" y="3036888"/>
          <p14:tracePt t="562706" x="5929313" y="3044825"/>
          <p14:tracePt t="562721" x="5946775" y="3054350"/>
          <p14:tracePt t="562738" x="5956300" y="3054350"/>
          <p14:tracePt t="562753" x="5965825" y="3071813"/>
          <p14:tracePt t="562770" x="5965825" y="3089275"/>
          <p14:tracePt t="562786" x="5983288" y="3089275"/>
          <p14:tracePt t="562803" x="5992813" y="3089275"/>
          <p14:tracePt t="562819" x="6000750" y="3089275"/>
          <p14:tracePt t="562836" x="6018213" y="3089275"/>
          <p14:tracePt t="562853" x="6027738" y="3098800"/>
          <p14:tracePt t="563139" x="6027738" y="3108325"/>
          <p14:tracePt t="563370" x="6037263" y="3108325"/>
          <p14:tracePt t="563461" x="6045200" y="3108325"/>
          <p14:tracePt t="563537" x="6045200" y="3116263"/>
          <p14:tracePt t="563599" x="6045200" y="3125788"/>
          <p14:tracePt t="563631" x="6045200" y="3135313"/>
          <p14:tracePt t="563723" x="6045200" y="3116263"/>
          <p14:tracePt t="563735" x="6045200" y="3108325"/>
          <p14:tracePt t="563746" x="6054725" y="3108325"/>
          <p14:tracePt t="563991" x="6054725" y="3098800"/>
          <p14:tracePt t="564007" x="6054725" y="3081338"/>
          <p14:tracePt t="564021" x="6054725" y="3071813"/>
          <p14:tracePt t="564039" x="6054725" y="3054350"/>
          <p14:tracePt t="564056" x="6054725" y="3044825"/>
          <p14:tracePt t="564075" x="6054725" y="3036888"/>
          <p14:tracePt t="564161" x="6045200" y="3036888"/>
          <p14:tracePt t="564200" x="6037263" y="3036888"/>
          <p14:tracePt t="564223" x="6027738" y="3036888"/>
          <p14:tracePt t="564253" x="6027738" y="3044825"/>
          <p14:tracePt t="564265" x="6027738" y="3054350"/>
          <p14:tracePt t="564291" x="6027738" y="3063875"/>
          <p14:tracePt t="564303" x="6027738" y="3089275"/>
          <p14:tracePt t="564323" x="6027738" y="3108325"/>
          <p14:tracePt t="564339" x="6037263" y="3116263"/>
          <p14:tracePt t="564375" x="6045200" y="3116263"/>
          <p14:tracePt t="564406" x="6054725" y="3125788"/>
          <p14:tracePt t="564420" x="6064250" y="3125788"/>
          <p14:tracePt t="564428" x="6081713" y="3125788"/>
          <p14:tracePt t="564437" x="6089650" y="3135313"/>
          <p14:tracePt t="564453" x="6161088" y="3135313"/>
          <p14:tracePt t="564470" x="6188075" y="3135313"/>
          <p14:tracePt t="564486" x="6286500" y="3135313"/>
          <p14:tracePt t="564503" x="6357938" y="3135313"/>
          <p14:tracePt t="564520" x="6492875" y="3135313"/>
          <p14:tracePt t="564537" x="6537325" y="3135313"/>
          <p14:tracePt t="564560" x="6545263" y="3135313"/>
          <p14:tracePt t="564653" x="6527800" y="3135313"/>
          <p14:tracePt t="564665" x="6510338" y="3135313"/>
          <p14:tracePt t="564678" x="6483350" y="3135313"/>
          <p14:tracePt t="564691" x="6446838" y="3125788"/>
          <p14:tracePt t="564703" x="6429375" y="3125788"/>
          <p14:tracePt t="564721" x="6357938" y="3116263"/>
          <p14:tracePt t="564737" x="6323013" y="3116263"/>
          <p14:tracePt t="564754" x="6313488" y="3116263"/>
          <p14:tracePt t="564771" x="6303963" y="3116263"/>
          <p14:tracePt t="564867" x="6296025" y="3116263"/>
          <p14:tracePt t="564968" x="6286500" y="3116263"/>
          <p14:tracePt t="564983" x="6278563" y="3125788"/>
          <p14:tracePt t="564997" x="6259513" y="3125788"/>
          <p14:tracePt t="565010" x="6251575" y="3125788"/>
          <p14:tracePt t="565022" x="6242050" y="3125788"/>
          <p14:tracePt t="565229" x="6269038" y="3125788"/>
          <p14:tracePt t="565241" x="6278563" y="3125788"/>
          <p14:tracePt t="565255" x="6330950" y="3125788"/>
          <p14:tracePt t="565270" x="6375400" y="3125788"/>
          <p14:tracePt t="565286" x="6411913" y="3135313"/>
          <p14:tracePt t="565304" x="6465888" y="3152775"/>
          <p14:tracePt t="565321" x="6500813" y="3160713"/>
          <p14:tracePt t="565340" x="6537325" y="3160713"/>
          <p14:tracePt t="565355" x="6581775" y="3160713"/>
          <p14:tracePt t="565372" x="6626225" y="3160713"/>
          <p14:tracePt t="565389" x="6707188" y="3160713"/>
          <p14:tracePt t="565406" x="6751638" y="3143250"/>
          <p14:tracePt t="565423" x="6813550" y="3143250"/>
          <p14:tracePt t="565439" x="6850063" y="3135313"/>
          <p14:tracePt t="565453" x="6894513" y="3135313"/>
          <p14:tracePt t="565470" x="6938963" y="3135313"/>
          <p14:tracePt t="565486" x="6946900" y="3135313"/>
          <p14:tracePt t="565505" x="6973888" y="3135313"/>
          <p14:tracePt t="565520" x="6983413" y="3135313"/>
          <p14:tracePt t="565537" x="7000875" y="3135313"/>
          <p14:tracePt t="565553" x="7010400" y="3135313"/>
          <p14:tracePt t="565570" x="7018338" y="3135313"/>
          <p14:tracePt t="565587" x="7027863" y="3135313"/>
          <p14:tracePt t="565603" x="7054850" y="3143250"/>
          <p14:tracePt t="565621" x="7064375" y="3143250"/>
          <p14:tracePt t="565643" x="7072313" y="3143250"/>
          <p14:tracePt t="565660" x="7081838" y="3143250"/>
          <p14:tracePt t="565672" x="7081838" y="3152775"/>
          <p14:tracePt t="565686" x="7089775" y="3152775"/>
          <p14:tracePt t="565703" x="7108825" y="3152775"/>
          <p14:tracePt t="565720" x="7153275" y="3170238"/>
          <p14:tracePt t="565736" x="7161213" y="3170238"/>
          <p14:tracePt t="565753" x="7170738" y="3170238"/>
          <p14:tracePt t="565769" x="7188200" y="3170238"/>
          <p14:tracePt t="565998" x="7180263" y="3170238"/>
          <p14:tracePt t="566010" x="7170738" y="3170238"/>
          <p14:tracePt t="566023" x="7153275" y="3170238"/>
          <p14:tracePt t="566039" x="7135813" y="3170238"/>
          <p14:tracePt t="566055" x="7108825" y="3170238"/>
          <p14:tracePt t="566072" x="7037388" y="3170238"/>
          <p14:tracePt t="566088" x="6946900" y="3179763"/>
          <p14:tracePt t="566106" x="6946900" y="3170238"/>
          <p14:tracePt t="566435" x="6946900" y="3152775"/>
          <p14:tracePt t="566451" x="6921500" y="3152775"/>
          <p14:tracePt t="566459" x="6921500" y="3143250"/>
          <p14:tracePt t="566470" x="6911975" y="3143250"/>
          <p14:tracePt t="566487" x="6911975" y="3135313"/>
          <p14:tracePt t="566503" x="6902450" y="3125788"/>
          <p14:tracePt t="566521" x="6894513" y="3108325"/>
          <p14:tracePt t="566537" x="6858000" y="3108325"/>
          <p14:tracePt t="566553" x="6831013" y="3081338"/>
          <p14:tracePt t="566570" x="6831013" y="3071813"/>
          <p14:tracePt t="566586" x="6804025" y="3063875"/>
          <p14:tracePt t="566604" x="6769100" y="3054350"/>
          <p14:tracePt t="566621" x="6724650" y="3054350"/>
          <p14:tracePt t="566637" x="6670675" y="3036888"/>
          <p14:tracePt t="566653" x="6643688" y="3036888"/>
          <p14:tracePt t="566670" x="6608763" y="3036888"/>
          <p14:tracePt t="566686" x="6537325" y="3036888"/>
          <p14:tracePt t="566706" x="6465888" y="3027363"/>
          <p14:tracePt t="566722" x="6402388" y="3027363"/>
          <p14:tracePt t="566739" x="6375400" y="2992438"/>
          <p14:tracePt t="566755" x="6330950" y="2992438"/>
          <p14:tracePt t="566771" x="6313488" y="2992438"/>
          <p14:tracePt t="566789" x="6242050" y="2992438"/>
          <p14:tracePt t="566806" x="6224588" y="2992438"/>
          <p14:tracePt t="566824" x="6180138" y="2982913"/>
          <p14:tracePt t="566839" x="6161088" y="2982913"/>
          <p14:tracePt t="566855" x="6135688" y="2982913"/>
          <p14:tracePt t="566871" x="6108700" y="2982913"/>
          <p14:tracePt t="566889" x="6089650" y="2973388"/>
          <p14:tracePt t="566907" x="6064250" y="2973388"/>
          <p14:tracePt t="566935" x="6054725" y="2973388"/>
          <p14:tracePt t="567004" x="6045200" y="2973388"/>
          <p14:tracePt t="567050" x="6037263" y="2973388"/>
          <p14:tracePt t="567211" x="6037263" y="2982913"/>
          <p14:tracePt t="567223" x="6027738" y="2982913"/>
          <p14:tracePt t="567239" x="6027738" y="2992438"/>
          <p14:tracePt t="567396" x="6027738" y="3000375"/>
          <p14:tracePt t="567650" x="6027738" y="2955925"/>
          <p14:tracePt t="567661" x="6027738" y="2946400"/>
          <p14:tracePt t="567673" x="6027738" y="2911475"/>
          <p14:tracePt t="567690" x="6027738" y="2884488"/>
          <p14:tracePt t="567928" x="6027738" y="2874963"/>
          <p14:tracePt t="567939" x="6027738" y="2857500"/>
          <p14:tracePt t="568304" x="6027738" y="2830513"/>
          <p14:tracePt t="568315" x="6000750" y="2830513"/>
          <p14:tracePt t="568329" x="5983288" y="2813050"/>
          <p14:tracePt t="568341" x="5973763" y="2778125"/>
          <p14:tracePt t="568355" x="5965825" y="2768600"/>
          <p14:tracePt t="568372" x="5946775" y="2759075"/>
          <p14:tracePt t="568426" x="5938838" y="2759075"/>
          <p14:tracePt t="568458" x="5938838" y="2751138"/>
          <p14:tracePt t="568626" x="5929313" y="2751138"/>
          <p14:tracePt t="568642" x="5929313" y="2759075"/>
          <p14:tracePt t="568657" x="5929313" y="2786063"/>
          <p14:tracePt t="568673" x="5929313" y="2822575"/>
          <p14:tracePt t="568687" x="5929313" y="2840038"/>
          <p14:tracePt t="568705" x="5929313" y="2857500"/>
          <p14:tracePt t="568720" x="5929313" y="2867025"/>
          <p14:tracePt t="568736" x="5929313" y="2884488"/>
          <p14:tracePt t="568753" x="5929313" y="2911475"/>
          <p14:tracePt t="568771" x="5938838" y="2938463"/>
          <p14:tracePt t="568789" x="5965825" y="2946400"/>
          <p14:tracePt t="568806" x="5973763" y="2955925"/>
          <p14:tracePt t="568823" x="5973763" y="2992438"/>
          <p14:tracePt t="568839" x="5992813" y="3027363"/>
          <p14:tracePt t="568858" x="6064250" y="3054350"/>
          <p14:tracePt t="568870" x="6099175" y="3071813"/>
          <p14:tracePt t="568887" x="6116638" y="3081338"/>
          <p14:tracePt t="568949" x="6126163" y="3081338"/>
          <p14:tracePt t="569150" x="6135688" y="3081338"/>
          <p14:tracePt t="569225" x="6135688" y="3071813"/>
          <p14:tracePt t="569241" x="6135688" y="3054350"/>
          <p14:tracePt t="569255" x="6135688" y="3044825"/>
          <p14:tracePt t="569263" x="6135688" y="3036888"/>
          <p14:tracePt t="569279" x="6135688" y="3017838"/>
          <p14:tracePt t="569295" x="6135688" y="3009900"/>
          <p14:tracePt t="569309" x="6135688" y="2992438"/>
          <p14:tracePt t="569333" x="6135688" y="2982913"/>
          <p14:tracePt t="569341" x="6135688" y="2973388"/>
          <p14:tracePt t="569380" x="6126163" y="2965450"/>
          <p14:tracePt t="569394" x="6116638" y="2965450"/>
          <p14:tracePt t="569418" x="6108700" y="2965450"/>
          <p14:tracePt t="569449" x="6099175" y="2955925"/>
          <p14:tracePt t="569494" x="6099175" y="2946400"/>
          <p14:tracePt t="569511" x="6081713" y="2946400"/>
          <p14:tracePt t="569526" x="6072188" y="2938463"/>
          <p14:tracePt t="569556" x="6064250" y="2938463"/>
          <p14:tracePt t="569580" x="6054725" y="2938463"/>
          <p14:tracePt t="569586" x="6045200" y="2938463"/>
          <p14:tracePt t="569603" x="6010275" y="2938463"/>
          <p14:tracePt t="569619" x="6000750" y="2938463"/>
          <p14:tracePt t="569636" x="5992813" y="2921000"/>
          <p14:tracePt t="569653" x="5983288" y="2921000"/>
          <p14:tracePt t="569669" x="5973763" y="2921000"/>
          <p14:tracePt t="569689" x="5965825" y="2911475"/>
          <p14:tracePt t="569706" x="5956300" y="2911475"/>
          <p14:tracePt t="569722" x="5938838" y="2911475"/>
          <p14:tracePt t="569737" x="5929313" y="2911475"/>
          <p14:tracePt t="569754" x="5921375" y="2911475"/>
          <p14:tracePt t="569771" x="5911850" y="2911475"/>
          <p14:tracePt t="569787" x="5894388" y="2911475"/>
          <p14:tracePt t="569804" x="5884863" y="2911475"/>
          <p14:tracePt t="569821" x="5857875" y="2911475"/>
          <p14:tracePt t="569837" x="5849938" y="2911475"/>
          <p14:tracePt t="569854" x="5840413" y="2911475"/>
          <p14:tracePt t="569870" x="5830888" y="2911475"/>
          <p14:tracePt t="569887" x="5822950" y="2911475"/>
          <p14:tracePt t="569956" x="5795963" y="2911475"/>
          <p14:tracePt t="569968" x="5786438" y="2911475"/>
          <p14:tracePt t="569981" x="5768975" y="2911475"/>
          <p14:tracePt t="569992" x="5759450" y="2911475"/>
          <p14:tracePt t="570010" x="5751513" y="2911475"/>
          <p14:tracePt t="570020" x="5741988" y="2911475"/>
          <p14:tracePt t="570086" x="5724525" y="2911475"/>
          <p14:tracePt t="570148" x="5715000" y="2911475"/>
          <p14:tracePt t="570164" x="5707063" y="2911475"/>
          <p14:tracePt t="570177" x="5697538" y="2911475"/>
          <p14:tracePt t="570188" x="5688013" y="2911475"/>
          <p14:tracePt t="570218" x="5688013" y="2928938"/>
          <p14:tracePt t="570239" x="5680075" y="2928938"/>
          <p14:tracePt t="570272" x="5670550" y="2928938"/>
          <p14:tracePt t="570280" x="5670550" y="2938463"/>
          <p14:tracePt t="570294" x="5653088" y="2938463"/>
          <p14:tracePt t="570310" x="5653088" y="2946400"/>
          <p14:tracePt t="570331" x="5643563" y="2946400"/>
          <p14:tracePt t="570364" x="5643563" y="2955925"/>
          <p14:tracePt t="570378" x="5643563" y="2965450"/>
          <p14:tracePt t="570394" x="5643563" y="2973388"/>
          <p14:tracePt t="570405" x="5643563" y="2982913"/>
          <p14:tracePt t="570421" x="5635625" y="2982913"/>
          <p14:tracePt t="570437" x="5635625" y="3000375"/>
          <p14:tracePt t="570454" x="5626100" y="3000375"/>
          <p14:tracePt t="570478" x="5616575" y="3009900"/>
          <p14:tracePt t="570502" x="5616575" y="3017838"/>
          <p14:tracePt t="570523" x="5608638" y="3017838"/>
          <p14:tracePt t="570531" x="5608638" y="3027363"/>
          <p14:tracePt t="570539" x="5608638" y="3036888"/>
          <p14:tracePt t="570553" x="5599113" y="3036888"/>
          <p14:tracePt t="570570" x="5599113" y="3044825"/>
          <p14:tracePt t="570601" x="5599113" y="3054350"/>
          <p14:tracePt t="570609" x="5581650" y="3054350"/>
          <p14:tracePt t="570639" x="5581650" y="3071813"/>
          <p14:tracePt t="570655" x="5581650" y="3081338"/>
          <p14:tracePt t="570709" x="5581650" y="3089275"/>
          <p14:tracePt t="570756" x="5581650" y="3098800"/>
          <p14:tracePt t="570771" x="5581650" y="3108325"/>
          <p14:tracePt t="570787" x="5581650" y="3116263"/>
          <p14:tracePt t="570824" x="5581650" y="3125788"/>
          <p14:tracePt t="570847" x="5581650" y="3143250"/>
          <p14:tracePt t="570856" x="5581650" y="3152775"/>
          <p14:tracePt t="570871" x="5581650" y="3160713"/>
          <p14:tracePt t="570887" x="5581650" y="3170238"/>
          <p14:tracePt t="570904" x="5581650" y="3179763"/>
          <p14:tracePt t="570920" x="5581650" y="3187700"/>
          <p14:tracePt t="570937" x="5581650" y="3197225"/>
          <p14:tracePt t="570971" x="5589588" y="3197225"/>
          <p14:tracePt t="570986" x="5589588" y="3206750"/>
          <p14:tracePt t="571008" x="5589588" y="3224213"/>
          <p14:tracePt t="571032" x="5589588" y="3232150"/>
          <p14:tracePt t="571063" x="5599113" y="3241675"/>
          <p14:tracePt t="571087" x="5608638" y="3241675"/>
          <p14:tracePt t="571098" x="5608638" y="3251200"/>
          <p14:tracePt t="571124" x="5616575" y="3251200"/>
          <p14:tracePt t="571178" x="5626100" y="3259138"/>
          <p14:tracePt t="571190" x="5635625" y="3259138"/>
          <p14:tracePt t="571206" x="5643563" y="3268663"/>
          <p14:tracePt t="571224" x="5661025" y="3268663"/>
          <p14:tracePt t="571240" x="5670550" y="3268663"/>
          <p14:tracePt t="571256" x="5688013" y="3268663"/>
          <p14:tracePt t="571273" x="5715000" y="3286125"/>
          <p14:tracePt t="571289" x="5724525" y="3286125"/>
          <p14:tracePt t="571304" x="5741988" y="3295650"/>
          <p14:tracePt t="571332" x="5751513" y="3295650"/>
          <p14:tracePt t="571340" x="5751513" y="3303588"/>
          <p14:tracePt t="571355" x="5768975" y="3303588"/>
          <p14:tracePt t="571371" x="5778500" y="3303588"/>
          <p14:tracePt t="571409" x="5786438" y="3303588"/>
          <p14:tracePt t="571424" x="5795963" y="3303588"/>
          <p14:tracePt t="571439" x="5803900" y="3303588"/>
          <p14:tracePt t="571456" x="5813425" y="3303588"/>
          <p14:tracePt t="571473" x="5822950" y="3303588"/>
          <p14:tracePt t="571489" x="5830888" y="3303588"/>
          <p14:tracePt t="571505" x="5849938" y="3303588"/>
          <p14:tracePt t="571524" x="5867400" y="3303588"/>
          <p14:tracePt t="571540" x="5875338" y="3303588"/>
          <p14:tracePt t="571558" x="5894388" y="3303588"/>
          <p14:tracePt t="571578" x="5911850" y="3303588"/>
          <p14:tracePt t="571590" x="5921375" y="3303588"/>
          <p14:tracePt t="571606" x="5929313" y="3303588"/>
          <p14:tracePt t="571624" x="5938838" y="3303588"/>
          <p14:tracePt t="571655" x="5946775" y="3303588"/>
          <p14:tracePt t="571666" x="5956300" y="3295650"/>
          <p14:tracePt t="571678" x="5965825" y="3286125"/>
          <p14:tracePt t="571692" x="5983288" y="3286125"/>
          <p14:tracePt t="571716" x="5992813" y="3286125"/>
          <p14:tracePt t="571728" x="5992813" y="3268663"/>
          <p14:tracePt t="571847" x="5992813" y="3259138"/>
          <p14:tracePt t="571863" x="6000750" y="3259138"/>
          <p14:tracePt t="571870" x="6000750" y="3251200"/>
          <p14:tracePt t="571908" x="6000750" y="3241675"/>
          <p14:tracePt t="571939" x="6010275" y="3241675"/>
          <p14:tracePt t="571951" x="6018213" y="3232150"/>
          <p14:tracePt t="571962" x="6018213" y="3224213"/>
          <p14:tracePt t="571974" x="6018213" y="3214688"/>
          <p14:tracePt t="571987" x="6018213" y="3197225"/>
          <p14:tracePt t="572004" x="6018213" y="3187700"/>
          <p14:tracePt t="572020" x="6018213" y="3179763"/>
          <p14:tracePt t="572038" x="6018213" y="3152775"/>
          <p14:tracePt t="572055" x="6018213" y="3125788"/>
          <p14:tracePt t="572071" x="6018213" y="3116263"/>
          <p14:tracePt t="572089" x="6018213" y="3098800"/>
          <p14:tracePt t="572117" x="6018213" y="3089275"/>
          <p14:tracePt t="572131" x="6018213" y="3081338"/>
          <p14:tracePt t="572146" x="6018213" y="3071813"/>
          <p14:tracePt t="572158" x="6018213" y="3054350"/>
          <p14:tracePt t="572171" x="6010275" y="3044825"/>
          <p14:tracePt t="572187" x="6000750" y="3027363"/>
          <p14:tracePt t="572204" x="6000750" y="3017838"/>
          <p14:tracePt t="572221" x="5965825" y="3009900"/>
          <p14:tracePt t="572247" x="5956300" y="3009900"/>
          <p14:tracePt t="572263" x="5946775" y="3009900"/>
          <p14:tracePt t="572274" x="5938838" y="3009900"/>
          <p14:tracePt t="572287" x="5911850" y="2982913"/>
          <p14:tracePt t="572304" x="5884863" y="2973388"/>
          <p14:tracePt t="572321" x="5857875" y="2973388"/>
          <p14:tracePt t="572338" x="5830888" y="2965450"/>
          <p14:tracePt t="572354" x="5795963" y="2955925"/>
          <p14:tracePt t="572376" x="5786438" y="2955925"/>
          <p14:tracePt t="572389" x="5768975" y="2955925"/>
          <p14:tracePt t="572406" x="5751513" y="2946400"/>
          <p14:tracePt t="572424" x="5732463" y="2946400"/>
          <p14:tracePt t="572461" x="5724525" y="2946400"/>
          <p14:tracePt t="572477" x="5715000" y="2946400"/>
          <p14:tracePt t="572489" x="5697538" y="2946400"/>
          <p14:tracePt t="572504" x="5688013" y="2946400"/>
          <p14:tracePt t="572522" x="5680075" y="2946400"/>
          <p14:tracePt t="572575" x="5670550" y="2946400"/>
          <p14:tracePt t="572605" x="5661025" y="2946400"/>
          <p14:tracePt t="572623" x="5653088" y="2946400"/>
          <p14:tracePt t="572634" x="5643563" y="2946400"/>
          <p14:tracePt t="572647" x="5616575" y="2955925"/>
          <p14:tracePt t="572658" x="5608638" y="2955925"/>
          <p14:tracePt t="572672" x="5599113" y="2955925"/>
          <p14:tracePt t="572688" x="5599113" y="2965450"/>
          <p14:tracePt t="572704" x="5589588" y="2965450"/>
          <p14:tracePt t="572722" x="5572125" y="2973388"/>
          <p14:tracePt t="572760" x="5572125" y="2992438"/>
          <p14:tracePt t="572768" x="5564188" y="2992438"/>
          <p14:tracePt t="572776" x="5564188" y="3009900"/>
          <p14:tracePt t="572787" x="5545138" y="3017838"/>
          <p14:tracePt t="572804" x="5545138" y="3036888"/>
          <p14:tracePt t="572820" x="5537200" y="3071813"/>
          <p14:tracePt t="572838" x="5527675" y="3108325"/>
          <p14:tracePt t="572923" x="5518150" y="3125788"/>
          <p14:tracePt t="572953" x="5518150" y="3135313"/>
          <p14:tracePt t="573061" x="5518150" y="3143250"/>
          <p14:tracePt t="573077" x="5518150" y="3152775"/>
          <p14:tracePt t="573090" x="5518150" y="3160713"/>
          <p14:tracePt t="573177" x="5527675" y="3170238"/>
          <p14:tracePt t="573191" x="5554663" y="3197225"/>
          <p14:tracePt t="573207" x="5572125" y="3206750"/>
          <p14:tracePt t="573231" x="5581650" y="3206750"/>
          <p14:tracePt t="573244" x="5581650" y="3214688"/>
          <p14:tracePt t="573256" x="5608638" y="3214688"/>
          <p14:tracePt t="573277" x="5616575" y="3224213"/>
          <p14:tracePt t="573291" x="5635625" y="3232150"/>
          <p14:tracePt t="573307" x="5661025" y="3232150"/>
          <p14:tracePt t="573324" x="5680075" y="3241675"/>
          <p14:tracePt t="573340" x="5688013" y="3251200"/>
          <p14:tracePt t="573356" x="5697538" y="3268663"/>
          <p14:tracePt t="573373" x="5707063" y="3268663"/>
          <p14:tracePt t="573453" x="5715000" y="3278188"/>
          <p14:tracePt t="573464" x="5724525" y="3278188"/>
          <p14:tracePt t="573478" x="5732463" y="3286125"/>
          <p14:tracePt t="573490" x="5732463" y="3295650"/>
          <p14:tracePt t="573507" x="5751513" y="3295650"/>
          <p14:tracePt t="573531" x="5768975" y="3295650"/>
          <p14:tracePt t="573544" x="5786438" y="3295650"/>
          <p14:tracePt t="573583" x="5795963" y="3303588"/>
          <p14:tracePt t="573594" x="5813425" y="3303588"/>
          <p14:tracePt t="573608" x="5822950" y="3313113"/>
          <p14:tracePt t="573623" x="5840413" y="3313113"/>
          <p14:tracePt t="573640" x="5875338" y="3322638"/>
          <p14:tracePt t="573656" x="5894388" y="3322638"/>
          <p14:tracePt t="573672" x="5902325" y="3322638"/>
          <p14:tracePt t="573689" x="5921375" y="3322638"/>
          <p14:tracePt t="573707" x="5938838" y="3322638"/>
          <p14:tracePt t="573737" x="5946775" y="3322638"/>
          <p14:tracePt t="573745" x="5956300" y="3322638"/>
          <p14:tracePt t="573760" x="5973763" y="3322638"/>
          <p14:tracePt t="573774" x="5983288" y="3322638"/>
          <p14:tracePt t="573790" x="6000750" y="3322638"/>
          <p14:tracePt t="573907" x="6010275" y="3322638"/>
          <p14:tracePt t="573921" x="6018213" y="3303588"/>
          <p14:tracePt t="573937" x="6018213" y="3295650"/>
          <p14:tracePt t="573952" x="6018213" y="3278188"/>
          <p14:tracePt t="573960" x="6018213" y="3259138"/>
          <p14:tracePt t="573974" x="6027738" y="3251200"/>
          <p14:tracePt t="573988" x="6027738" y="3241675"/>
          <p14:tracePt t="574004" x="6027738" y="3232150"/>
          <p14:tracePt t="574021" x="6037263" y="3206750"/>
          <p14:tracePt t="574037" x="6037263" y="3187700"/>
          <p14:tracePt t="574055" x="6037263" y="3170238"/>
          <p14:tracePt t="574073" x="6037263" y="3143250"/>
          <p14:tracePt t="574091" x="6037263" y="3125788"/>
          <p14:tracePt t="574107" x="6037263" y="3108325"/>
          <p14:tracePt t="574123" x="6027738" y="3071813"/>
          <p14:tracePt t="574139" x="6027738" y="3054350"/>
          <p14:tracePt t="574156" x="6018213" y="3017838"/>
          <p14:tracePt t="574172" x="6018213" y="3009900"/>
          <p14:tracePt t="574191" x="6018213" y="2992438"/>
          <p14:tracePt t="574213" x="6018213" y="2982913"/>
          <p14:tracePt t="574224" x="6010275" y="2982913"/>
          <p14:tracePt t="574240" x="6010275" y="2965450"/>
          <p14:tracePt t="574256" x="6000750" y="2955925"/>
          <p14:tracePt t="574275" x="6000750" y="2946400"/>
          <p14:tracePt t="574299" x="5983288" y="2938463"/>
          <p14:tracePt t="574310" x="5973763" y="2938463"/>
          <p14:tracePt t="574324" x="5956300" y="2928938"/>
          <p14:tracePt t="574338" x="5946775" y="2928938"/>
          <p14:tracePt t="574354" x="5929313" y="2911475"/>
          <p14:tracePt t="574371" x="5911850" y="2911475"/>
          <p14:tracePt t="574388" x="5894388" y="2911475"/>
          <p14:tracePt t="574404" x="5884863" y="2911475"/>
          <p14:tracePt t="574422" x="5867400" y="2911475"/>
          <p14:tracePt t="574439" x="5867400" y="2901950"/>
          <p14:tracePt t="574454" x="5857875" y="2884488"/>
          <p14:tracePt t="574472" x="5830888" y="2884488"/>
          <p14:tracePt t="574488" x="5813425" y="2884488"/>
          <p14:tracePt t="574504" x="5803900" y="2884488"/>
          <p14:tracePt t="574522" x="5795963" y="2884488"/>
          <p14:tracePt t="574538" x="5786438" y="2884488"/>
          <p14:tracePt t="574554" x="5751513" y="2894013"/>
          <p14:tracePt t="574571" x="5715000" y="2901950"/>
          <p14:tracePt t="574589" x="5697538" y="2911475"/>
          <p14:tracePt t="574604" x="5670550" y="2928938"/>
          <p14:tracePt t="574622" x="5643563" y="2938463"/>
          <p14:tracePt t="574638" x="5635625" y="2938463"/>
          <p14:tracePt t="574837" x="5635625" y="2955925"/>
          <p14:tracePt t="574851" x="5626100" y="2965450"/>
          <p14:tracePt t="574897" x="5626100" y="2973388"/>
          <p14:tracePt t="574937" x="5616575" y="2973388"/>
          <p14:tracePt t="574983" x="5608638" y="2982913"/>
          <p14:tracePt t="575005" x="5608638" y="2992438"/>
          <p14:tracePt t="575017" x="5599113" y="3000375"/>
          <p14:tracePt t="575037" x="5581650" y="3000375"/>
          <p14:tracePt t="575050" x="5572125" y="3000375"/>
          <p14:tracePt t="575138" x="5572125" y="3009900"/>
          <p14:tracePt t="575149" x="5564188" y="3009900"/>
          <p14:tracePt t="575161" x="5564188" y="3027363"/>
          <p14:tracePt t="575997" x="5564188" y="3036888"/>
          <p14:tracePt t="576014" x="5564188" y="3044825"/>
          <p14:tracePt t="576027" x="5564188" y="3063875"/>
          <p14:tracePt t="576038" x="5564188" y="3071813"/>
          <p14:tracePt t="576054" x="5564188" y="3081338"/>
          <p14:tracePt t="576073" x="5564188" y="3098800"/>
          <p14:tracePt t="576121" x="5564188" y="3108325"/>
          <p14:tracePt t="576165" x="5554663" y="3108325"/>
          <p14:tracePt t="576197" x="5554663" y="3116263"/>
          <p14:tracePt t="576243" x="5554663" y="3125788"/>
          <p14:tracePt t="576359" x="5554663" y="3135313"/>
          <p14:tracePt t="576406" x="5554663" y="3143250"/>
          <p14:tracePt t="576473" x="5545138" y="3143250"/>
          <p14:tracePt t="576598" x="5545138" y="3152775"/>
          <p14:tracePt t="576620" x="5545138" y="3160713"/>
          <p14:tracePt t="576636" x="5545138" y="3179763"/>
          <p14:tracePt t="576647" x="5545138" y="3187700"/>
          <p14:tracePt t="576660" x="5554663" y="3214688"/>
          <p14:tracePt t="576671" x="5564188" y="3214688"/>
          <p14:tracePt t="576688" x="5581650" y="3251200"/>
          <p14:tracePt t="576708" x="5599113" y="3268663"/>
          <p14:tracePt t="576723" x="5608638" y="3268663"/>
          <p14:tracePt t="576803" x="5608638" y="3278188"/>
          <p14:tracePt t="576815" x="5608638" y="3286125"/>
          <p14:tracePt t="576828" x="5626100" y="3286125"/>
          <p14:tracePt t="576842" x="5626100" y="3303588"/>
          <p14:tracePt t="576857" x="5635625" y="3313113"/>
          <p14:tracePt t="576873" x="5653088" y="3313113"/>
          <p14:tracePt t="576888" x="5653088" y="3322638"/>
          <p14:tracePt t="576905" x="5661025" y="3330575"/>
          <p14:tracePt t="576966" x="5670550" y="3330575"/>
          <p14:tracePt t="576978" x="5670550" y="3340100"/>
          <p14:tracePt t="576990" x="5680075" y="3340100"/>
          <p14:tracePt t="577007" x="5688013" y="3349625"/>
          <p14:tracePt t="577023" x="5697538" y="3357563"/>
          <p14:tracePt t="577040" x="5697538" y="3375025"/>
          <p14:tracePt t="577082" x="5697538" y="3384550"/>
          <p14:tracePt t="577112" x="5707063" y="3384550"/>
          <p14:tracePt t="577158" x="5724525" y="3384550"/>
          <p14:tracePt t="577195" x="5732463" y="3384550"/>
          <p14:tracePt t="577212" x="5741988" y="3384550"/>
          <p14:tracePt t="577223" x="5751513" y="3384550"/>
          <p14:tracePt t="577240" x="5759450" y="3384550"/>
          <p14:tracePt t="577266" x="5759450" y="3394075"/>
          <p14:tracePt t="577296" x="5768975" y="3394075"/>
          <p14:tracePt t="577334" x="5778500" y="3394075"/>
          <p14:tracePt t="577346" x="5786438" y="3394075"/>
          <p14:tracePt t="577358" x="5803900" y="3394075"/>
          <p14:tracePt t="577373" x="5813425" y="3394075"/>
          <p14:tracePt t="577496" x="5822950" y="3402013"/>
          <p14:tracePt t="577512" x="5830888" y="3402013"/>
          <p14:tracePt t="577528" x="5840413" y="3402013"/>
          <p14:tracePt t="577574" x="5849938" y="3402013"/>
          <p14:tracePt t="577804" x="5857875" y="3402013"/>
          <p14:tracePt t="577815" x="5875338" y="3402013"/>
          <p14:tracePt t="577828" x="5884863" y="3402013"/>
          <p14:tracePt t="577841" x="5894388" y="3402013"/>
          <p14:tracePt t="577865" x="5902325" y="3402013"/>
          <p14:tracePt t="577873" x="5911850" y="3402013"/>
          <p14:tracePt t="577888" x="5911850" y="3394075"/>
          <p14:tracePt t="577905" x="5929313" y="3394075"/>
          <p14:tracePt t="578026" x="5946775" y="3394075"/>
          <p14:tracePt t="578072" x="5946775" y="3384550"/>
          <p14:tracePt t="578134" x="5956300" y="3384550"/>
          <p14:tracePt t="578146" x="5965825" y="3367088"/>
          <p14:tracePt t="578166" x="5973763" y="3367088"/>
          <p14:tracePt t="578177" x="5973763" y="3357563"/>
          <p14:tracePt t="578190" x="5973763" y="3349625"/>
          <p14:tracePt t="578241" x="5983288" y="3349625"/>
          <p14:tracePt t="578334" x="5983288" y="3340100"/>
          <p14:tracePt t="578349" x="5983288" y="3330575"/>
          <p14:tracePt t="578358" x="5983288" y="3322638"/>
          <p14:tracePt t="578373" x="5983288" y="3313113"/>
          <p14:tracePt t="578388" x="5983288" y="3295650"/>
          <p14:tracePt t="578604" x="5983288" y="3286125"/>
          <p14:tracePt t="578617" x="5956300" y="3081338"/>
          <p14:tracePt t="578629" x="5938838" y="2965450"/>
          <p14:tracePt t="578643" x="5911850" y="2884488"/>
          <p14:tracePt t="578657" x="5902325" y="2803525"/>
          <p14:tracePt t="578673" x="5902325" y="2795588"/>
          <p14:tracePt t="581054" x="5884863" y="2822575"/>
          <p14:tracePt t="581066" x="5884863" y="2894013"/>
          <p14:tracePt t="581079" x="5884863" y="2982913"/>
          <p14:tracePt t="581092" x="5884863" y="3027363"/>
          <p14:tracePt t="581108" x="5894388" y="3098800"/>
          <p14:tracePt t="581125" x="5894388" y="3125788"/>
          <p14:tracePt t="581139" x="5894388" y="3135313"/>
          <p14:tracePt t="581155" x="5894388" y="3143250"/>
          <p14:tracePt t="581172" x="5902325" y="3160713"/>
          <p14:tracePt t="581592" x="5911850" y="3160713"/>
          <p14:tracePt t="581616" x="5921375" y="3160713"/>
          <p14:tracePt t="581632" x="5921375" y="3152775"/>
          <p14:tracePt t="581647" x="5946775" y="3143250"/>
          <p14:tracePt t="581658" x="5965825" y="3143250"/>
          <p14:tracePt t="581674" x="5973763" y="3116263"/>
          <p14:tracePt t="581692" x="5983288" y="3116263"/>
          <p14:tracePt t="581710" x="5992813" y="3089275"/>
          <p14:tracePt t="581739" x="5992813" y="3081338"/>
          <p14:tracePt t="581751" x="6000750" y="3081338"/>
          <p14:tracePt t="581764" x="6018213" y="3071813"/>
          <p14:tracePt t="581971" x="6010275" y="3071813"/>
          <p14:tracePt t="581982" x="6010275" y="3063875"/>
          <p14:tracePt t="581994" x="6000750" y="3063875"/>
          <p14:tracePt t="582006" x="6000750" y="3054350"/>
          <p14:tracePt t="582022" x="5992813" y="3054350"/>
          <p14:tracePt t="582038" x="5983288" y="3054350"/>
          <p14:tracePt t="582054" x="5983288" y="3044825"/>
          <p14:tracePt t="582071" x="5965825" y="3036888"/>
          <p14:tracePt t="582123" x="5965825" y="3017838"/>
          <p14:tracePt t="582139" x="5956300" y="3017838"/>
          <p14:tracePt t="582216" x="5956300" y="3009900"/>
          <p14:tracePt t="582231" x="5946775" y="3000375"/>
          <p14:tracePt t="582284" x="5946775" y="2992438"/>
          <p14:tracePt t="582301" x="5946775" y="2982913"/>
          <p14:tracePt t="582330" x="5929313" y="2973388"/>
          <p14:tracePt t="582371" x="5921375" y="2973388"/>
          <p14:tracePt t="582382" x="5911850" y="2973388"/>
          <p14:tracePt t="582394" x="5902325" y="2965450"/>
          <p14:tracePt t="582416" x="5902325" y="2946400"/>
          <p14:tracePt t="582424" x="5894388" y="2946400"/>
          <p14:tracePt t="582446" x="5884863" y="2946400"/>
          <p14:tracePt t="582456" x="5884863" y="2938463"/>
          <p14:tracePt t="582484" x="5875338" y="2938463"/>
          <p14:tracePt t="582496" x="5857875" y="2938463"/>
          <p14:tracePt t="582509" x="5840413" y="2938463"/>
          <p14:tracePt t="582525" x="5822950" y="2938463"/>
          <p14:tracePt t="582541" x="5813425" y="2938463"/>
          <p14:tracePt t="582557" x="5803900" y="2938463"/>
          <p14:tracePt t="582647" x="5786438" y="2938463"/>
          <p14:tracePt t="582669" x="5778500" y="2938463"/>
          <p14:tracePt t="582685" x="5768975" y="2938463"/>
          <p14:tracePt t="582707" x="5759450" y="2938463"/>
          <p14:tracePt t="582718" x="5759450" y="2955925"/>
          <p14:tracePt t="582739" x="5751513" y="2955925"/>
          <p14:tracePt t="582823" x="5741988" y="2955925"/>
          <p14:tracePt t="582908" x="5732463" y="2955925"/>
          <p14:tracePt t="582922" x="5715000" y="2965450"/>
          <p14:tracePt t="582934" x="5707063" y="2965450"/>
          <p14:tracePt t="582946" x="5697538" y="2965450"/>
          <p14:tracePt t="582956" x="5697538" y="2973388"/>
          <p14:tracePt t="582972" x="5688013" y="2973388"/>
          <p14:tracePt t="582988" x="5680075" y="2973388"/>
          <p14:tracePt t="583006" x="5670550" y="2982913"/>
          <p14:tracePt t="583022" x="5661025" y="2982913"/>
          <p14:tracePt t="583038" x="5653088" y="2982913"/>
          <p14:tracePt t="583055" x="5635625" y="2982913"/>
          <p14:tracePt t="583071" x="5635625" y="2992438"/>
          <p14:tracePt t="583199" x="5626100" y="2992438"/>
          <p14:tracePt t="583210" x="5626100" y="3000375"/>
          <p14:tracePt t="583338" x="5626100" y="3009900"/>
          <p14:tracePt t="583350" x="5626100" y="3027363"/>
          <p14:tracePt t="583360" x="5626100" y="3036888"/>
          <p14:tracePt t="583372" x="5626100" y="3044825"/>
          <p14:tracePt t="583392" x="5616575" y="3054350"/>
          <p14:tracePt t="583406" x="5616575" y="3063875"/>
          <p14:tracePt t="583423" x="5608638" y="3081338"/>
          <p14:tracePt t="583439" x="5608638" y="3089275"/>
          <p14:tracePt t="583455" x="5608638" y="3108325"/>
          <p14:tracePt t="583472" x="5599113" y="3116263"/>
          <p14:tracePt t="583489" x="5599113" y="3125788"/>
          <p14:tracePt t="583507" x="5589588" y="3135313"/>
          <p14:tracePt t="583525" x="5589588" y="3143250"/>
          <p14:tracePt t="583541" x="5589588" y="3152775"/>
          <p14:tracePt t="584661" x="5589588" y="3160713"/>
          <p14:tracePt t="584675" x="5589588" y="3179763"/>
          <p14:tracePt t="584692" x="5599113" y="3179763"/>
          <p14:tracePt t="584736" x="5608638" y="3179763"/>
          <p14:tracePt t="584767" x="5608638" y="3187700"/>
          <p14:tracePt t="584778" x="5635625" y="3187700"/>
          <p14:tracePt t="584791" x="5643563" y="3197225"/>
          <p14:tracePt t="584812" x="5643563" y="3206750"/>
          <p14:tracePt t="584858" x="5653088" y="3206750"/>
          <p14:tracePt t="584929" x="5653088" y="3214688"/>
          <p14:tracePt t="584983" x="5653088" y="3224213"/>
          <p14:tracePt t="584999" x="5661025" y="3232150"/>
          <p14:tracePt t="585010" x="5661025" y="3251200"/>
          <p14:tracePt t="585029" x="5661025" y="3259138"/>
          <p14:tracePt t="585045" x="5661025" y="3268663"/>
          <p14:tracePt t="585059" x="5670550" y="3268663"/>
          <p14:tracePt t="585129" x="5670550" y="3278188"/>
          <p14:tracePt t="585175" x="5680075" y="3278188"/>
          <p14:tracePt t="585291" x="5688013" y="3278188"/>
          <p14:tracePt t="585303" x="5688013" y="3286125"/>
          <p14:tracePt t="585314" x="5697538" y="3286125"/>
          <p14:tracePt t="585345" x="5715000" y="3286125"/>
          <p14:tracePt t="585374" x="5724525" y="3286125"/>
          <p14:tracePt t="585396" x="5724525" y="3295650"/>
          <p14:tracePt t="585412" x="5732463" y="3295650"/>
          <p14:tracePt t="585420" x="5741988" y="3295650"/>
          <p14:tracePt t="585428" x="5741988" y="3303588"/>
          <p14:tracePt t="585439" x="5751513" y="3303588"/>
          <p14:tracePt t="585455" x="5751513" y="3322638"/>
          <p14:tracePt t="585473" x="5759450" y="3322638"/>
          <p14:tracePt t="585567" x="5768975" y="3322638"/>
          <p14:tracePt t="585583" x="5786438" y="3322638"/>
          <p14:tracePt t="585595" x="5786438" y="3330575"/>
          <p14:tracePt t="585642" x="5795963" y="3330575"/>
          <p14:tracePt t="585650" x="5803900" y="3330575"/>
          <p14:tracePt t="585658" x="5803900" y="3340100"/>
          <p14:tracePt t="585673" x="5803900" y="3349625"/>
          <p14:tracePt t="585689" x="5830888" y="3357563"/>
          <p14:tracePt t="585706" x="5849938" y="3367088"/>
          <p14:tracePt t="585722" x="5857875" y="3367088"/>
          <p14:tracePt t="585739" x="5875338" y="3367088"/>
          <p14:tracePt t="585766" x="5884863" y="3367088"/>
          <p14:tracePt t="585782" x="5894388" y="3367088"/>
          <p14:tracePt t="585905" x="5902325" y="3367088"/>
          <p14:tracePt t="585943" x="5921375" y="3367088"/>
          <p14:tracePt t="585959" x="5929313" y="3367088"/>
          <p14:tracePt t="585976" x="5938838" y="3367088"/>
          <p14:tracePt t="585991" x="5956300" y="3367088"/>
          <p14:tracePt t="586007" x="5965825" y="3367088"/>
          <p14:tracePt t="586024" x="5973763" y="3367088"/>
          <p14:tracePt t="586040" x="5992813" y="3367088"/>
          <p14:tracePt t="586067" x="6000750" y="3367088"/>
          <p14:tracePt t="586080" x="6010275" y="3367088"/>
          <p14:tracePt t="586097" x="6018213" y="3357563"/>
          <p14:tracePt t="586181" x="6027738" y="3349625"/>
          <p14:tracePt t="586206" x="6027738" y="3340100"/>
          <p14:tracePt t="586218" x="6037263" y="3330575"/>
          <p14:tracePt t="586230" x="6037263" y="3303588"/>
          <p14:tracePt t="586243" x="6045200" y="3286125"/>
          <p14:tracePt t="586258" x="6045200" y="3268663"/>
          <p14:tracePt t="586272" x="6045200" y="3259138"/>
          <p14:tracePt t="586289" x="6045200" y="3224213"/>
          <p14:tracePt t="586306" x="6045200" y="3187700"/>
          <p14:tracePt t="586322" x="6045200" y="3170238"/>
          <p14:tracePt t="586339" x="6045200" y="3152775"/>
          <p14:tracePt t="586356" x="6045200" y="3135313"/>
          <p14:tracePt t="586373" x="6045200" y="3108325"/>
          <p14:tracePt t="586397" x="6045200" y="3098800"/>
          <p14:tracePt t="586452" x="6045200" y="3089275"/>
          <p14:tracePt t="586473" x="6027738" y="3089275"/>
          <p14:tracePt t="586484" x="6018213" y="3089275"/>
          <p14:tracePt t="586497" x="5992813" y="3054350"/>
          <p14:tracePt t="586513" x="5965825" y="3044825"/>
          <p14:tracePt t="586525" x="5929313" y="3017838"/>
          <p14:tracePt t="586540" x="5867400" y="2982913"/>
          <p14:tracePt t="586559" x="5795963" y="2946400"/>
          <p14:tracePt t="586575" x="5732463" y="2938463"/>
          <p14:tracePt t="586592" x="5707063" y="2938463"/>
          <p14:tracePt t="586608" x="5680075" y="2938463"/>
          <p14:tracePt t="586624" x="5635625" y="2938463"/>
          <p14:tracePt t="586641" x="5608638" y="2938463"/>
          <p14:tracePt t="586659" x="5572125" y="2938463"/>
          <p14:tracePt t="586675" x="5545138" y="2938463"/>
          <p14:tracePt t="586692" x="5527675" y="2938463"/>
          <p14:tracePt t="586708" x="5518150" y="2938463"/>
          <p14:tracePt t="586724" x="5510213" y="2938463"/>
          <p14:tracePt t="586741" x="5492750" y="2946400"/>
          <p14:tracePt t="586759" x="5483225" y="2955925"/>
          <p14:tracePt t="586781" x="5465763" y="2965450"/>
          <p14:tracePt t="586792" x="5456238" y="2973388"/>
          <p14:tracePt t="586807" x="5446713" y="2992438"/>
          <p14:tracePt t="586824" x="5446713" y="3009900"/>
          <p14:tracePt t="586839" x="5438775" y="3017838"/>
          <p14:tracePt t="586856" x="5438775" y="3044825"/>
          <p14:tracePt t="586873" x="5438775" y="3081338"/>
          <p14:tracePt t="586890" x="5438775" y="3098800"/>
          <p14:tracePt t="586906" x="5438775" y="3116263"/>
          <p14:tracePt t="586922" x="5429250" y="3152775"/>
          <p14:tracePt t="586939" x="5429250" y="3187700"/>
          <p14:tracePt t="586956" x="5438775" y="3206750"/>
          <p14:tracePt t="586973" x="5438775" y="3214688"/>
          <p14:tracePt t="586990" x="5446713" y="3232150"/>
          <p14:tracePt t="587007" x="5446713" y="3241675"/>
          <p14:tracePt t="587022" x="5456238" y="3259138"/>
          <p14:tracePt t="587039" x="5483225" y="3278188"/>
          <p14:tracePt t="587056" x="5500688" y="3313113"/>
          <p14:tracePt t="587073" x="5510213" y="3330575"/>
          <p14:tracePt t="587090" x="5527675" y="3349625"/>
          <p14:tracePt t="587106" x="5545138" y="3349625"/>
          <p14:tracePt t="587122" x="5554663" y="3357563"/>
          <p14:tracePt t="587139" x="5572125" y="3375025"/>
          <p14:tracePt t="587157" x="5616575" y="3375025"/>
          <p14:tracePt t="587173" x="5653088" y="3384550"/>
          <p14:tracePt t="587190" x="5707063" y="3394075"/>
          <p14:tracePt t="587206" x="5778500" y="3402013"/>
          <p14:tracePt t="587222" x="5803900" y="3429000"/>
          <p14:tracePt t="587239" x="5830888" y="3429000"/>
          <p14:tracePt t="587257" x="5840413" y="3438525"/>
          <p14:tracePt t="587303" x="5849938" y="3438525"/>
          <p14:tracePt t="587314" x="5857875" y="3438525"/>
          <p14:tracePt t="587327" x="5867400" y="3438525"/>
          <p14:tracePt t="587342" x="5884863" y="3438525"/>
          <p14:tracePt t="587395" x="5894388" y="3429000"/>
          <p14:tracePt t="587420" x="5894388" y="3421063"/>
          <p14:tracePt t="587432" x="5902325" y="3421063"/>
          <p14:tracePt t="587444" x="5902325" y="3411538"/>
          <p14:tracePt t="587459" x="5902325" y="3402013"/>
          <p14:tracePt t="587473" x="5902325" y="3394075"/>
          <p14:tracePt t="587489" x="5902325" y="3367088"/>
          <p14:tracePt t="587505" x="5902325" y="3349625"/>
          <p14:tracePt t="587522" x="5911850" y="3330575"/>
          <p14:tracePt t="587565" x="5911850" y="3322638"/>
          <p14:tracePt t="587580" x="5911850" y="3313113"/>
          <p14:tracePt t="587603" x="5911850" y="3295650"/>
          <p14:tracePt t="587610" x="5911850" y="3286125"/>
          <p14:tracePt t="587626" x="5911850" y="3278188"/>
          <p14:tracePt t="587639" x="5921375" y="3278188"/>
          <p14:tracePt t="587656" x="5921375" y="3268663"/>
          <p14:tracePt t="587673" x="5921375" y="3259138"/>
          <p14:tracePt t="587689" x="5921375" y="3251200"/>
          <p14:tracePt t="587706" x="5921375" y="3224213"/>
          <p14:tracePt t="587722" x="5921375" y="3214688"/>
          <p14:tracePt t="587740" x="5902325" y="3197225"/>
          <p14:tracePt t="587756" x="5875338" y="3179763"/>
          <p14:tracePt t="587773" x="5857875" y="3160713"/>
          <p14:tracePt t="587789" x="5840413" y="3160713"/>
          <p14:tracePt t="587808" x="5813425" y="3160713"/>
          <p14:tracePt t="587833" x="5803900" y="3160713"/>
          <p14:tracePt t="587847" x="5795963" y="3160713"/>
          <p14:tracePt t="587861" x="5795963" y="3152775"/>
          <p14:tracePt t="587872" x="5786438" y="3152775"/>
          <p14:tracePt t="587889" x="5778500" y="3143250"/>
          <p14:tracePt t="587933" x="5768975" y="3143250"/>
          <p14:tracePt t="587949" x="5741988" y="3143250"/>
          <p14:tracePt t="587962" x="5741988" y="3135313"/>
          <p14:tracePt t="587979" x="5732463" y="3135313"/>
          <p14:tracePt t="587991" x="5724525" y="3135313"/>
          <p14:tracePt t="588007" x="5707063" y="3135313"/>
          <p14:tracePt t="588024" x="5697538" y="3135313"/>
          <p14:tracePt t="588042" x="5697538" y="3143250"/>
          <p14:tracePt t="588057" x="5680075" y="3143250"/>
          <p14:tracePt t="588104" x="5680075" y="3152775"/>
          <p14:tracePt t="588115" x="5680075" y="3170238"/>
          <p14:tracePt t="588128" x="5680075" y="3214688"/>
          <p14:tracePt t="588143" x="5680075" y="3224213"/>
          <p14:tracePt t="588159" x="5680075" y="3232150"/>
          <p14:tracePt t="588212" x="5680075" y="3241675"/>
          <p14:tracePt t="588225" x="5680075" y="3251200"/>
          <p14:tracePt t="588243" x="5688013" y="3278188"/>
          <p14:tracePt t="588272" x="5688013" y="3286125"/>
          <p14:tracePt t="588284" x="5697538" y="3286125"/>
          <p14:tracePt t="588297" x="5715000" y="3295650"/>
          <p14:tracePt t="588311" x="5724525" y="3295650"/>
          <p14:tracePt t="588326" x="5732463" y="3295650"/>
          <p14:tracePt t="588349" x="5751513" y="3295650"/>
          <p14:tracePt t="588357" x="5759450" y="3303588"/>
          <p14:tracePt t="588373" x="5768975" y="3303588"/>
          <p14:tracePt t="588390" x="5778500" y="3313113"/>
          <p14:tracePt t="588409" x="5813425" y="3313113"/>
          <p14:tracePt t="588426" x="5822950" y="3313113"/>
          <p14:tracePt t="588442" x="5830888" y="3313113"/>
          <p14:tracePt t="588459" x="5849938" y="3313113"/>
          <p14:tracePt t="588475" x="5857875" y="3313113"/>
          <p14:tracePt t="588492" x="5884863" y="3313113"/>
          <p14:tracePt t="588509" x="5921375" y="3313113"/>
          <p14:tracePt t="588522" x="5929313" y="3313113"/>
          <p14:tracePt t="588539" x="5956300" y="3313113"/>
          <p14:tracePt t="588557" x="5983288" y="3313113"/>
          <p14:tracePt t="588573" x="5992813" y="3313113"/>
          <p14:tracePt t="588589" x="6018213" y="3313113"/>
          <p14:tracePt t="588609" x="6027738" y="3313113"/>
          <p14:tracePt t="588625" x="6037263" y="3313113"/>
          <p14:tracePt t="588643" x="6045200" y="3313113"/>
          <p14:tracePt t="588672" x="6054725" y="3313113"/>
          <p14:tracePt t="588683" x="6054725" y="3303588"/>
          <p14:tracePt t="588733" x="6054725" y="3295650"/>
          <p14:tracePt t="588745" x="6054725" y="3286125"/>
          <p14:tracePt t="588758" x="6064250" y="3251200"/>
          <p14:tracePt t="588773" x="6064250" y="3232150"/>
          <p14:tracePt t="588789" x="6064250" y="3214688"/>
          <p14:tracePt t="588818" x="6064250" y="3197225"/>
          <p14:tracePt t="588830" x="6064250" y="3187700"/>
          <p14:tracePt t="588843" x="6064250" y="3179763"/>
          <p14:tracePt t="588856" x="6054725" y="3160713"/>
          <p14:tracePt t="588873" x="6045200" y="3152775"/>
          <p14:tracePt t="588892" x="6037263" y="3143250"/>
          <p14:tracePt t="588907" x="6027738" y="3125788"/>
          <p14:tracePt t="588924" x="6010275" y="3116263"/>
          <p14:tracePt t="588942" x="6000750" y="3108325"/>
          <p14:tracePt t="588958" x="5992813" y="3108325"/>
          <p14:tracePt t="588975" x="5992813" y="3098800"/>
          <p14:tracePt t="588991" x="5983288" y="3089275"/>
          <p14:tracePt t="589007" x="5983288" y="3081338"/>
          <p14:tracePt t="589026" x="5965825" y="3054350"/>
          <p14:tracePt t="589042" x="5956300" y="3044825"/>
          <p14:tracePt t="589058" x="5938838" y="3036888"/>
          <p14:tracePt t="589074" x="5929313" y="3027363"/>
          <p14:tracePt t="589091" x="5921375" y="3027363"/>
          <p14:tracePt t="589109" x="5911850" y="3027363"/>
          <p14:tracePt t="589124" x="5902325" y="3017838"/>
          <p14:tracePt t="589142" x="5894388" y="3009900"/>
          <p14:tracePt t="589157" x="5884863" y="3009900"/>
          <p14:tracePt t="589180" x="5867400" y="3009900"/>
          <p14:tracePt t="589194" x="5857875" y="3009900"/>
          <p14:tracePt t="589209" x="5840413" y="3009900"/>
          <p14:tracePt t="589225" x="5822950" y="3009900"/>
          <p14:tracePt t="589242" x="5803900" y="3009900"/>
          <p14:tracePt t="589258" x="5786438" y="3009900"/>
          <p14:tracePt t="589274" x="5778500" y="3000375"/>
          <p14:tracePt t="589310" x="5759450" y="3000375"/>
          <p14:tracePt t="589321" x="5751513" y="3009900"/>
          <p14:tracePt t="589334" x="5697538" y="3036888"/>
          <p14:tracePt t="589348" x="5697538" y="3044825"/>
          <p14:tracePt t="589359" x="5680075" y="3044825"/>
          <p14:tracePt t="589374" x="5670550" y="3044825"/>
          <p14:tracePt t="589440" x="5670550" y="3054350"/>
          <p14:tracePt t="589456" x="5670550" y="3063875"/>
          <p14:tracePt t="589480" x="5670550" y="3071813"/>
          <p14:tracePt t="589494" x="5670550" y="3081338"/>
          <p14:tracePt t="589510" x="5670550" y="3098800"/>
          <p14:tracePt t="589540" x="5670550" y="3108325"/>
          <p14:tracePt t="589551" x="5670550" y="3116263"/>
          <p14:tracePt t="589564" x="5670550" y="3125788"/>
          <p14:tracePt t="589573" x="5670550" y="3143250"/>
          <p14:tracePt t="589593" x="5670550" y="3170238"/>
          <p14:tracePt t="589606" x="5670550" y="3187700"/>
          <p14:tracePt t="589623" x="5670550" y="3214688"/>
          <p14:tracePt t="589640" x="5670550" y="3224213"/>
          <p14:tracePt t="589657" x="5670550" y="3232150"/>
          <p14:tracePt t="589673" x="5670550" y="3251200"/>
          <p14:tracePt t="589689" x="5688013" y="3278188"/>
          <p14:tracePt t="589706" x="5697538" y="3295650"/>
          <p14:tracePt t="589723" x="5715000" y="3303588"/>
          <p14:tracePt t="589740" x="5732463" y="3322638"/>
          <p14:tracePt t="589757" x="5741988" y="3330575"/>
          <p14:tracePt t="589802" x="5751513" y="3349625"/>
          <p14:tracePt t="589848" x="5768975" y="3349625"/>
          <p14:tracePt t="589864" x="5786438" y="3349625"/>
          <p14:tracePt t="589873" x="5795963" y="3349625"/>
          <p14:tracePt t="589889" x="5813425" y="3357563"/>
          <p14:tracePt t="589906" x="5822950" y="3357563"/>
          <p14:tracePt t="589924" x="5840413" y="3357563"/>
          <p14:tracePt t="589942" x="5857875" y="3357563"/>
          <p14:tracePt t="589959" x="5867400" y="3357563"/>
          <p14:tracePt t="589975" x="5875338" y="3357563"/>
          <p14:tracePt t="590023" x="5884863" y="3340100"/>
          <p14:tracePt t="590048" x="5894388" y="3340100"/>
          <p14:tracePt t="590059" x="5902325" y="3322638"/>
          <p14:tracePt t="590075" x="5921375" y="3286125"/>
          <p14:tracePt t="590091" x="5929313" y="3278188"/>
          <p14:tracePt t="590108" x="5929313" y="3268663"/>
          <p14:tracePt t="590126" x="5929313" y="3259138"/>
          <p14:tracePt t="590143" x="5938838" y="3251200"/>
          <p14:tracePt t="590159" x="5938838" y="3241675"/>
          <p14:tracePt t="590173" x="5938838" y="3224213"/>
          <p14:tracePt t="590193" x="5938838" y="3214688"/>
          <p14:tracePt t="590215" x="5938838" y="3206750"/>
          <p14:tracePt t="590239" x="5938838" y="3197225"/>
          <p14:tracePt t="590470" x="5938838" y="3206750"/>
          <p14:tracePt t="590483" x="5946775" y="3206750"/>
          <p14:tracePt t="590508" x="5946775" y="3214688"/>
          <p14:tracePt t="590554" x="5956300" y="3214688"/>
          <p14:tracePt t="590602" x="5965825" y="3214688"/>
          <p14:tracePt t="590614" x="5973763" y="3214688"/>
          <p14:tracePt t="590626" x="5992813" y="3232150"/>
          <p14:tracePt t="590643" x="6000750" y="3232150"/>
          <p14:tracePt t="590656" x="6010275" y="3241675"/>
          <p14:tracePt t="590673" x="6018213" y="3241675"/>
          <p14:tracePt t="590690" x="6027738" y="3241675"/>
          <p14:tracePt t="590707" x="6037263" y="3251200"/>
          <p14:tracePt t="590724" x="6064250" y="3251200"/>
          <p14:tracePt t="590785" x="6072188" y="3259138"/>
          <p14:tracePt t="590970" x="6081713" y="3259138"/>
          <p14:tracePt t="591054" x="6089650" y="3259138"/>
          <p14:tracePt t="591116" x="6099175" y="3259138"/>
          <p14:tracePt t="591186" x="6108700" y="3259138"/>
          <p14:tracePt t="591292" x="6116638" y="3259138"/>
          <p14:tracePt t="591304" x="6116638" y="3268663"/>
          <p14:tracePt t="591316" x="6116638" y="3278188"/>
          <p14:tracePt t="591332" x="6116638" y="3286125"/>
          <p14:tracePt t="591345" x="6116638" y="3303588"/>
          <p14:tracePt t="591356" x="6116638" y="3313113"/>
          <p14:tracePt t="591373" x="6116638" y="3322638"/>
          <p14:tracePt t="591408" x="6116638" y="3330575"/>
          <p14:tracePt t="591446" x="6116638" y="3340100"/>
          <p14:tracePt t="591478" x="6135688" y="3349625"/>
          <p14:tracePt t="591562" x="6143625" y="3349625"/>
          <p14:tracePt t="591608" x="6143625" y="3357563"/>
          <p14:tracePt t="591638" x="6153150" y="3357563"/>
          <p14:tracePt t="591662" x="6153150" y="3367088"/>
          <p14:tracePt t="591700" x="6153150" y="3384550"/>
          <p14:tracePt t="591716" x="6161088" y="3384550"/>
          <p14:tracePt t="591730" x="6161088" y="3394075"/>
          <p14:tracePt t="591746" x="6170613" y="3394075"/>
          <p14:tracePt t="591759" x="6170613" y="3402013"/>
          <p14:tracePt t="591776" x="6188075" y="3411538"/>
          <p14:tracePt t="591791" x="6207125" y="3411538"/>
          <p14:tracePt t="591808" x="6207125" y="3421063"/>
          <p14:tracePt t="591825" x="6215063" y="3429000"/>
          <p14:tracePt t="591841" x="6224588" y="3429000"/>
          <p14:tracePt t="591858" x="6232525" y="3455988"/>
          <p14:tracePt t="591876" x="6242050" y="3465513"/>
          <p14:tracePt t="591893" x="6251575" y="3473450"/>
          <p14:tracePt t="591908" x="6259513" y="3473450"/>
          <p14:tracePt t="591925" x="6259513" y="3482975"/>
          <p14:tracePt t="591942" x="6278563" y="3492500"/>
          <p14:tracePt t="591958" x="6278563" y="3500438"/>
          <p14:tracePt t="591975" x="6286500" y="3509963"/>
          <p14:tracePt t="591993" x="6296025" y="3527425"/>
          <p14:tracePt t="592010" x="6303963" y="3536950"/>
          <p14:tracePt t="592025" x="6303963" y="3544888"/>
          <p14:tracePt t="592041" x="6313488" y="3544888"/>
          <p14:tracePt t="592092" x="6323013" y="3544888"/>
          <p14:tracePt t="592131" x="6323013" y="3554413"/>
          <p14:tracePt t="592192" x="6330950" y="3554413"/>
          <p14:tracePt t="592208" x="6330950" y="3563938"/>
          <p14:tracePt t="592246" x="6350000" y="3563938"/>
          <p14:tracePt t="592276" x="6357938" y="3563938"/>
          <p14:tracePt t="592300" x="6367463" y="3571875"/>
          <p14:tracePt t="592368" x="6375400" y="3571875"/>
          <p14:tracePt t="592392" x="6384925" y="3581400"/>
          <p14:tracePt t="592438" x="6394450" y="3581400"/>
          <p14:tracePt t="592455" x="6402388" y="3598863"/>
          <p14:tracePt t="592467" x="6421438" y="3598863"/>
          <p14:tracePt t="592493" x="6429375" y="3598863"/>
          <p14:tracePt t="592605" x="6438900" y="3598863"/>
          <p14:tracePt t="592614" x="6438900" y="3608388"/>
          <p14:tracePt t="593290" x="6438900" y="3589338"/>
          <p14:tracePt t="593306" x="6438900" y="3571875"/>
          <p14:tracePt t="593318" x="6438900" y="3544888"/>
          <p14:tracePt t="593331" x="6438900" y="3536950"/>
          <p14:tracePt t="593344" x="6421438" y="3509963"/>
          <p14:tracePt t="593360" x="6402388" y="3446463"/>
          <p14:tracePt t="593376" x="6323013" y="3322638"/>
          <p14:tracePt t="593391" x="6269038" y="3268663"/>
          <p14:tracePt t="593407" x="6188075" y="3170238"/>
          <p14:tracePt t="593423" x="6064250" y="3081338"/>
          <p14:tracePt t="593443" x="6000750" y="3017838"/>
          <p14:tracePt t="593458" x="5929313" y="2921000"/>
          <p14:tracePt t="593474" x="5830888" y="2795588"/>
          <p14:tracePt t="593491" x="5599113" y="2635250"/>
          <p14:tracePt t="593507" x="5402263" y="2492375"/>
          <p14:tracePt t="593524" x="5251450" y="2374900"/>
          <p14:tracePt t="593539" x="5108575" y="2312988"/>
          <p14:tracePt t="593556" x="5027613" y="2278063"/>
          <p14:tracePt t="593573" x="4946650" y="2214563"/>
          <p14:tracePt t="593590" x="4840288" y="2170113"/>
          <p14:tracePt t="593607" x="4795838" y="2152650"/>
          <p14:tracePt t="593623" x="4776788" y="2152650"/>
          <p14:tracePt t="593644" x="4768850" y="2152650"/>
          <p14:tracePt t="593675" x="4759325" y="2152650"/>
          <p14:tracePt t="593691" x="4741863" y="2152650"/>
          <p14:tracePt t="593702" x="4741863" y="2143125"/>
          <p14:tracePt t="593715" x="4741863" y="2135188"/>
          <p14:tracePt t="593726" x="4732338" y="2125663"/>
          <p14:tracePt t="593742" x="4679950" y="2116138"/>
          <p14:tracePt t="593758" x="4625975" y="2081213"/>
          <p14:tracePt t="593776" x="4465638" y="2009775"/>
          <p14:tracePt t="593793" x="4340225" y="1955800"/>
          <p14:tracePt t="593809" x="4241800" y="1901825"/>
          <p14:tracePt t="593825" x="4187825" y="1874838"/>
          <p14:tracePt t="593841" x="4133850" y="1839913"/>
          <p14:tracePt t="593858" x="4116388" y="1830388"/>
          <p14:tracePt t="593874" x="4098925" y="1822450"/>
          <p14:tracePt t="593890" x="4089400" y="1822450"/>
          <p14:tracePt t="593907" x="4054475" y="1822450"/>
          <p14:tracePt t="593923" x="4027488" y="1822450"/>
          <p14:tracePt t="593940" x="4010025" y="1822450"/>
          <p14:tracePt t="593956" x="3983038" y="1812925"/>
          <p14:tracePt t="593974" x="3938588" y="1785938"/>
          <p14:tracePt t="593991" x="3894138" y="1785938"/>
          <p14:tracePt t="594007" x="3848100" y="1785938"/>
          <p14:tracePt t="594023" x="3813175" y="1785938"/>
          <p14:tracePt t="594042" x="3795713" y="1785938"/>
          <p14:tracePt t="594058" x="3776663" y="1785938"/>
          <p14:tracePt t="594075" x="3768725" y="1785938"/>
          <p14:tracePt t="594175" x="3776663" y="1785938"/>
          <p14:tracePt t="594188" x="3830638" y="1785938"/>
          <p14:tracePt t="594200" x="3973513" y="1785938"/>
          <p14:tracePt t="594214" x="4125913" y="1785938"/>
          <p14:tracePt t="594226" x="4241800" y="1785938"/>
          <p14:tracePt t="594241" x="4411663" y="1785938"/>
          <p14:tracePt t="594260" x="4608513" y="1785938"/>
          <p14:tracePt t="594276" x="4714875" y="1785938"/>
          <p14:tracePt t="594293" x="4803775" y="1785938"/>
          <p14:tracePt t="594308" x="4867275" y="1776413"/>
          <p14:tracePt t="594323" x="4929188" y="1776413"/>
          <p14:tracePt t="594340" x="5037138" y="1776413"/>
          <p14:tracePt t="594356" x="5099050" y="1776413"/>
          <p14:tracePt t="594373" x="5313363" y="1795463"/>
          <p14:tracePt t="594390" x="5446713" y="1803400"/>
          <p14:tracePt t="594407" x="5545138" y="1830388"/>
          <p14:tracePt t="594423" x="5626100" y="1857375"/>
          <p14:tracePt t="594440" x="5688013" y="1857375"/>
          <p14:tracePt t="594466" x="5697538" y="1857375"/>
          <p14:tracePt t="594575" x="5670550" y="1857375"/>
          <p14:tracePt t="594586" x="5616575" y="1874838"/>
          <p14:tracePt t="594599" x="5492750" y="1866900"/>
          <p14:tracePt t="594613" x="5357813" y="1857375"/>
          <p14:tracePt t="594626" x="5278438" y="1822450"/>
          <p14:tracePt t="594640" x="5037138" y="1785938"/>
          <p14:tracePt t="594656" x="4894263" y="1785938"/>
          <p14:tracePt t="594674" x="4660900" y="1785938"/>
          <p14:tracePt t="594690" x="4446588" y="1785938"/>
          <p14:tracePt t="594709" x="4322763" y="1785938"/>
          <p14:tracePt t="594725" x="4259263" y="1803400"/>
          <p14:tracePt t="594743" x="4170363" y="1803400"/>
          <p14:tracePt t="594759" x="4125913" y="1803400"/>
          <p14:tracePt t="594991" x="4116388" y="1803400"/>
          <p14:tracePt t="595013" x="4187825" y="1803400"/>
          <p14:tracePt t="595024" x="4375150" y="1803400"/>
          <p14:tracePt t="595043" x="4687888" y="1822450"/>
          <p14:tracePt t="595060" x="4840288" y="1822450"/>
          <p14:tracePt t="595076" x="4921250" y="1822450"/>
          <p14:tracePt t="595205" x="4884738" y="1803400"/>
          <p14:tracePt t="595217" x="4867275" y="1803400"/>
          <p14:tracePt t="595229" x="4768850" y="1803400"/>
          <p14:tracePt t="595240" x="4697413" y="1803400"/>
          <p14:tracePt t="595257" x="4572000" y="1785938"/>
          <p14:tracePt t="595274" x="4303713" y="1785938"/>
          <p14:tracePt t="595290" x="4098925" y="1785938"/>
          <p14:tracePt t="595307" x="3990975" y="1785938"/>
          <p14:tracePt t="595323" x="3840163" y="1812925"/>
          <p14:tracePt t="595340" x="3776663" y="1822450"/>
          <p14:tracePt t="595359" x="3643313" y="1839913"/>
          <p14:tracePt t="595376" x="3581400" y="1839913"/>
          <p14:tracePt t="595393" x="3536950" y="1839913"/>
          <p14:tracePt t="595409" x="3527425" y="1839913"/>
          <p14:tracePt t="595425" x="3517900" y="1839913"/>
          <p14:tracePt t="595451" x="3500438" y="1839913"/>
          <p14:tracePt t="595467" x="3490913" y="1839913"/>
          <p14:tracePt t="595480" x="3473450" y="1839913"/>
          <p14:tracePt t="595490" x="3465513" y="1839913"/>
          <p14:tracePt t="595597" x="3473450" y="1839913"/>
          <p14:tracePt t="595608" x="3517900" y="1839913"/>
          <p14:tracePt t="595627" x="3643313" y="1857375"/>
          <p14:tracePt t="595643" x="3857625" y="1830388"/>
          <p14:tracePt t="595660" x="4125913" y="1839913"/>
          <p14:tracePt t="595677" x="4411663" y="1830388"/>
          <p14:tracePt t="595692" x="4679950" y="1812925"/>
          <p14:tracePt t="595710" x="4813300" y="1812925"/>
          <p14:tracePt t="595727" x="4965700" y="1812925"/>
          <p14:tracePt t="595743" x="5099050" y="1822450"/>
          <p14:tracePt t="595760" x="5286375" y="1822450"/>
          <p14:tracePt t="595775" x="5421313" y="1812925"/>
          <p14:tracePt t="595792" x="5589588" y="1812925"/>
          <p14:tracePt t="595809" x="5813425" y="1812925"/>
          <p14:tracePt t="595827" x="5911850" y="1812925"/>
          <p14:tracePt t="595841" x="5921375" y="1803400"/>
          <p14:tracePt t="595980" x="5902325" y="1803400"/>
          <p14:tracePt t="595992" x="5894388" y="1803400"/>
          <p14:tracePt t="596010" x="5795963" y="1803400"/>
          <p14:tracePt t="596025" x="5697538" y="1776413"/>
          <p14:tracePt t="596043" x="5394325" y="1724025"/>
          <p14:tracePt t="596059" x="5108575" y="1724025"/>
          <p14:tracePt t="596076" x="4822825" y="1724025"/>
          <p14:tracePt t="596092" x="4537075" y="1724025"/>
          <p14:tracePt t="596108" x="4295775" y="1704975"/>
          <p14:tracePt t="596126" x="4160838" y="1697038"/>
          <p14:tracePt t="596143" x="4071938" y="1679575"/>
          <p14:tracePt t="596160" x="3946525" y="1679575"/>
          <p14:tracePt t="596176" x="3803650" y="1679575"/>
          <p14:tracePt t="596193" x="3724275" y="1679575"/>
          <p14:tracePt t="596211" x="3625850" y="1670050"/>
          <p14:tracePt t="596227" x="3581400" y="1670050"/>
          <p14:tracePt t="596243" x="3554413" y="1670050"/>
          <p14:tracePt t="596259" x="3536950" y="1660525"/>
          <p14:tracePt t="596275" x="3509963" y="1660525"/>
          <p14:tracePt t="596292" x="3482975" y="1660525"/>
          <p14:tracePt t="596309" x="3465513" y="1660525"/>
          <p14:tracePt t="596325" x="3455988" y="1660525"/>
          <p14:tracePt t="596457" x="3527425" y="1660525"/>
          <p14:tracePt t="596469" x="3687763" y="1660525"/>
          <p14:tracePt t="596482" x="3929063" y="1660525"/>
          <p14:tracePt t="596496" x="4224338" y="1679575"/>
          <p14:tracePt t="596506" x="4276725" y="1687513"/>
          <p14:tracePt t="596523" x="4518025" y="1687513"/>
          <p14:tracePt t="596540" x="4660900" y="1687513"/>
          <p14:tracePt t="596558" x="4822825" y="1670050"/>
          <p14:tracePt t="596576" x="4840288" y="1670050"/>
          <p14:tracePt t="596704" x="4840288" y="1704975"/>
          <p14:tracePt t="596719" x="4840288" y="1768475"/>
          <p14:tracePt t="596731" x="4840288" y="1795463"/>
          <p14:tracePt t="596744" x="4875213" y="1884363"/>
          <p14:tracePt t="596760" x="4973638" y="2036763"/>
          <p14:tracePt t="596776" x="5045075" y="2116138"/>
          <p14:tracePt t="596792" x="5241925" y="2295525"/>
          <p14:tracePt t="596809" x="5527675" y="2527300"/>
          <p14:tracePt t="596827" x="6054725" y="2795588"/>
          <p14:tracePt t="596843" x="6286500" y="2884488"/>
          <p14:tracePt t="596860" x="6510338" y="2955925"/>
          <p14:tracePt t="596876" x="6697663" y="3081338"/>
          <p14:tracePt t="596892" x="6732588" y="3116263"/>
          <p14:tracePt t="596909" x="6759575" y="3206750"/>
          <p14:tracePt t="596923" x="6786563" y="3286125"/>
          <p14:tracePt t="596941" x="6796088" y="3340100"/>
          <p14:tracePt t="596957" x="6796088" y="3349625"/>
          <p14:tracePt t="596974" x="6796088" y="3357563"/>
          <p14:tracePt t="597034" x="6796088" y="3367088"/>
          <p14:tracePt t="597049" x="6786563" y="3375025"/>
          <p14:tracePt t="597060" x="6778625" y="3394075"/>
          <p14:tracePt t="597074" x="6715125" y="3394075"/>
          <p14:tracePt t="597090" x="6653213" y="3394075"/>
          <p14:tracePt t="597107" x="6545263" y="3394075"/>
          <p14:tracePt t="597124" x="6384925" y="3367088"/>
          <p14:tracePt t="597141" x="6286500" y="3340100"/>
          <p14:tracePt t="597157" x="6215063" y="3340100"/>
          <p14:tracePt t="597173" x="6180138" y="3340100"/>
          <p14:tracePt t="597192" x="6153150" y="3330575"/>
          <p14:tracePt t="597209" x="6135688" y="3330575"/>
          <p14:tracePt t="597227" x="6081713" y="3330575"/>
          <p14:tracePt t="597242" x="6072188" y="3322638"/>
          <p14:tracePt t="597273" x="6064250" y="3322638"/>
          <p14:tracePt t="597372" x="6072188" y="3322638"/>
          <p14:tracePt t="597378" x="6108700" y="3322638"/>
          <p14:tracePt t="597390" x="6153150" y="3322638"/>
          <p14:tracePt t="597406" x="6340475" y="3330575"/>
          <p14:tracePt t="597424" x="6581775" y="3330575"/>
          <p14:tracePt t="597441" x="6742113" y="3367088"/>
          <p14:tracePt t="597458" x="6850063" y="3357563"/>
          <p14:tracePt t="597477" x="6946900" y="3357563"/>
          <p14:tracePt t="597492" x="7072313" y="3357563"/>
          <p14:tracePt t="597509" x="7161213" y="3357563"/>
          <p14:tracePt t="597526" x="7296150" y="3349625"/>
          <p14:tracePt t="597543" x="7385050" y="3349625"/>
          <p14:tracePt t="597560" x="7466013" y="3349625"/>
          <p14:tracePt t="597575" x="7527925" y="3349625"/>
          <p14:tracePt t="597590" x="7545388" y="3349625"/>
          <p14:tracePt t="597607" x="7554913" y="3357563"/>
          <p14:tracePt t="597624" x="7564438" y="3357563"/>
          <p14:tracePt t="597717" x="7554913" y="3357563"/>
          <p14:tracePt t="597729" x="7537450" y="3357563"/>
          <p14:tracePt t="597744" x="7385050" y="3340100"/>
          <p14:tracePt t="597760" x="7232650" y="3340100"/>
          <p14:tracePt t="597775" x="7010400" y="3330575"/>
          <p14:tracePt t="597792" x="6938963" y="3322638"/>
          <p14:tracePt t="597810" x="6680200" y="3268663"/>
          <p14:tracePt t="597824" x="6500813" y="3224213"/>
          <p14:tracePt t="597841" x="6357938" y="3206750"/>
          <p14:tracePt t="597857" x="6251575" y="3206750"/>
          <p14:tracePt t="597873" x="6143625" y="3197225"/>
          <p14:tracePt t="597890" x="6072188" y="3197225"/>
          <p14:tracePt t="597906" x="6037263" y="3197225"/>
          <p14:tracePt t="597924" x="5965825" y="3197225"/>
          <p14:tracePt t="597940" x="5946775" y="3206750"/>
          <p14:tracePt t="597957" x="5938838" y="3206750"/>
          <p14:tracePt t="598034" x="5929313" y="3206750"/>
          <p14:tracePt t="598045" x="5911850" y="3206750"/>
          <p14:tracePt t="598058" x="5894388" y="3206750"/>
          <p14:tracePt t="598074" x="5894388" y="3197225"/>
          <p14:tracePt t="598225" x="5911850" y="3197225"/>
          <p14:tracePt t="598237" x="5946775" y="3197225"/>
          <p14:tracePt t="598250" x="6010275" y="3197225"/>
          <p14:tracePt t="598263" x="6188075" y="3232150"/>
          <p14:tracePt t="598273" x="6224588" y="3241675"/>
          <p14:tracePt t="598290" x="6564313" y="3278188"/>
          <p14:tracePt t="598307" x="6992938" y="3278188"/>
          <p14:tracePt t="598324" x="7446963" y="3340100"/>
          <p14:tracePt t="598341" x="7510463" y="3340100"/>
          <p14:tracePt t="598357" x="7518400" y="3340100"/>
          <p14:tracePt t="598501" x="7483475" y="3349625"/>
          <p14:tracePt t="598513" x="7439025" y="3357563"/>
          <p14:tracePt t="598527" x="7296150" y="3375025"/>
          <p14:tracePt t="598542" x="7081838" y="3367088"/>
          <p14:tracePt t="598559" x="6858000" y="3330575"/>
          <p14:tracePt t="598576" x="6653213" y="3313113"/>
          <p14:tracePt t="598594" x="6296025" y="3286125"/>
          <p14:tracePt t="598610" x="6027738" y="3251200"/>
          <p14:tracePt t="598626" x="5759450" y="3251200"/>
          <p14:tracePt t="598643" x="5635625" y="3251200"/>
          <p14:tracePt t="598659" x="5537200" y="3251200"/>
          <p14:tracePt t="598675" x="5465763" y="3251200"/>
          <p14:tracePt t="598692" x="5429250" y="3251200"/>
          <p14:tracePt t="598825" x="5438775" y="3241675"/>
          <p14:tracePt t="598837" x="5510213" y="3241675"/>
          <p14:tracePt t="598853" x="5715000" y="3259138"/>
          <p14:tracePt t="598867" x="5902325" y="3295650"/>
          <p14:tracePt t="598874" x="5992813" y="3295650"/>
          <p14:tracePt t="598890" x="6197600" y="3330575"/>
          <p14:tracePt t="598906" x="6421438" y="3357563"/>
          <p14:tracePt t="598923" x="6661150" y="3357563"/>
          <p14:tracePt t="598940" x="6751638" y="3357563"/>
          <p14:tracePt t="599209" x="6742113" y="3367088"/>
          <p14:tracePt t="599221" x="6724650" y="3384550"/>
          <p14:tracePt t="599234" x="6661150" y="3384550"/>
          <p14:tracePt t="599247" x="6616700" y="3402013"/>
          <p14:tracePt t="599259" x="6581775" y="3402013"/>
          <p14:tracePt t="599276" x="6500813" y="3402013"/>
          <p14:tracePt t="599294" x="6303963" y="3421063"/>
          <p14:tracePt t="599311" x="6180138" y="3421063"/>
          <p14:tracePt t="599325" x="6081713" y="3402013"/>
          <p14:tracePt t="599342" x="6064250" y="3375025"/>
          <p14:tracePt t="599356" x="6054725" y="3367088"/>
          <p14:tracePt t="599373" x="6045200" y="3367088"/>
          <p14:tracePt t="601646" x="6010275" y="3384550"/>
          <p14:tracePt t="601657" x="5965825" y="3394075"/>
          <p14:tracePt t="601677" x="5867400" y="3421063"/>
          <p14:tracePt t="601694" x="5849938" y="3421063"/>
          <p14:tracePt t="601714" x="5795963" y="3421063"/>
          <p14:tracePt t="601727" x="5715000" y="3421063"/>
          <p14:tracePt t="601743" x="5473700" y="3402013"/>
          <p14:tracePt t="601762" x="5232400" y="3384550"/>
          <p14:tracePt t="601777" x="5099050" y="3357563"/>
          <p14:tracePt t="601794" x="5018088" y="3330575"/>
          <p14:tracePt t="601810" x="4992688" y="3303588"/>
          <p14:tracePt t="601826" x="4973638" y="3303588"/>
          <p14:tracePt t="601843" x="4973638" y="3286125"/>
          <p14:tracePt t="601861" x="4983163" y="3241675"/>
          <p14:tracePt t="601874" x="5000625" y="3214688"/>
          <p14:tracePt t="601891" x="5000625" y="3206750"/>
          <p14:tracePt t="601955" x="5000625" y="3197225"/>
          <p14:tracePt t="601966" x="5010150" y="3187700"/>
          <p14:tracePt t="601984" x="5010150" y="3179763"/>
          <p14:tracePt t="601993" x="5018088" y="3179763"/>
          <p14:tracePt t="602013" x="5027613" y="3170238"/>
          <p14:tracePt t="602024" x="5037138" y="3170238"/>
          <p14:tracePt t="602040" x="5045075" y="3170238"/>
          <p14:tracePt t="602057" x="5054600" y="3170238"/>
          <p14:tracePt t="602091" x="5054600" y="3179763"/>
          <p14:tracePt t="602099" x="5054600" y="3187700"/>
          <p14:tracePt t="602107" x="5045075" y="3197225"/>
          <p14:tracePt t="602124" x="5027613" y="3224213"/>
          <p14:tracePt t="602140" x="5027613" y="3268663"/>
          <p14:tracePt t="602156" x="5027613" y="3330575"/>
          <p14:tracePt t="602173" x="5027613" y="3375025"/>
          <p14:tracePt t="602191" x="5027613" y="3394075"/>
          <p14:tracePt t="602221" x="5037138" y="3394075"/>
          <p14:tracePt t="602254" x="5045075" y="3394075"/>
          <p14:tracePt t="602322" x="5045075" y="3384550"/>
          <p14:tracePt t="602334" x="5045075" y="3357563"/>
          <p14:tracePt t="602351" x="5054600" y="3330575"/>
          <p14:tracePt t="602367" x="5072063" y="3322638"/>
          <p14:tracePt t="602375" x="5072063" y="3313113"/>
          <p14:tracePt t="602392" x="5081588" y="3303588"/>
          <p14:tracePt t="602413" x="5089525" y="3303588"/>
          <p14:tracePt t="602476" x="5099050" y="3303588"/>
          <p14:tracePt t="602488" x="5108575" y="3330575"/>
          <p14:tracePt t="602501" x="5126038" y="3421063"/>
          <p14:tracePt t="602514" x="5153025" y="3536950"/>
          <p14:tracePt t="602526" x="5160963" y="3589338"/>
          <p14:tracePt t="602542" x="5160963" y="3679825"/>
          <p14:tracePt t="602560" x="5187950" y="3778250"/>
          <p14:tracePt t="602577" x="5207000" y="3813175"/>
          <p14:tracePt t="602595" x="5207000" y="3840163"/>
          <p14:tracePt t="602622" x="5214938" y="3840163"/>
          <p14:tracePt t="602634" x="5224463" y="3813175"/>
          <p14:tracePt t="602646" x="5251450" y="3759200"/>
          <p14:tracePt t="602661" x="5286375" y="3697288"/>
          <p14:tracePt t="602677" x="5349875" y="3687763"/>
          <p14:tracePt t="602691" x="5402263" y="3687763"/>
          <p14:tracePt t="602708" x="5456238" y="3687763"/>
          <p14:tracePt t="602724" x="5500688" y="3687763"/>
          <p14:tracePt t="602741" x="5537200" y="3687763"/>
          <p14:tracePt t="602867" x="5537200" y="3706813"/>
          <p14:tracePt t="602875" x="5537200" y="3733800"/>
          <p14:tracePt t="602891" x="5564188" y="3759200"/>
          <p14:tracePt t="602907" x="5599113" y="3884613"/>
          <p14:tracePt t="602923" x="5643563" y="4019550"/>
          <p14:tracePt t="602940" x="5670550" y="4090988"/>
          <p14:tracePt t="602957" x="5670550" y="4116388"/>
          <p14:tracePt t="602974" x="5680075" y="4125913"/>
          <p14:tracePt t="603038" x="5688013" y="4125913"/>
          <p14:tracePt t="603052" x="5697538" y="4125913"/>
          <p14:tracePt t="603064" x="5724525" y="4125913"/>
          <p14:tracePt t="603075" x="5795963" y="4125913"/>
          <p14:tracePt t="603091" x="5857875" y="4125913"/>
          <p14:tracePt t="603108" x="5867400" y="4125913"/>
          <p14:tracePt t="603124" x="5875338" y="4152900"/>
          <p14:tracePt t="603141" x="5884863" y="4179888"/>
          <p14:tracePt t="603158" x="5884863" y="4251325"/>
          <p14:tracePt t="603176" x="5911850" y="4367213"/>
          <p14:tracePt t="603192" x="5956300" y="4429125"/>
          <p14:tracePt t="603208" x="5965825" y="4456113"/>
          <p14:tracePt t="603224" x="5973763" y="4456113"/>
          <p14:tracePt t="603268" x="5983288" y="4456113"/>
          <p14:tracePt t="603275" x="5992813" y="4429125"/>
          <p14:tracePt t="603291" x="6018213" y="4349750"/>
          <p14:tracePt t="603308" x="6045200" y="4305300"/>
          <p14:tracePt t="603324" x="6081713" y="4305300"/>
          <p14:tracePt t="603341" x="6108700" y="4295775"/>
          <p14:tracePt t="603358" x="6153150" y="4295775"/>
          <p14:tracePt t="603375" x="6224588" y="4330700"/>
          <p14:tracePt t="603392" x="6269038" y="4367213"/>
          <p14:tracePt t="603408" x="6296025" y="4411663"/>
          <p14:tracePt t="603424" x="6303963" y="4438650"/>
          <p14:tracePt t="603441" x="6330950" y="4456113"/>
          <p14:tracePt t="603458" x="6330950" y="4465638"/>
          <p14:tracePt t="603475" x="6357938" y="4465638"/>
          <p14:tracePt t="603491" x="6375400" y="4456113"/>
          <p14:tracePt t="603508" x="6421438" y="4448175"/>
          <p14:tracePt t="603524" x="6473825" y="4473575"/>
          <p14:tracePt t="603542" x="6510338" y="4527550"/>
          <p14:tracePt t="603558" x="6616700" y="4616450"/>
          <p14:tracePt t="603575" x="6688138" y="4679950"/>
          <p14:tracePt t="603592" x="6742113" y="4697413"/>
          <p14:tracePt t="603608" x="6751638" y="4706938"/>
          <p14:tracePt t="603624" x="6786563" y="4724400"/>
          <p14:tracePt t="603642" x="6840538" y="4724400"/>
          <p14:tracePt t="603658" x="6921500" y="4724400"/>
          <p14:tracePt t="603675" x="7010400" y="4741863"/>
          <p14:tracePt t="603692" x="7027863" y="4795838"/>
          <p14:tracePt t="603709" x="7037388" y="4857750"/>
          <p14:tracePt t="603724" x="7037388" y="4921250"/>
          <p14:tracePt t="603741" x="7089775" y="4956175"/>
          <p14:tracePt t="603758" x="7099300" y="4973638"/>
          <p14:tracePt t="603777" x="7108825" y="4973638"/>
          <p14:tracePt t="603793" x="7126288" y="4938713"/>
          <p14:tracePt t="603809" x="7135813" y="4921250"/>
          <p14:tracePt t="603826" x="7143750" y="4921250"/>
          <p14:tracePt t="603899" x="7161213" y="4921250"/>
          <p14:tracePt t="603910" x="7161213" y="4948238"/>
          <p14:tracePt t="603926" x="7180263" y="4965700"/>
          <p14:tracePt t="603944" x="7188200" y="4965700"/>
          <p14:tracePt t="603961" x="7232650" y="4992688"/>
          <p14:tracePt t="603977" x="7296150" y="5010150"/>
          <p14:tracePt t="603993" x="7340600" y="5027613"/>
          <p14:tracePt t="604009" x="7402513" y="5037138"/>
          <p14:tracePt t="604026" x="7429500" y="5081588"/>
          <p14:tracePt t="604044" x="7466013" y="5153025"/>
          <p14:tracePt t="604060" x="7466013" y="5187950"/>
          <p14:tracePt t="604077" x="7473950" y="5207000"/>
          <p14:tracePt t="604093" x="7483475" y="5233988"/>
          <p14:tracePt t="604109" x="7483475" y="5259388"/>
          <p14:tracePt t="604128" x="7493000" y="5259388"/>
          <p14:tracePt t="604145" x="7527925" y="5259388"/>
          <p14:tracePt t="604161" x="7545388" y="5259388"/>
          <p14:tracePt t="604176" x="7554913" y="5259388"/>
          <p14:tracePt t="604193" x="7564438" y="5286375"/>
          <p14:tracePt t="604210" x="7564438" y="5305425"/>
          <p14:tracePt t="604228" x="7581900" y="5330825"/>
          <p14:tracePt t="604243" x="7581900" y="5340350"/>
          <p14:tracePt t="604259" x="7589838" y="5340350"/>
          <p14:tracePt t="604713" x="7589838" y="5330825"/>
          <p14:tracePt t="604729" x="7589838" y="5322888"/>
          <p14:tracePt t="604744" x="7564438" y="5305425"/>
          <p14:tracePt t="604759" x="7545388" y="5305425"/>
          <p14:tracePt t="604775" x="7518400" y="5305425"/>
          <p14:tracePt t="604791" x="7510463" y="5295900"/>
          <p14:tracePt t="604809" x="7473950" y="5278438"/>
          <p14:tracePt t="604826" x="7456488" y="5268913"/>
          <p14:tracePt t="604845" x="7394575" y="5197475"/>
          <p14:tracePt t="604861" x="7340600" y="5135563"/>
          <p14:tracePt t="604876" x="7304088" y="5019675"/>
          <p14:tracePt t="604891" x="7278688" y="4921250"/>
          <p14:tracePt t="604907" x="7215188" y="4786313"/>
          <p14:tracePt t="604924" x="7188200" y="4697413"/>
          <p14:tracePt t="604942" x="7170738" y="4545013"/>
          <p14:tracePt t="604958" x="7161213" y="4429125"/>
          <p14:tracePt t="604975" x="7161213" y="4376738"/>
          <p14:tracePt t="604991" x="7116763" y="4305300"/>
          <p14:tracePt t="605007" x="7099300" y="4259263"/>
          <p14:tracePt t="605024" x="7054850" y="4187825"/>
          <p14:tracePt t="605042" x="7010400" y="4090988"/>
          <p14:tracePt t="605058" x="6956425" y="4044950"/>
          <p14:tracePt t="605075" x="6902450" y="3983038"/>
          <p14:tracePt t="605092" x="6858000" y="3956050"/>
          <p14:tracePt t="605107" x="6778625" y="3902075"/>
          <p14:tracePt t="605124" x="6707188" y="3822700"/>
          <p14:tracePt t="605142" x="6626225" y="3733800"/>
          <p14:tracePt t="605158" x="6572250" y="3679825"/>
          <p14:tracePt t="605175" x="6527800" y="3652838"/>
          <p14:tracePt t="605191" x="6500813" y="3625850"/>
          <p14:tracePt t="605207" x="6492875" y="3616325"/>
          <p14:tracePt t="605225" x="6483350" y="3616325"/>
          <p14:tracePt t="605242" x="6438900" y="3581400"/>
          <p14:tracePt t="605258" x="6411913" y="3571875"/>
          <p14:tracePt t="605275" x="6367463" y="3563938"/>
          <p14:tracePt t="605291" x="6323013" y="3554413"/>
          <p14:tracePt t="605307" x="6278563" y="3536950"/>
          <p14:tracePt t="605324" x="6197600" y="3527425"/>
          <p14:tracePt t="605342" x="6099175" y="3473450"/>
          <p14:tracePt t="605358" x="6045200" y="3465513"/>
          <p14:tracePt t="605374" x="5973763" y="3455988"/>
          <p14:tracePt t="605391" x="5956300" y="3429000"/>
          <p14:tracePt t="605407" x="5921375" y="3429000"/>
          <p14:tracePt t="605425" x="5921375" y="3421063"/>
          <p14:tracePt t="605497" x="5921375" y="3411538"/>
          <p14:tracePt t="605527" x="5921375" y="3402013"/>
          <p14:tracePt t="610401" x="5921375" y="3367088"/>
          <p14:tracePt t="610413" x="5884863" y="3214688"/>
          <p14:tracePt t="610427" x="5653088" y="2884488"/>
          <p14:tracePt t="610444" x="5446713" y="2643188"/>
          <p14:tracePt t="610462" x="5180013" y="2393950"/>
          <p14:tracePt t="610479" x="5054600" y="2303463"/>
          <p14:tracePt t="610495" x="4894263" y="2251075"/>
          <p14:tracePt t="610510" x="4848225" y="2224088"/>
          <p14:tracePt t="610525" x="4768850" y="2187575"/>
          <p14:tracePt t="610542" x="4670425" y="2135188"/>
          <p14:tracePt t="610558" x="4572000" y="2081213"/>
          <p14:tracePt t="610575" x="4465638" y="2036763"/>
          <p14:tracePt t="610593" x="4394200" y="2017713"/>
          <p14:tracePt t="610609" x="4322763" y="2000250"/>
          <p14:tracePt t="610625" x="4268788" y="1992313"/>
          <p14:tracePt t="610642" x="4241800" y="1955800"/>
          <p14:tracePt t="610659" x="4187825" y="1920875"/>
          <p14:tracePt t="610678" x="4152900" y="1884363"/>
          <p14:tracePt t="610695" x="4143375" y="1866900"/>
          <p14:tracePt t="610794" x="4143375" y="1857375"/>
          <p14:tracePt t="610805" x="4143375" y="1849438"/>
          <p14:tracePt t="610818" x="4133850" y="1849438"/>
          <p14:tracePt t="610833" x="4116388" y="1839913"/>
          <p14:tracePt t="610843" x="4108450" y="1830388"/>
          <p14:tracePt t="610859" x="4071938" y="1830388"/>
          <p14:tracePt t="610875" x="4054475" y="1812925"/>
          <p14:tracePt t="610892" x="4027488" y="1812925"/>
          <p14:tracePt t="610909" x="4017963" y="1812925"/>
          <p14:tracePt t="610925" x="4010025" y="1812925"/>
          <p14:tracePt t="610946" x="3990975" y="1812925"/>
          <p14:tracePt t="610978" x="3990975" y="1803400"/>
          <p14:tracePt t="610989" x="3983038" y="1795463"/>
          <p14:tracePt t="611000" x="3965575" y="1785938"/>
          <p14:tracePt t="611012" x="3956050" y="1776413"/>
          <p14:tracePt t="611027" x="3946525" y="1741488"/>
          <p14:tracePt t="611046" x="3929063" y="1731963"/>
          <p14:tracePt t="611085" x="3929063" y="1724025"/>
          <p14:tracePt t="611108" x="3919538" y="1714500"/>
          <p14:tracePt t="611132" x="3919538" y="1704975"/>
          <p14:tracePt t="611162" x="3911600" y="1704975"/>
          <p14:tracePt t="611174" x="3911600" y="1697038"/>
          <p14:tracePt t="611200" x="3894138" y="1697038"/>
          <p14:tracePt t="611212" x="3884613" y="1679575"/>
          <p14:tracePt t="611232" x="3875088" y="1670050"/>
          <p14:tracePt t="611254" x="3875088" y="1660525"/>
          <p14:tracePt t="611269" x="3867150" y="1660525"/>
          <p14:tracePt t="611285" x="3857625" y="1652588"/>
          <p14:tracePt t="611300" x="3848100" y="1633538"/>
          <p14:tracePt t="611316" x="3848100" y="1608138"/>
          <p14:tracePt t="611327" x="3830638" y="1598613"/>
          <p14:tracePt t="611344" x="3822700" y="1562100"/>
          <p14:tracePt t="611369" x="3822700" y="1554163"/>
          <p14:tracePt t="611377" x="3822700" y="1544638"/>
          <p14:tracePt t="611393" x="3813175" y="1544638"/>
          <p14:tracePt t="611409" x="3813175" y="1517650"/>
          <p14:tracePt t="611425" x="3813175" y="1509713"/>
          <p14:tracePt t="611442" x="3813175" y="1500188"/>
          <p14:tracePt t="611458" x="3813175" y="1482725"/>
          <p14:tracePt t="611475" x="3803650" y="1473200"/>
          <p14:tracePt t="611492" x="3795713" y="1446213"/>
          <p14:tracePt t="611511" x="3795713" y="1428750"/>
          <p14:tracePt t="611527" x="3795713" y="1419225"/>
          <p14:tracePt t="611544" x="3786188" y="1419225"/>
          <p14:tracePt t="611616" x="3768725" y="1419225"/>
          <p14:tracePt t="611627" x="3768725" y="1438275"/>
          <p14:tracePt t="611646" x="3768725" y="1473200"/>
          <p14:tracePt t="611659" x="3759200" y="1500188"/>
          <p14:tracePt t="611676" x="3759200" y="1536700"/>
          <p14:tracePt t="611693" x="3759200" y="1562100"/>
          <p14:tracePt t="611710" x="3759200" y="1581150"/>
          <p14:tracePt t="611729" x="3759200" y="1589088"/>
          <p14:tracePt t="611767" x="3751263" y="1589088"/>
          <p14:tracePt t="611838" x="3751263" y="1581150"/>
          <p14:tracePt t="611850" x="3751263" y="1554163"/>
          <p14:tracePt t="611864" x="3751263" y="1509713"/>
          <p14:tracePt t="611878" x="3741738" y="1500188"/>
          <p14:tracePt t="611895" x="3741738" y="1473200"/>
          <p14:tracePt t="611911" x="3741738" y="1446213"/>
          <p14:tracePt t="611927" x="3741738" y="1438275"/>
          <p14:tracePt t="611944" x="3741738" y="1428750"/>
          <p14:tracePt t="612000" x="3741738" y="1419225"/>
          <p14:tracePt t="612014" x="3741738" y="1411288"/>
          <p14:tracePt t="612030" x="3751263" y="1401763"/>
          <p14:tracePt t="612054" x="3751263" y="1384300"/>
          <p14:tracePt t="612130" x="3759200" y="1384300"/>
          <p14:tracePt t="612141" x="3786188" y="1384300"/>
          <p14:tracePt t="612162" x="3830638" y="1374775"/>
          <p14:tracePt t="612178" x="3911600" y="1366838"/>
          <p14:tracePt t="612194" x="3990975" y="1366838"/>
          <p14:tracePt t="612211" x="4062413" y="1366838"/>
          <p14:tracePt t="612227" x="4197350" y="1366838"/>
          <p14:tracePt t="612245" x="4357688" y="1384300"/>
          <p14:tracePt t="612261" x="4598988" y="1401763"/>
          <p14:tracePt t="612278" x="4768850" y="1419225"/>
          <p14:tracePt t="612295" x="4973638" y="1455738"/>
          <p14:tracePt t="612311" x="5143500" y="1473200"/>
          <p14:tracePt t="612327" x="5241925" y="1490663"/>
          <p14:tracePt t="612343" x="5367338" y="1509713"/>
          <p14:tracePt t="612360" x="5510213" y="1509713"/>
          <p14:tracePt t="612375" x="5537200" y="1509713"/>
          <p14:tracePt t="612391" x="5554663" y="1509713"/>
          <p14:tracePt t="612408" x="5564188" y="1509713"/>
          <p14:tracePt t="612424" x="5572125" y="1509713"/>
          <p14:tracePt t="612441" x="5608638" y="1509713"/>
          <p14:tracePt t="612458" x="5616575" y="1509713"/>
          <p14:tracePt t="612592" x="5626100" y="1509713"/>
          <p14:tracePt t="612645" x="5626100" y="1517650"/>
          <p14:tracePt t="612657" x="5626100" y="1527175"/>
          <p14:tracePt t="612669" x="5626100" y="1544638"/>
          <p14:tracePt t="612677" x="5626100" y="1571625"/>
          <p14:tracePt t="612693" x="5608638" y="1616075"/>
          <p14:tracePt t="612710" x="5581650" y="1714500"/>
          <p14:tracePt t="612725" x="5572125" y="1758950"/>
          <p14:tracePt t="612743" x="5564188" y="1803400"/>
          <p14:tracePt t="612760" x="5554663" y="1812925"/>
          <p14:tracePt t="612776" x="5545138" y="1822450"/>
          <p14:tracePt t="613936" x="5545138" y="1812925"/>
          <p14:tracePt t="613948" x="5545138" y="1776413"/>
          <p14:tracePt t="613961" x="5545138" y="1768475"/>
          <p14:tracePt t="614790" x="5581650" y="1785938"/>
          <p14:tracePt t="614802" x="5635625" y="1866900"/>
          <p14:tracePt t="614814" x="5751513" y="2054225"/>
          <p14:tracePt t="614829" x="5902325" y="2339975"/>
          <p14:tracePt t="614843" x="6081713" y="2643188"/>
          <p14:tracePt t="614859" x="6278563" y="2803525"/>
          <p14:tracePt t="614876" x="6510338" y="2973388"/>
          <p14:tracePt t="614892" x="6697663" y="3036888"/>
          <p14:tracePt t="614909" x="6858000" y="3098800"/>
          <p14:tracePt t="614925" x="6894513" y="3098800"/>
          <p14:tracePt t="614942" x="6902450" y="3098800"/>
          <p14:tracePt t="615196" x="6875463" y="3098800"/>
          <p14:tracePt t="615209" x="6867525" y="3098800"/>
          <p14:tracePt t="615229" x="6823075" y="3098800"/>
          <p14:tracePt t="615245" x="6778625" y="3098800"/>
          <p14:tracePt t="615261" x="6707188" y="3098800"/>
          <p14:tracePt t="615277" x="6661150" y="3089275"/>
          <p14:tracePt t="615294" x="6564313" y="3089275"/>
          <p14:tracePt t="615312" x="6438900" y="3063875"/>
          <p14:tracePt t="615328" x="6340475" y="3044825"/>
          <p14:tracePt t="615344" x="6286500" y="3000375"/>
          <p14:tracePt t="615362" x="6259513" y="2992438"/>
          <p14:tracePt t="615383" x="6251575" y="2992438"/>
          <p14:tracePt t="615397" x="6242050" y="2982913"/>
          <p14:tracePt t="615521" x="6224588" y="2982913"/>
          <p14:tracePt t="615550" x="6215063" y="2982913"/>
          <p14:tracePt t="615562" x="6215063" y="2973388"/>
          <p14:tracePt t="615578" x="6207125" y="2973388"/>
          <p14:tracePt t="615593" x="6197600" y="2973388"/>
          <p14:tracePt t="615609" x="6161088" y="2955925"/>
          <p14:tracePt t="615626" x="6135688" y="2955925"/>
          <p14:tracePt t="615644" x="6116638" y="2955925"/>
          <p14:tracePt t="615660" x="6108700" y="2955925"/>
          <p14:tracePt t="615676" x="6081713" y="2955925"/>
          <p14:tracePt t="615759" x="6072188" y="2955925"/>
          <p14:tracePt t="615775" x="6064250" y="2955925"/>
          <p14:tracePt t="615786" x="6054725" y="2965450"/>
          <p14:tracePt t="615796" x="6045200" y="2965450"/>
          <p14:tracePt t="615809" x="6037263" y="2965450"/>
          <p14:tracePt t="615827" x="6000750" y="2965450"/>
          <p14:tracePt t="615850" x="5992813" y="2965450"/>
          <p14:tracePt t="615966" x="5983288" y="2965450"/>
          <p14:tracePt t="615981" x="5983288" y="2973388"/>
          <p14:tracePt t="615996" x="5965825" y="2973388"/>
          <p14:tracePt t="616009" x="5956300" y="2982913"/>
          <p14:tracePt t="616026" x="5902325" y="2992438"/>
          <p14:tracePt t="616043" x="5884863" y="3009900"/>
          <p14:tracePt t="616060" x="5857875" y="3009900"/>
          <p14:tracePt t="616076" x="5849938" y="3009900"/>
          <p14:tracePt t="616094" x="5840413" y="3009900"/>
          <p14:tracePt t="616135" x="5830888" y="3009900"/>
          <p14:tracePt t="616251" x="5822950" y="3009900"/>
          <p14:tracePt t="616427" x="5813425" y="3000375"/>
          <p14:tracePt t="616443" x="5803900" y="3000375"/>
          <p14:tracePt t="616453" x="5803900" y="2992438"/>
          <p14:tracePt t="616464" x="5795963" y="2992438"/>
          <p14:tracePt t="616573" x="5778500" y="2992438"/>
          <p14:tracePt t="616585" x="5778500" y="2982913"/>
          <p14:tracePt t="616597" x="5768975" y="2982913"/>
          <p14:tracePt t="616610" x="5759450" y="2982913"/>
          <p14:tracePt t="616627" x="5751513" y="2982913"/>
          <p14:tracePt t="616644" x="5732463" y="2982913"/>
          <p14:tracePt t="616659" x="5732463" y="2973388"/>
          <p14:tracePt t="616675" x="5724525" y="2973388"/>
          <p14:tracePt t="616756" x="5707063" y="2973388"/>
          <p14:tracePt t="616789" x="5697538" y="2973388"/>
          <p14:tracePt t="616819" x="5688013" y="2982913"/>
          <p14:tracePt t="616831" x="5688013" y="2992438"/>
          <p14:tracePt t="616845" x="5680075" y="2992438"/>
          <p14:tracePt t="616862" x="5670550" y="3009900"/>
          <p14:tracePt t="616876" x="5661025" y="3009900"/>
          <p14:tracePt t="616892" x="5661025" y="3027363"/>
          <p14:tracePt t="616912" x="5653088" y="3044825"/>
          <p14:tracePt t="616928" x="5635625" y="3054350"/>
          <p14:tracePt t="616944" x="5635625" y="3063875"/>
          <p14:tracePt t="616962" x="5635625" y="3071813"/>
          <p14:tracePt t="616978" x="5635625" y="3089275"/>
          <p14:tracePt t="616994" x="5635625" y="3108325"/>
          <p14:tracePt t="617012" x="5635625" y="3135313"/>
          <p14:tracePt t="617027" x="5635625" y="3160713"/>
          <p14:tracePt t="617095" x="5635625" y="3170238"/>
          <p14:tracePt t="617141" x="5635625" y="3179763"/>
          <p14:tracePt t="617152" x="5635625" y="3187700"/>
          <p14:tracePt t="617163" x="5643563" y="3197225"/>
          <p14:tracePt t="617180" x="5653088" y="3224213"/>
          <p14:tracePt t="617193" x="5670550" y="3224213"/>
          <p14:tracePt t="617210" x="5670550" y="3232150"/>
          <p14:tracePt t="617227" x="5688013" y="3241675"/>
          <p14:tracePt t="617256" x="5688013" y="3251200"/>
          <p14:tracePt t="617280" x="5697538" y="3251200"/>
          <p14:tracePt t="617287" x="5707063" y="3259138"/>
          <p14:tracePt t="617297" x="5724525" y="3259138"/>
          <p14:tracePt t="617312" x="5732463" y="3259138"/>
          <p14:tracePt t="617327" x="5759450" y="3268663"/>
          <p14:tracePt t="617348" x="5778500" y="3286125"/>
          <p14:tracePt t="617359" x="5786438" y="3286125"/>
          <p14:tracePt t="617376" x="5830888" y="3286125"/>
          <p14:tracePt t="617394" x="5857875" y="3295650"/>
          <p14:tracePt t="617410" x="5875338" y="3303588"/>
          <p14:tracePt t="617427" x="5894388" y="3303588"/>
          <p14:tracePt t="617443" x="5929313" y="3313113"/>
          <p14:tracePt t="617460" x="5946775" y="3322638"/>
          <p14:tracePt t="617477" x="5956300" y="3330575"/>
          <p14:tracePt t="617493" x="5965825" y="3330575"/>
          <p14:tracePt t="617511" x="5973763" y="3330575"/>
          <p14:tracePt t="617526" x="5992813" y="3330575"/>
          <p14:tracePt t="617543" x="6000750" y="3330575"/>
          <p14:tracePt t="617559" x="6000750" y="3322638"/>
          <p14:tracePt t="617579" x="6010275" y="3303588"/>
          <p14:tracePt t="617596" x="6010275" y="3295650"/>
          <p14:tracePt t="617613" x="6010275" y="3268663"/>
          <p14:tracePt t="617628" x="6010275" y="3251200"/>
          <p14:tracePt t="617645" x="6018213" y="3224213"/>
          <p14:tracePt t="617661" x="6018213" y="3197225"/>
          <p14:tracePt t="617678" x="6018213" y="3187700"/>
          <p14:tracePt t="617694" x="6018213" y="3179763"/>
          <p14:tracePt t="617741" x="6018213" y="3170238"/>
          <p14:tracePt t="617757" x="6018213" y="3160713"/>
          <p14:tracePt t="617769" x="6018213" y="3135313"/>
          <p14:tracePt t="617778" x="6018213" y="3125788"/>
          <p14:tracePt t="617794" x="6010275" y="3108325"/>
          <p14:tracePt t="617810" x="6010275" y="3098800"/>
          <p14:tracePt t="617826" x="5992813" y="3089275"/>
          <p14:tracePt t="617857" x="5992813" y="3071813"/>
          <p14:tracePt t="617873" x="5992813" y="3063875"/>
          <p14:tracePt t="617885" x="5983288" y="3063875"/>
          <p14:tracePt t="617895" x="5983288" y="3054350"/>
          <p14:tracePt t="617910" x="5965825" y="3044825"/>
          <p14:tracePt t="617926" x="5956300" y="3036888"/>
          <p14:tracePt t="617943" x="5921375" y="3036888"/>
          <p14:tracePt t="617970" x="5911850" y="3036888"/>
          <p14:tracePt t="617978" x="5894388" y="3009900"/>
          <p14:tracePt t="617996" x="5884863" y="3009900"/>
          <p14:tracePt t="618012" x="5857875" y="2992438"/>
          <p14:tracePt t="618028" x="5830888" y="2982913"/>
          <p14:tracePt t="618045" x="5822950" y="2982913"/>
          <p14:tracePt t="618063" x="5786438" y="2982913"/>
          <p14:tracePt t="618076" x="5778500" y="2982913"/>
          <p14:tracePt t="618094" x="5732463" y="2982913"/>
          <p14:tracePt t="618109" x="5724525" y="2982913"/>
          <p14:tracePt t="618126" x="5715000" y="2982913"/>
          <p14:tracePt t="618148" x="5697538" y="2982913"/>
          <p14:tracePt t="618186" x="5697538" y="2992438"/>
          <p14:tracePt t="618195" x="5688013" y="2992438"/>
          <p14:tracePt t="618212" x="5688013" y="3000375"/>
          <p14:tracePt t="618227" x="5680075" y="3009900"/>
          <p14:tracePt t="618243" x="5670550" y="3027363"/>
          <p14:tracePt t="618259" x="5670550" y="3044825"/>
          <p14:tracePt t="618276" x="5670550" y="3081338"/>
          <p14:tracePt t="618294" x="5653088" y="3160713"/>
          <p14:tracePt t="618310" x="5653088" y="3214688"/>
          <p14:tracePt t="618326" x="5653088" y="3295650"/>
          <p14:tracePt t="618343" x="5653088" y="3384550"/>
          <p14:tracePt t="618360" x="5661025" y="3455988"/>
          <p14:tracePt t="618376" x="5680075" y="3465513"/>
          <p14:tracePt t="618393" x="5688013" y="3465513"/>
          <p14:tracePt t="618416" x="5697538" y="3465513"/>
          <p14:tracePt t="618440" x="5707063" y="3465513"/>
          <p14:tracePt t="618449" x="5715000" y="3465513"/>
          <p14:tracePt t="618460" x="5724525" y="3465513"/>
          <p14:tracePt t="618478" x="5751513" y="3465513"/>
          <p14:tracePt t="618494" x="5778500" y="3465513"/>
          <p14:tracePt t="618510" x="5786438" y="3465513"/>
          <p14:tracePt t="618526" x="5830888" y="3446463"/>
          <p14:tracePt t="618543" x="5902325" y="3446463"/>
          <p14:tracePt t="618560" x="5938838" y="3438525"/>
          <p14:tracePt t="618576" x="5992813" y="3411538"/>
          <p14:tracePt t="618594" x="6037263" y="3357563"/>
          <p14:tracePt t="618610" x="6064250" y="3349625"/>
          <p14:tracePt t="618626" x="6081713" y="3349625"/>
          <p14:tracePt t="618644" x="6108700" y="3330575"/>
          <p14:tracePt t="618659" x="6126163" y="3303588"/>
          <p14:tracePt t="618677" x="6126163" y="3259138"/>
          <p14:tracePt t="618693" x="6135688" y="3232150"/>
          <p14:tracePt t="618787" x="6135688" y="3224213"/>
          <p14:tracePt t="618810" x="6135688" y="3214688"/>
          <p14:tracePt t="618822" x="6126163" y="3214688"/>
          <p14:tracePt t="618835" x="6126163" y="3206750"/>
          <p14:tracePt t="618847" x="6089650" y="3179763"/>
          <p14:tracePt t="618863" x="6045200" y="3143250"/>
          <p14:tracePt t="618879" x="6000750" y="3143250"/>
          <p14:tracePt t="618894" x="5992813" y="3143250"/>
          <p14:tracePt t="618910" x="5973763" y="3143250"/>
          <p14:tracePt t="618927" x="5929313" y="3125788"/>
          <p14:tracePt t="618943" x="5875338" y="3116263"/>
          <p14:tracePt t="618959" x="5759450" y="3116263"/>
          <p14:tracePt t="618976" x="5635625" y="3116263"/>
          <p14:tracePt t="618994" x="5492750" y="3116263"/>
          <p14:tracePt t="619010" x="5411788" y="3116263"/>
          <p14:tracePt t="619027" x="5349875" y="3116263"/>
          <p14:tracePt t="619043" x="5259388" y="3116263"/>
          <p14:tracePt t="619060" x="5197475" y="3116263"/>
          <p14:tracePt t="619079" x="5089525" y="3125788"/>
          <p14:tracePt t="619095" x="5010150" y="3125788"/>
          <p14:tracePt t="619112" x="4965700" y="3125788"/>
          <p14:tracePt t="619128" x="4884738" y="3108325"/>
          <p14:tracePt t="619146" x="4867275" y="3108325"/>
          <p14:tracePt t="619193" x="4884738" y="3089275"/>
          <p14:tracePt t="619204" x="4938713" y="3081338"/>
          <p14:tracePt t="619217" x="5037138" y="3054350"/>
          <p14:tracePt t="619229" x="5135563" y="3036888"/>
          <p14:tracePt t="619246" x="5429250" y="3063875"/>
          <p14:tracePt t="619261" x="5572125" y="3063875"/>
          <p14:tracePt t="619276" x="5795963" y="3081338"/>
          <p14:tracePt t="619294" x="6116638" y="3108325"/>
          <p14:tracePt t="619310" x="6197600" y="3108325"/>
          <p14:tracePt t="619326" x="6207125" y="3116263"/>
          <p14:tracePt t="619455" x="6161088" y="3116263"/>
          <p14:tracePt t="619467" x="6116638" y="3116263"/>
          <p14:tracePt t="619481" x="6054725" y="3116263"/>
          <p14:tracePt t="619495" x="6010275" y="3116263"/>
          <p14:tracePt t="619512" x="6000750" y="3116263"/>
          <p14:tracePt t="619593" x="6018213" y="3116263"/>
          <p14:tracePt t="619604" x="6037263" y="3116263"/>
          <p14:tracePt t="619617" x="6081713" y="3116263"/>
          <p14:tracePt t="619629" x="6135688" y="3116263"/>
          <p14:tracePt t="619645" x="6278563" y="3116263"/>
          <p14:tracePt t="619663" x="6473825" y="3116263"/>
          <p14:tracePt t="619679" x="6537325" y="3116263"/>
          <p14:tracePt t="619695" x="6545263" y="3116263"/>
          <p14:tracePt t="619763" x="6545263" y="3108325"/>
          <p14:tracePt t="619777" x="6545263" y="3098800"/>
          <p14:tracePt t="619789" x="6537325" y="3089275"/>
          <p14:tracePt t="619802" x="6518275" y="3089275"/>
          <p14:tracePt t="619814" x="6510338" y="3063875"/>
          <p14:tracePt t="619831" x="6510338" y="3054350"/>
          <p14:tracePt t="619846" x="6500813" y="3054350"/>
          <p14:tracePt t="619859" x="6500813" y="3044825"/>
          <p14:tracePt t="619877" x="6473825" y="3036888"/>
          <p14:tracePt t="619894" x="6456363" y="3027363"/>
          <p14:tracePt t="619910" x="6438900" y="3017838"/>
          <p14:tracePt t="619926" x="6402388" y="2992438"/>
          <p14:tracePt t="619943" x="6350000" y="2982913"/>
          <p14:tracePt t="619960" x="6296025" y="2946400"/>
          <p14:tracePt t="619977" x="6232525" y="2921000"/>
          <p14:tracePt t="619994" x="6215063" y="2911475"/>
          <p14:tracePt t="620010" x="6170613" y="2901950"/>
          <p14:tracePt t="620026" x="6089650" y="2874963"/>
          <p14:tracePt t="620043" x="5992813" y="2857500"/>
          <p14:tracePt t="620060" x="5830888" y="2849563"/>
          <p14:tracePt t="620077" x="5786438" y="2849563"/>
          <p14:tracePt t="620094" x="5759450" y="2849563"/>
          <p14:tracePt t="620109" x="5741988" y="2849563"/>
          <p14:tracePt t="620127" x="5732463" y="2849563"/>
          <p14:tracePt t="620143" x="5724525" y="2849563"/>
          <p14:tracePt t="620161" x="5724525" y="2857500"/>
          <p14:tracePt t="620215" x="5715000" y="2857500"/>
          <p14:tracePt t="620230" x="5707063" y="2857500"/>
          <p14:tracePt t="620247" x="5688013" y="2867025"/>
          <p14:tracePt t="620258" x="5670550" y="2867025"/>
          <p14:tracePt t="620266" x="5643563" y="2867025"/>
          <p14:tracePt t="620277" x="5626100" y="2867025"/>
          <p14:tracePt t="620293" x="5616575" y="2867025"/>
          <p14:tracePt t="620331" x="5608638" y="2884488"/>
          <p14:tracePt t="620338" x="5599113" y="2894013"/>
          <p14:tracePt t="620355" x="5589588" y="2901950"/>
          <p14:tracePt t="620366" x="5589588" y="2911475"/>
          <p14:tracePt t="620379" x="5564188" y="2921000"/>
          <p14:tracePt t="620397" x="5564188" y="2938463"/>
          <p14:tracePt t="620411" x="5554663" y="2973388"/>
          <p14:tracePt t="620428" x="5554663" y="3009900"/>
          <p14:tracePt t="620446" x="5554663" y="3044825"/>
          <p14:tracePt t="620469" x="5554663" y="3063875"/>
          <p14:tracePt t="620482" x="5554663" y="3071813"/>
          <p14:tracePt t="620495" x="5554663" y="3081338"/>
          <p14:tracePt t="620511" x="5554663" y="3098800"/>
          <p14:tracePt t="620528" x="5554663" y="3108325"/>
          <p14:tracePt t="620546" x="5564188" y="3143250"/>
          <p14:tracePt t="620562" x="5564188" y="3170238"/>
          <p14:tracePt t="620578" x="5564188" y="3197225"/>
          <p14:tracePt t="620595" x="5581650" y="3214688"/>
          <p14:tracePt t="620611" x="5599113" y="3232150"/>
          <p14:tracePt t="620628" x="5616575" y="3241675"/>
          <p14:tracePt t="620647" x="5653088" y="3268663"/>
          <p14:tracePt t="620662" x="5661025" y="3268663"/>
          <p14:tracePt t="620680" x="5680075" y="3286125"/>
          <p14:tracePt t="620695" x="5697538" y="3303588"/>
          <p14:tracePt t="620715" x="5741988" y="3313113"/>
          <p14:tracePt t="620728" x="5751513" y="3313113"/>
          <p14:tracePt t="620744" x="5803900" y="3313113"/>
          <p14:tracePt t="620760" x="5830888" y="3313113"/>
          <p14:tracePt t="620776" x="5840413" y="3313113"/>
          <p14:tracePt t="620793" x="5857875" y="3313113"/>
          <p14:tracePt t="620809" x="5902325" y="3295650"/>
          <p14:tracePt t="620825" x="5929313" y="3278188"/>
          <p14:tracePt t="620842" x="5973763" y="3268663"/>
          <p14:tracePt t="620860" x="6000750" y="3259138"/>
          <p14:tracePt t="620876" x="6037263" y="3259138"/>
          <p14:tracePt t="620894" x="6045200" y="3251200"/>
          <p14:tracePt t="620911" x="6064250" y="3241675"/>
          <p14:tracePt t="620978" x="6064250" y="3232150"/>
          <p14:tracePt t="620989" x="6064250" y="3224213"/>
          <p14:tracePt t="621002" x="6072188" y="3187700"/>
          <p14:tracePt t="621015" x="6072188" y="3170238"/>
          <p14:tracePt t="621028" x="6072188" y="3143250"/>
          <p14:tracePt t="621045" x="6072188" y="3081338"/>
          <p14:tracePt t="621061" x="6072188" y="3054350"/>
          <p14:tracePt t="621076" x="6072188" y="3044825"/>
          <p14:tracePt t="621093" x="6072188" y="3036888"/>
          <p14:tracePt t="621110" x="6072188" y="3027363"/>
          <p14:tracePt t="621126" x="6045200" y="3000375"/>
          <p14:tracePt t="621143" x="6018213" y="2973388"/>
          <p14:tracePt t="621161" x="5973763" y="2938463"/>
          <p14:tracePt t="621177" x="5956300" y="2938463"/>
          <p14:tracePt t="621194" x="5938838" y="2928938"/>
          <p14:tracePt t="621210" x="5902325" y="2921000"/>
          <p14:tracePt t="621226" x="5894388" y="2921000"/>
          <p14:tracePt t="621244" x="5884863" y="2911475"/>
          <p14:tracePt t="621260" x="5884863" y="2901950"/>
          <p14:tracePt t="621276" x="5849938" y="2901950"/>
          <p14:tracePt t="621293" x="5822950" y="2901950"/>
          <p14:tracePt t="621310" x="5786438" y="2911475"/>
          <p14:tracePt t="621326" x="5707063" y="2911475"/>
          <p14:tracePt t="621343" x="5680075" y="2921000"/>
          <p14:tracePt t="621361" x="5608638" y="2938463"/>
          <p14:tracePt t="621377" x="5554663" y="2946400"/>
          <p14:tracePt t="621393" x="5510213" y="2946400"/>
          <p14:tracePt t="621410" x="5483225" y="2946400"/>
          <p14:tracePt t="621426" x="5456238" y="2946400"/>
          <p14:tracePt t="621444" x="5446713" y="2965450"/>
          <p14:tracePt t="621460" x="5429250" y="2982913"/>
          <p14:tracePt t="621477" x="5421313" y="3000375"/>
          <p14:tracePt t="621493" x="5411788" y="3017838"/>
          <p14:tracePt t="621509" x="5411788" y="3063875"/>
          <p14:tracePt t="621527" x="5411788" y="3098800"/>
          <p14:tracePt t="621543" x="5411788" y="3135313"/>
          <p14:tracePt t="621559" x="5411788" y="3143250"/>
          <p14:tracePt t="621576" x="5411788" y="3179763"/>
          <p14:tracePt t="621595" x="5411788" y="3206750"/>
          <p14:tracePt t="621611" x="5411788" y="3214688"/>
          <p14:tracePt t="621628" x="5411788" y="3224213"/>
          <p14:tracePt t="621646" x="5446713" y="3259138"/>
          <p14:tracePt t="621663" x="5473700" y="3278188"/>
          <p14:tracePt t="621677" x="5500688" y="3303588"/>
          <p14:tracePt t="621694" x="5518150" y="3322638"/>
          <p14:tracePt t="621711" x="5545138" y="3330575"/>
          <p14:tracePt t="621727" x="5572125" y="3340100"/>
          <p14:tracePt t="621745" x="5626100" y="3340100"/>
          <p14:tracePt t="621761" x="5670550" y="3340100"/>
          <p14:tracePt t="621777" x="5715000" y="3340100"/>
          <p14:tracePt t="621794" x="5732463" y="3340100"/>
          <p14:tracePt t="621810" x="5768975" y="3340100"/>
          <p14:tracePt t="621826" x="5803900" y="3340100"/>
          <p14:tracePt t="621844" x="5857875" y="3340100"/>
          <p14:tracePt t="621861" x="5867400" y="3330575"/>
          <p14:tracePt t="621877" x="5875338" y="3330575"/>
          <p14:tracePt t="621914" x="5884863" y="3330575"/>
          <p14:tracePt t="621960" x="5884863" y="3322638"/>
          <p14:tracePt t="621972" x="5894388" y="3303588"/>
          <p14:tracePt t="621984" x="5911850" y="3303588"/>
          <p14:tracePt t="622000" x="5921375" y="3295650"/>
          <p14:tracePt t="622022" x="5929313" y="3286125"/>
          <p14:tracePt t="622037" x="5929313" y="3278188"/>
          <p14:tracePt t="622049" x="5938838" y="3251200"/>
          <p14:tracePt t="622062" x="5938838" y="3206750"/>
          <p14:tracePt t="622077" x="5938838" y="3187700"/>
          <p14:tracePt t="622094" x="5938838" y="3135313"/>
          <p14:tracePt t="622111" x="5921375" y="3081338"/>
          <p14:tracePt t="622128" x="5911850" y="3063875"/>
          <p14:tracePt t="622146" x="5911850" y="3054350"/>
          <p14:tracePt t="622160" x="5902325" y="3044825"/>
          <p14:tracePt t="622177" x="5884863" y="3017838"/>
          <p14:tracePt t="622193" x="5875338" y="3009900"/>
          <p14:tracePt t="622210" x="5867400" y="3009900"/>
          <p14:tracePt t="622226" x="5849938" y="3000375"/>
          <p14:tracePt t="622243" x="5840413" y="3000375"/>
          <p14:tracePt t="622260" x="5830888" y="3000375"/>
          <p14:tracePt t="622277" x="5822950" y="3000375"/>
          <p14:tracePt t="622294" x="5803900" y="2992438"/>
          <p14:tracePt t="622310" x="5795963" y="2982913"/>
          <p14:tracePt t="622327" x="5778500" y="2982913"/>
          <p14:tracePt t="622342" x="5768975" y="2973388"/>
          <p14:tracePt t="622359" x="5751513" y="2973388"/>
          <p14:tracePt t="622376" x="5707063" y="2955925"/>
          <p14:tracePt t="622392" x="5670550" y="2965450"/>
          <p14:tracePt t="622409" x="5643563" y="2973388"/>
          <p14:tracePt t="622430" x="5589588" y="2973388"/>
          <p14:tracePt t="622446" x="5581650" y="2982913"/>
          <p14:tracePt t="622461" x="5564188" y="2992438"/>
          <p14:tracePt t="622478" x="5554663" y="3009900"/>
          <p14:tracePt t="622493" x="5554663" y="3044825"/>
          <p14:tracePt t="622510" x="5554663" y="3089275"/>
          <p14:tracePt t="622527" x="5554663" y="3098800"/>
          <p14:tracePt t="622543" x="5554663" y="3143250"/>
          <p14:tracePt t="622561" x="5554663" y="3160713"/>
          <p14:tracePt t="622578" x="5554663" y="3170238"/>
          <p14:tracePt t="622593" x="5554663" y="3206750"/>
          <p14:tracePt t="622610" x="5581650" y="3224213"/>
          <p14:tracePt t="622626" x="5589588" y="3251200"/>
          <p14:tracePt t="622644" x="5670550" y="3259138"/>
          <p14:tracePt t="622661" x="5715000" y="3259138"/>
          <p14:tracePt t="622679" x="5795963" y="3286125"/>
          <p14:tracePt t="622695" x="5840413" y="3286125"/>
          <p14:tracePt t="622715" x="5911850" y="3268663"/>
          <p14:tracePt t="622727" x="5956300" y="3259138"/>
          <p14:tracePt t="622744" x="5992813" y="3232150"/>
          <p14:tracePt t="622761" x="6037263" y="3232150"/>
          <p14:tracePt t="622777" x="6072188" y="3232150"/>
          <p14:tracePt t="622793" x="6081713" y="3232150"/>
          <p14:tracePt t="622809" x="6089650" y="3224213"/>
          <p14:tracePt t="622858" x="6099175" y="3214688"/>
          <p14:tracePt t="622888" x="6099175" y="3206750"/>
          <p14:tracePt t="622905" x="6108700" y="3197225"/>
          <p14:tracePt t="623214" x="6108700" y="3187700"/>
          <p14:tracePt t="623235" x="6116638" y="3187700"/>
          <p14:tracePt t="623247" x="6126163" y="3187700"/>
          <p14:tracePt t="623262" x="6143625" y="3187700"/>
          <p14:tracePt t="623276" x="6170613" y="3187700"/>
          <p14:tracePt t="623293" x="6188075" y="3187700"/>
          <p14:tracePt t="623310" x="6215063" y="3179763"/>
          <p14:tracePt t="623328" x="6278563" y="3179763"/>
          <p14:tracePt t="623345" x="6340475" y="3179763"/>
          <p14:tracePt t="623361" x="6375400" y="3187700"/>
          <p14:tracePt t="623376" x="6411913" y="3197225"/>
          <p14:tracePt t="623393" x="6429375" y="3197225"/>
          <p14:tracePt t="623410" x="6456363" y="3197225"/>
          <p14:tracePt t="623428" x="6500813" y="3197225"/>
          <p14:tracePt t="623443" x="6510338" y="3197225"/>
          <p14:tracePt t="623461" x="6527800" y="3206750"/>
          <p14:tracePt t="623477" x="6572250" y="3206750"/>
          <p14:tracePt t="623494" x="6599238" y="3206750"/>
          <p14:tracePt t="623512" x="6616700" y="3206750"/>
          <p14:tracePt t="623527" x="6626225" y="3206750"/>
          <p14:tracePt t="623544" x="6643688" y="3206750"/>
          <p14:tracePt t="623560" x="6688138" y="3206750"/>
          <p14:tracePt t="623576" x="6724650" y="3224213"/>
          <p14:tracePt t="623595" x="6786563" y="3224213"/>
          <p14:tracePt t="623613" x="6831013" y="3232150"/>
          <p14:tracePt t="623628" x="6884988" y="3241675"/>
          <p14:tracePt t="623645" x="6946900" y="3241675"/>
          <p14:tracePt t="623660" x="6973888" y="3241675"/>
          <p14:tracePt t="623677" x="7027863" y="3241675"/>
          <p14:tracePt t="623693" x="7072313" y="3251200"/>
          <p14:tracePt t="623712" x="7089775" y="3251200"/>
          <p14:tracePt t="623735" x="7099300" y="3251200"/>
          <p14:tracePt t="623744" x="7116763" y="3251200"/>
          <p14:tracePt t="623761" x="7143750" y="3251200"/>
          <p14:tracePt t="623777" x="7180263" y="3251200"/>
          <p14:tracePt t="623794" x="7197725" y="3251200"/>
          <p14:tracePt t="623811" x="7215188" y="3251200"/>
          <p14:tracePt t="623827" x="7232650" y="3268663"/>
          <p14:tracePt t="623920" x="7242175" y="3268663"/>
          <p14:tracePt t="624574" x="7242175" y="3259138"/>
          <p14:tracePt t="624788" x="7242175" y="3251200"/>
          <p14:tracePt t="624850" x="7224713" y="3251200"/>
          <p14:tracePt t="624881" x="7215188" y="3251200"/>
          <p14:tracePt t="624889" x="7207250" y="3251200"/>
          <p14:tracePt t="624896" x="7188200" y="3251200"/>
          <p14:tracePt t="624911" x="7153275" y="3241675"/>
          <p14:tracePt t="624927" x="7089775" y="3241675"/>
          <p14:tracePt t="624944" x="7045325" y="3232150"/>
          <p14:tracePt t="624961" x="7027863" y="3232150"/>
          <p14:tracePt t="624981" x="6938963" y="3232150"/>
          <p14:tracePt t="624996" x="6884988" y="3232150"/>
          <p14:tracePt t="625012" x="6831013" y="3232150"/>
          <p14:tracePt t="625028" x="6778625" y="3232150"/>
          <p14:tracePt t="625044" x="6724650" y="3214688"/>
          <p14:tracePt t="625060" x="6680200" y="3206750"/>
          <p14:tracePt t="625077" x="6616700" y="3179763"/>
          <p14:tracePt t="625094" x="6572250" y="3179763"/>
          <p14:tracePt t="625111" x="6483350" y="3179763"/>
          <p14:tracePt t="625127" x="6456363" y="3179763"/>
          <p14:tracePt t="625144" x="6421438" y="3179763"/>
          <p14:tracePt t="625161" x="6402388" y="3179763"/>
          <p14:tracePt t="625177" x="6340475" y="3179763"/>
          <p14:tracePt t="625194" x="6313488" y="3179763"/>
          <p14:tracePt t="625211" x="6269038" y="3179763"/>
          <p14:tracePt t="625227" x="6232525" y="3179763"/>
          <p14:tracePt t="625245" x="6215063" y="3179763"/>
          <p14:tracePt t="625262" x="6197600" y="3179763"/>
          <p14:tracePt t="625280" x="6161088" y="3170238"/>
          <p14:tracePt t="625296" x="6153150" y="3170238"/>
          <p14:tracePt t="625314" x="6143625" y="3170238"/>
          <p14:tracePt t="625335" x="6135688" y="3170238"/>
          <p14:tracePt t="625397" x="6126163" y="3170238"/>
          <p14:tracePt t="625418" x="6108700" y="3170238"/>
          <p14:tracePt t="625434" x="6099175" y="3170238"/>
          <p14:tracePt t="625446" x="6089650" y="3170238"/>
          <p14:tracePt t="625463" x="6081713" y="3170238"/>
          <p14:tracePt t="625480" x="6072188" y="3170238"/>
          <p14:tracePt t="625642" x="6081713" y="3170238"/>
          <p14:tracePt t="625654" x="6089650" y="3170238"/>
          <p14:tracePt t="625666" x="6135688" y="3170238"/>
          <p14:tracePt t="625681" x="6242050" y="3170238"/>
          <p14:tracePt t="625696" x="6340475" y="3170238"/>
          <p14:tracePt t="625717" x="6483350" y="3152775"/>
          <p14:tracePt t="625729" x="6527800" y="3152775"/>
          <p14:tracePt t="625746" x="6581775" y="3152775"/>
          <p14:tracePt t="625762" x="6661150" y="3152775"/>
          <p14:tracePt t="625780" x="6742113" y="3152775"/>
          <p14:tracePt t="625794" x="6751638" y="3152775"/>
          <p14:tracePt t="625811" x="6796088" y="3143250"/>
          <p14:tracePt t="625828" x="6831013" y="3143250"/>
          <p14:tracePt t="625844" x="6850063" y="3135313"/>
          <p14:tracePt t="625860" x="6884988" y="3135313"/>
          <p14:tracePt t="625877" x="6894513" y="3135313"/>
          <p14:tracePt t="625894" x="6946900" y="3135313"/>
          <p14:tracePt t="625911" x="7018338" y="3160713"/>
          <p14:tracePt t="625929" x="7064375" y="3160713"/>
          <p14:tracePt t="625944" x="7081838" y="3160713"/>
          <p14:tracePt t="625961" x="7135813" y="3187700"/>
          <p14:tracePt t="625977" x="7224713" y="3187700"/>
          <p14:tracePt t="625994" x="7269163" y="3187700"/>
          <p14:tracePt t="626011" x="7313613" y="3197225"/>
          <p14:tracePt t="626027" x="7323138" y="3197225"/>
          <p14:tracePt t="626044" x="7331075" y="3197225"/>
          <p14:tracePt t="626149" x="7340600" y="3197225"/>
          <p14:tracePt t="626733" x="7331075" y="3197225"/>
          <p14:tracePt t="626765" x="7323138" y="3197225"/>
          <p14:tracePt t="626794" x="7313613" y="3197225"/>
          <p14:tracePt t="626806" x="7304088" y="3206750"/>
          <p14:tracePt t="626827" x="7296150" y="3206750"/>
          <p14:tracePt t="626838" x="7278688" y="3206750"/>
          <p14:tracePt t="626850" x="7269163" y="3206750"/>
          <p14:tracePt t="626863" x="7259638" y="3206750"/>
          <p14:tracePt t="626877" x="7242175" y="3206750"/>
          <p14:tracePt t="626897" x="7215188" y="3206750"/>
          <p14:tracePt t="626913" x="7170738" y="3206750"/>
          <p14:tracePt t="626929" x="7116763" y="3197225"/>
          <p14:tracePt t="626945" x="7064375" y="3179763"/>
          <p14:tracePt t="626960" x="7018338" y="3152775"/>
          <p14:tracePt t="626978" x="6956425" y="3152775"/>
          <p14:tracePt t="626995" x="6884988" y="3152775"/>
          <p14:tracePt t="627011" x="6867525" y="3152775"/>
          <p14:tracePt t="627027" x="6831013" y="3152775"/>
          <p14:tracePt t="627044" x="6796088" y="3152775"/>
          <p14:tracePt t="627060" x="6724650" y="3152775"/>
          <p14:tracePt t="627078" x="6572250" y="3125788"/>
          <p14:tracePt t="627095" x="6518275" y="3125788"/>
          <p14:tracePt t="627111" x="6421438" y="3125788"/>
          <p14:tracePt t="627127" x="6375400" y="3125788"/>
          <p14:tracePt t="627143" x="6330950" y="3125788"/>
          <p14:tracePt t="627160" x="6286500" y="3125788"/>
          <p14:tracePt t="627178" x="6242050" y="3125788"/>
          <p14:tracePt t="627195" x="6197600" y="3125788"/>
          <p14:tracePt t="627212" x="6161088" y="3125788"/>
          <p14:tracePt t="627229" x="6135688" y="3125788"/>
          <p14:tracePt t="627246" x="6108700" y="3125788"/>
          <p14:tracePt t="627264" x="6064250" y="3125788"/>
          <p14:tracePt t="627280" x="6027738" y="3125788"/>
          <p14:tracePt t="627295" x="6018213" y="3108325"/>
          <p14:tracePt t="627313" x="5973763" y="3098800"/>
          <p14:tracePt t="627329" x="5929313" y="3098800"/>
          <p14:tracePt t="627346" x="5921375" y="3098800"/>
          <p14:tracePt t="627362" x="5884863" y="3089275"/>
          <p14:tracePt t="627380" x="5867400" y="3081338"/>
          <p14:tracePt t="627397" x="5857875" y="3071813"/>
          <p14:tracePt t="627413" x="5849938" y="3063875"/>
          <p14:tracePt t="627478" x="5840413" y="3063875"/>
          <p14:tracePt t="627495" x="5840413" y="3054350"/>
          <p14:tracePt t="627541" x="5830888" y="3044825"/>
          <p14:tracePt t="627562" x="5813425" y="3044825"/>
          <p14:tracePt t="627578" x="5803900" y="3044825"/>
          <p14:tracePt t="627587" x="5786438" y="3044825"/>
          <p14:tracePt t="627600" x="5759450" y="3044825"/>
          <p14:tracePt t="627612" x="5741988" y="3044825"/>
          <p14:tracePt t="627629" x="5724525" y="3044825"/>
          <p14:tracePt t="627647" x="5707063" y="3044825"/>
          <p14:tracePt t="627663" x="5688013" y="3044825"/>
          <p14:tracePt t="627678" x="5661025" y="3027363"/>
          <p14:tracePt t="627695" x="5653088" y="3017838"/>
          <p14:tracePt t="627711" x="5626100" y="3017838"/>
          <p14:tracePt t="627771" x="5626100" y="3009900"/>
          <p14:tracePt t="627803" x="5616575" y="3000375"/>
          <p14:tracePt t="627817" x="5616575" y="2992438"/>
          <p14:tracePt t="627840" x="5616575" y="2982913"/>
          <p14:tracePt t="627856" x="5616575" y="2955925"/>
          <p14:tracePt t="627870" x="5616575" y="2938463"/>
          <p14:tracePt t="627886" x="5616575" y="2928938"/>
          <p14:tracePt t="627895" x="5616575" y="2921000"/>
          <p14:tracePt t="628041" x="5616575" y="2911475"/>
          <p14:tracePt t="628133" x="5616575" y="2901950"/>
          <p14:tracePt t="628247" x="5616575" y="2884488"/>
          <p14:tracePt t="628271" x="5616575" y="2874963"/>
          <p14:tracePt t="628309" x="5616575" y="2867025"/>
          <p14:tracePt t="628341" x="5616575" y="2857500"/>
          <p14:tracePt t="628355" x="5616575" y="2849563"/>
          <p14:tracePt t="628365" x="5616575" y="2840038"/>
          <p14:tracePt t="628379" x="5616575" y="2830513"/>
          <p14:tracePt t="628400" x="5616575" y="2822575"/>
          <p14:tracePt t="628478" x="5616575" y="2803525"/>
          <p14:tracePt t="628493" x="5616575" y="2795588"/>
          <p14:tracePt t="628525" x="5616575" y="2786063"/>
          <p14:tracePt t="628555" x="5616575" y="2778125"/>
          <p14:tracePt t="628585" x="5616575" y="2768600"/>
          <p14:tracePt t="628597" x="5616575" y="2759075"/>
          <p14:tracePt t="628955" x="5635625" y="2751138"/>
          <p14:tracePt t="629815" x="5653088" y="2751138"/>
          <p14:tracePt t="629826" x="5661025" y="2751138"/>
          <p14:tracePt t="629847" x="5707063" y="2759075"/>
          <p14:tracePt t="629863" x="5724525" y="2768600"/>
          <p14:tracePt t="629878" x="5759450" y="2768600"/>
          <p14:tracePt t="629894" x="5778500" y="2778125"/>
          <p14:tracePt t="629911" x="5795963" y="2778125"/>
          <p14:tracePt t="629928" x="5840413" y="2778125"/>
          <p14:tracePt t="629944" x="5902325" y="2786063"/>
          <p14:tracePt t="629962" x="6010275" y="2803525"/>
          <p14:tracePt t="629979" x="6081713" y="2813050"/>
          <p14:tracePt t="629994" x="6126163" y="2813050"/>
          <p14:tracePt t="630011" x="6207125" y="2830513"/>
          <p14:tracePt t="630027" x="6303963" y="2813050"/>
          <p14:tracePt t="630044" x="6429375" y="2813050"/>
          <p14:tracePt t="630062" x="6626225" y="2813050"/>
          <p14:tracePt t="630078" x="6688138" y="2813050"/>
          <p14:tracePt t="630095" x="6769100" y="2813050"/>
          <p14:tracePt t="630111" x="6786563" y="2813050"/>
          <p14:tracePt t="630127" x="6831013" y="2813050"/>
          <p14:tracePt t="630144" x="6858000" y="2813050"/>
          <p14:tracePt t="631521" x="6850063" y="2813050"/>
          <p14:tracePt t="631528" x="6840538" y="2813050"/>
          <p14:tracePt t="631546" x="6823075" y="2822575"/>
          <p14:tracePt t="631564" x="6804025" y="2822575"/>
          <p14:tracePt t="631578" x="6751638" y="2822575"/>
          <p14:tracePt t="631594" x="6742113" y="2822575"/>
          <p14:tracePt t="631611" x="6724650" y="2830513"/>
          <p14:tracePt t="631629" x="6680200" y="2830513"/>
          <p14:tracePt t="631645" x="6635750" y="2849563"/>
          <p14:tracePt t="631661" x="6572250" y="2849563"/>
          <p14:tracePt t="631678" x="6500813" y="2849563"/>
          <p14:tracePt t="631694" x="6438900" y="2830513"/>
          <p14:tracePt t="631712" x="6303963" y="2830513"/>
          <p14:tracePt t="631729" x="6224588" y="2857500"/>
          <p14:tracePt t="631745" x="6153150" y="2857500"/>
          <p14:tracePt t="631761" x="6054725" y="2874963"/>
          <p14:tracePt t="631778" x="5946775" y="2874963"/>
          <p14:tracePt t="631794" x="5867400" y="2901950"/>
          <p14:tracePt t="631811" x="5813425" y="2901950"/>
          <p14:tracePt t="631829" x="5653088" y="2911475"/>
          <p14:tracePt t="631845" x="5554663" y="2911475"/>
          <p14:tracePt t="631862" x="5500688" y="2911475"/>
          <p14:tracePt t="631878" x="5446713" y="2911475"/>
          <p14:tracePt t="631894" x="5411788" y="2911475"/>
          <p14:tracePt t="631911" x="5402263" y="2911475"/>
          <p14:tracePt t="631928" x="5394325" y="2911475"/>
          <p14:tracePt t="632076" x="5394325" y="2901950"/>
          <p14:tracePt t="632088" x="5394325" y="2894013"/>
          <p14:tracePt t="632105" x="5402263" y="2894013"/>
          <p14:tracePt t="632117" x="5421313" y="2894013"/>
          <p14:tracePt t="632132" x="5429250" y="2874963"/>
          <p14:tracePt t="632146" x="5438775" y="2867025"/>
          <p14:tracePt t="632161" x="5446713" y="2867025"/>
          <p14:tracePt t="632178" x="5456238" y="2867025"/>
          <p14:tracePt t="632195" x="5465763" y="2867025"/>
          <p14:tracePt t="632213" x="5510213" y="2867025"/>
          <p14:tracePt t="632229" x="5554663" y="2867025"/>
          <p14:tracePt t="632245" x="5589588" y="2867025"/>
          <p14:tracePt t="632261" x="5626100" y="2867025"/>
          <p14:tracePt t="632278" x="5635625" y="2867025"/>
          <p14:tracePt t="632294" x="5643563" y="2867025"/>
          <p14:tracePt t="632430" x="5661025" y="2867025"/>
          <p14:tracePt t="632590" x="5670550" y="2867025"/>
          <p14:tracePt t="632606" x="5680075" y="2867025"/>
          <p14:tracePt t="632621" x="5688013" y="2867025"/>
          <p14:tracePt t="632636" x="5707063" y="2867025"/>
          <p14:tracePt t="632648" x="5715000" y="2867025"/>
          <p14:tracePt t="632663" x="5741988" y="2867025"/>
          <p14:tracePt t="632681" x="5751513" y="2867025"/>
          <p14:tracePt t="632698" x="5759450" y="2867025"/>
          <p14:tracePt t="632715" x="5768975" y="2867025"/>
          <p14:tracePt t="632728" x="5795963" y="2857500"/>
          <p14:tracePt t="632745" x="5803900" y="2857500"/>
          <p14:tracePt t="632761" x="5813425" y="2857500"/>
          <p14:tracePt t="632852" x="5822950" y="2857500"/>
          <p14:tracePt t="632874" x="5840413" y="2857500"/>
          <p14:tracePt t="632885" x="5857875" y="2857500"/>
          <p14:tracePt t="632899" x="5875338" y="2857500"/>
          <p14:tracePt t="632914" x="5902325" y="2857500"/>
          <p14:tracePt t="632929" x="5938838" y="2857500"/>
          <p14:tracePt t="632944" x="5956300" y="2857500"/>
          <p14:tracePt t="632962" x="5973763" y="2857500"/>
          <p14:tracePt t="632981" x="5992813" y="2857500"/>
          <p14:tracePt t="632997" x="6000750" y="2857500"/>
          <p14:tracePt t="633011" x="6010275" y="2857500"/>
          <p14:tracePt t="633028" x="6018213" y="2857500"/>
          <p14:tracePt t="633076" x="6037263" y="2867025"/>
          <p14:tracePt t="633087" x="6045200" y="2867025"/>
          <p14:tracePt t="633098" x="6054725" y="2867025"/>
          <p14:tracePt t="633111" x="6064250" y="2884488"/>
          <p14:tracePt t="633128" x="6099175" y="2894013"/>
          <p14:tracePt t="633145" x="6126163" y="2894013"/>
          <p14:tracePt t="633161" x="6161088" y="2894013"/>
          <p14:tracePt t="633178" x="6188075" y="2894013"/>
          <p14:tracePt t="633194" x="6215063" y="2894013"/>
          <p14:tracePt t="633215" x="6269038" y="2901950"/>
          <p14:tracePt t="633230" x="6330950" y="2911475"/>
          <p14:tracePt t="633247" x="6367463" y="2911475"/>
          <p14:tracePt t="633262" x="6394450" y="2911475"/>
          <p14:tracePt t="633278" x="6411913" y="2911475"/>
          <p14:tracePt t="633295" x="6438900" y="2928938"/>
          <p14:tracePt t="633312" x="6492875" y="2928938"/>
          <p14:tracePt t="633329" x="6527800" y="2928938"/>
          <p14:tracePt t="633345" x="6572250" y="2921000"/>
          <p14:tracePt t="633362" x="6616700" y="2921000"/>
          <p14:tracePt t="633378" x="6653213" y="2928938"/>
          <p14:tracePt t="633394" x="6697663" y="2928938"/>
          <p14:tracePt t="633413" x="6715125" y="2938463"/>
          <p14:tracePt t="633429" x="6724650" y="2938463"/>
          <p14:tracePt t="633445" x="6751638" y="2938463"/>
          <p14:tracePt t="633462" x="6769100" y="2938463"/>
          <p14:tracePt t="633481" x="6831013" y="2921000"/>
          <p14:tracePt t="633496" x="6850063" y="2921000"/>
          <p14:tracePt t="633514" x="6867525" y="2921000"/>
          <p14:tracePt t="633530" x="6894513" y="2921000"/>
          <p14:tracePt t="633547" x="6911975" y="2921000"/>
          <p14:tracePt t="633562" x="6938963" y="2921000"/>
          <p14:tracePt t="633578" x="6965950" y="2921000"/>
          <p14:tracePt t="633595" x="6973888" y="2921000"/>
          <p14:tracePt t="633611" x="6983413" y="2921000"/>
          <p14:tracePt t="633644" x="6992938" y="2921000"/>
          <p14:tracePt t="633689" x="7000875" y="2921000"/>
          <p14:tracePt t="633774" x="7010400" y="2921000"/>
          <p14:tracePt t="633786" x="7018338" y="2921000"/>
          <p14:tracePt t="633800" x="7054850" y="2928938"/>
          <p14:tracePt t="633814" x="7089775" y="2928938"/>
          <p14:tracePt t="633830" x="7099300" y="2928938"/>
          <p14:tracePt t="634258" x="7108825" y="2928938"/>
          <p14:tracePt t="634270" x="7108825" y="2946400"/>
          <p14:tracePt t="634880" x="7108825" y="2955925"/>
          <p14:tracePt t="636726" x="7099300" y="2965450"/>
          <p14:tracePt t="636740" x="7081838" y="2965450"/>
          <p14:tracePt t="636764" x="7072313" y="2965450"/>
          <p14:tracePt t="636910" x="7072313" y="2973388"/>
          <p14:tracePt t="636920" x="7064375" y="2992438"/>
          <p14:tracePt t="636932" x="7064375" y="3009900"/>
          <p14:tracePt t="636947" x="7054850" y="3017838"/>
          <p14:tracePt t="636972" x="7054850" y="2992438"/>
          <p14:tracePt t="636986" x="7054850" y="2894013"/>
          <p14:tracePt t="636997" x="7072313" y="2840038"/>
          <p14:tracePt t="637014" x="7072313" y="2822575"/>
          <p14:tracePt t="637156" x="7072313" y="2813050"/>
          <p14:tracePt t="637294" x="7072313" y="2822575"/>
          <p14:tracePt t="637307" x="7072313" y="2857500"/>
          <p14:tracePt t="637320" x="7072313" y="2921000"/>
          <p14:tracePt t="637333" x="7064375" y="2965450"/>
          <p14:tracePt t="637662" x="7064375" y="2973388"/>
          <p14:tracePt t="637678" x="7064375" y="2982913"/>
          <p14:tracePt t="637702" x="7064375" y="3000375"/>
          <p14:tracePt t="637886" x="7064375" y="3009900"/>
          <p14:tracePt t="637933" x="7045325" y="3009900"/>
          <p14:tracePt t="637955" x="7045325" y="2992438"/>
          <p14:tracePt t="637968" x="7045325" y="2982913"/>
          <p14:tracePt t="637981" x="7027863" y="2965450"/>
          <p14:tracePt t="637997" x="7010400" y="2928938"/>
          <p14:tracePt t="638013" x="6983413" y="2884488"/>
          <p14:tracePt t="638030" x="6956425" y="2822575"/>
          <p14:tracePt t="638048" x="6929438" y="2751138"/>
          <p14:tracePt t="638064" x="6884988" y="2714625"/>
          <p14:tracePt t="638081" x="6858000" y="2616200"/>
          <p14:tracePt t="638098" x="6796088" y="2517775"/>
          <p14:tracePt t="638113" x="6769100" y="2420938"/>
          <p14:tracePt t="638130" x="6732588" y="2330450"/>
          <p14:tracePt t="638149" x="6680200" y="2241550"/>
          <p14:tracePt t="638165" x="6653213" y="2187575"/>
          <p14:tracePt t="638181" x="6608763" y="2135188"/>
          <p14:tracePt t="638198" x="6581775" y="2089150"/>
          <p14:tracePt t="638216" x="6518275" y="2027238"/>
          <p14:tracePt t="638230" x="6510338" y="2017713"/>
          <p14:tracePt t="638249" x="6411913" y="1938338"/>
          <p14:tracePt t="638265" x="6350000" y="1920875"/>
          <p14:tracePt t="638281" x="6286500" y="1901825"/>
          <p14:tracePt t="638298" x="6224588" y="1874838"/>
          <p14:tracePt t="638313" x="6126163" y="1839913"/>
          <p14:tracePt t="638330" x="6072188" y="1812925"/>
          <p14:tracePt t="638348" x="6018213" y="1803400"/>
          <p14:tracePt t="638362" x="5992813" y="1785938"/>
          <p14:tracePt t="638379" x="5946775" y="1785938"/>
          <p14:tracePt t="638396" x="5902325" y="1776413"/>
          <p14:tracePt t="638412" x="5875338" y="1741488"/>
          <p14:tracePt t="638429" x="5840413" y="1724025"/>
          <p14:tracePt t="638446" x="5822950" y="1679575"/>
          <p14:tracePt t="638463" x="5813425" y="1660525"/>
          <p14:tracePt t="638480" x="5803900" y="1633538"/>
          <p14:tracePt t="638495" x="5795963" y="1633538"/>
          <p14:tracePt t="638579" x="5786438" y="1633538"/>
          <p14:tracePt t="638655" x="5768975" y="1633538"/>
          <p14:tracePt t="638709" x="5759450" y="1633538"/>
          <p14:tracePt t="638724" x="5751513" y="1633538"/>
          <p14:tracePt t="638833" x="5741988" y="1633538"/>
          <p14:tracePt t="638933" x="5741988" y="1652588"/>
          <p14:tracePt t="638944" x="5732463" y="1652588"/>
          <p14:tracePt t="638964" x="5732463" y="1660525"/>
          <p14:tracePt t="638981" x="5732463" y="1670050"/>
          <p14:tracePt t="639101" x="5732463" y="1679575"/>
          <p14:tracePt t="639112" x="5724525" y="1679575"/>
          <p14:tracePt t="639178" x="5724525" y="1687513"/>
          <p14:tracePt t="639222" x="5724525" y="1697038"/>
          <p14:tracePt t="639270" x="5724525" y="1704975"/>
          <p14:tracePt t="639317" x="5724525" y="1724025"/>
          <p14:tracePt t="639331" x="5724525" y="1731963"/>
          <p14:tracePt t="639362" x="5724525" y="1741488"/>
          <p14:tracePt t="639376" x="5724525" y="1751013"/>
          <p14:tracePt t="639400" x="5724525" y="1758950"/>
          <p14:tracePt t="639454" x="5732463" y="1758950"/>
          <p14:tracePt t="639471" x="5741988" y="1758950"/>
          <p14:tracePt t="639493" x="5751513" y="1758950"/>
          <p14:tracePt t="639505" x="5759450" y="1758950"/>
          <p14:tracePt t="639517" x="5786438" y="1758950"/>
          <p14:tracePt t="639538" x="5795963" y="1758950"/>
          <p14:tracePt t="639562" x="5803900" y="1758950"/>
          <p14:tracePt t="639569" x="5813425" y="1758950"/>
          <p14:tracePt t="639631" x="5813425" y="1751013"/>
          <p14:tracePt t="639647" x="5813425" y="1741488"/>
          <p14:tracePt t="639658" x="5813425" y="1731963"/>
          <p14:tracePt t="639670" x="5822950" y="1714500"/>
          <p14:tracePt t="639680" x="5822950" y="1704975"/>
          <p14:tracePt t="639695" x="5822950" y="1697038"/>
          <p14:tracePt t="639714" x="5822950" y="1687513"/>
          <p14:tracePt t="639730" x="5822950" y="1643063"/>
          <p14:tracePt t="639746" x="5822950" y="1625600"/>
          <p14:tracePt t="639763" x="5813425" y="1616075"/>
          <p14:tracePt t="639784" x="5813425" y="1608138"/>
          <p14:tracePt t="639795" x="5813425" y="1598613"/>
          <p14:tracePt t="639812" x="5813425" y="1571625"/>
          <p14:tracePt t="639829" x="5795963" y="1554163"/>
          <p14:tracePt t="639846" x="5786438" y="1544638"/>
          <p14:tracePt t="639862" x="5786438" y="1536700"/>
          <p14:tracePt t="639879" x="5768975" y="1527175"/>
          <p14:tracePt t="639895" x="5751513" y="1509713"/>
          <p14:tracePt t="639912" x="5751513" y="1500188"/>
          <p14:tracePt t="639931" x="5732463" y="1490663"/>
          <p14:tracePt t="639945" x="5715000" y="1490663"/>
          <p14:tracePt t="640007" x="5707063" y="1490663"/>
          <p14:tracePt t="640047" x="5697538" y="1490663"/>
          <p14:tracePt t="640093" x="5688013" y="1490663"/>
          <p14:tracePt t="640115" x="5680075" y="1490663"/>
          <p14:tracePt t="640126" x="5670550" y="1490663"/>
          <p14:tracePt t="640139" x="5661025" y="1490663"/>
          <p14:tracePt t="640153" x="5635625" y="1490663"/>
          <p14:tracePt t="640168" x="5616575" y="1490663"/>
          <p14:tracePt t="640179" x="5608638" y="1490663"/>
          <p14:tracePt t="640195" x="5572125" y="1490663"/>
          <p14:tracePt t="640213" x="5564188" y="1490663"/>
          <p14:tracePt t="640252" x="5554663" y="1490663"/>
          <p14:tracePt t="640307" x="5537200" y="1490663"/>
          <p14:tracePt t="640319" x="5518150" y="1490663"/>
          <p14:tracePt t="640333" x="5510213" y="1490663"/>
          <p14:tracePt t="640352" x="5500688" y="1490663"/>
          <p14:tracePt t="640363" x="5500688" y="1500188"/>
          <p14:tracePt t="640378" x="5492750" y="1500188"/>
          <p14:tracePt t="640406" x="5483225" y="1500188"/>
          <p14:tracePt t="640414" x="5483225" y="1509713"/>
          <p14:tracePt t="640432" x="5473700" y="1536700"/>
          <p14:tracePt t="640448" x="5473700" y="1544638"/>
          <p14:tracePt t="640462" x="5473700" y="1554163"/>
          <p14:tracePt t="640480" x="5465763" y="1571625"/>
          <p14:tracePt t="640496" x="5446713" y="1598613"/>
          <p14:tracePt t="640512" x="5446713" y="1608138"/>
          <p14:tracePt t="640530" x="5438775" y="1633538"/>
          <p14:tracePt t="640546" x="5438775" y="1670050"/>
          <p14:tracePt t="640562" x="5438775" y="1687513"/>
          <p14:tracePt t="640579" x="5438775" y="1714500"/>
          <p14:tracePt t="640598" x="5438775" y="1731963"/>
          <p14:tracePt t="640614" x="5456238" y="1741488"/>
          <p14:tracePt t="640630" x="5456238" y="1751013"/>
          <p14:tracePt t="640646" x="5465763" y="1758950"/>
          <p14:tracePt t="640662" x="5492750" y="1776413"/>
          <p14:tracePt t="640679" x="5518150" y="1803400"/>
          <p14:tracePt t="640696" x="5545138" y="1803400"/>
          <p14:tracePt t="640714" x="5589588" y="1803400"/>
          <p14:tracePt t="640729" x="5599113" y="1803400"/>
          <p14:tracePt t="640746" x="5670550" y="1803400"/>
          <p14:tracePt t="640762" x="5715000" y="1812925"/>
          <p14:tracePt t="640779" x="5759450" y="1812925"/>
          <p14:tracePt t="640795" x="5768975" y="1812925"/>
          <p14:tracePt t="640812" x="5786438" y="1822450"/>
          <p14:tracePt t="640830" x="5813425" y="1822450"/>
          <p14:tracePt t="640846" x="5840413" y="1822450"/>
          <p14:tracePt t="640862" x="5875338" y="1822450"/>
          <p14:tracePt t="640879" x="5894388" y="1812925"/>
          <p14:tracePt t="640896" x="5894388" y="1803400"/>
          <p14:tracePt t="640912" x="5902325" y="1803400"/>
          <p14:tracePt t="640929" x="5921375" y="1795463"/>
          <p14:tracePt t="640946" x="5921375" y="1776413"/>
          <p14:tracePt t="640963" x="5929313" y="1751013"/>
          <p14:tracePt t="640979" x="5929313" y="1731963"/>
          <p14:tracePt t="640996" x="5929313" y="1697038"/>
          <p14:tracePt t="641015" x="5929313" y="1679575"/>
          <p14:tracePt t="641032" x="5921375" y="1643063"/>
          <p14:tracePt t="641048" x="5921375" y="1616075"/>
          <p14:tracePt t="641064" x="5911850" y="1598613"/>
          <p14:tracePt t="641081" x="5894388" y="1589088"/>
          <p14:tracePt t="641099" x="5875338" y="1571625"/>
          <p14:tracePt t="641115" x="5867400" y="1544638"/>
          <p14:tracePt t="641137" x="5849938" y="1536700"/>
          <p14:tracePt t="641150" x="5840413" y="1536700"/>
          <p14:tracePt t="641164" x="5840413" y="1527175"/>
          <p14:tracePt t="641181" x="5813425" y="1517650"/>
          <p14:tracePt t="641199" x="5778500" y="1500188"/>
          <p14:tracePt t="641215" x="5768975" y="1500188"/>
          <p14:tracePt t="641231" x="5751513" y="1490663"/>
          <p14:tracePt t="641248" x="5741988" y="1490663"/>
          <p14:tracePt t="641264" x="5741988" y="1473200"/>
          <p14:tracePt t="641280" x="5715000" y="1473200"/>
          <p14:tracePt t="641297" x="5697538" y="1473200"/>
          <p14:tracePt t="641315" x="5661025" y="1473200"/>
          <p14:tracePt t="641331" x="5643563" y="1482725"/>
          <p14:tracePt t="641348" x="5635625" y="1490663"/>
          <p14:tracePt t="641363" x="5616575" y="1490663"/>
          <p14:tracePt t="641399" x="5608638" y="1490663"/>
          <p14:tracePt t="641428" x="5608638" y="1500188"/>
          <p14:tracePt t="641445" x="5599113" y="1500188"/>
          <p14:tracePt t="641452" x="5599113" y="1509713"/>
          <p14:tracePt t="641482" x="5589588" y="1517650"/>
          <p14:tracePt t="641553" x="5581650" y="1527175"/>
          <p14:tracePt t="641565" x="5581650" y="1536700"/>
          <p14:tracePt t="641581" x="5572125" y="1554163"/>
          <p14:tracePt t="641599" x="5564188" y="1581150"/>
          <p14:tracePt t="641615" x="5564188" y="1598613"/>
          <p14:tracePt t="641630" x="5564188" y="1608138"/>
          <p14:tracePt t="641646" x="5545138" y="1616075"/>
          <p14:tracePt t="641682" x="5545138" y="1633538"/>
          <p14:tracePt t="641698" x="5545138" y="1643063"/>
          <p14:tracePt t="641745" x="5545138" y="1652588"/>
          <p14:tracePt t="641759" x="5545138" y="1660525"/>
          <p14:tracePt t="641767" x="5554663" y="1670050"/>
          <p14:tracePt t="641782" x="5564188" y="1670050"/>
          <p14:tracePt t="641796" x="5564188" y="1679575"/>
          <p14:tracePt t="641813" x="5581650" y="1687513"/>
          <p14:tracePt t="641830" x="5589588" y="1704975"/>
          <p14:tracePt t="641846" x="5599113" y="1704975"/>
          <p14:tracePt t="641863" x="5626100" y="1714500"/>
          <p14:tracePt t="641879" x="5643563" y="1714500"/>
          <p14:tracePt t="641896" x="5680075" y="1724025"/>
          <p14:tracePt t="641913" x="5707063" y="1724025"/>
          <p14:tracePt t="641930" x="5715000" y="1731963"/>
          <p14:tracePt t="641946" x="5732463" y="1731963"/>
          <p14:tracePt t="641963" x="5741988" y="1731963"/>
          <p14:tracePt t="641979" x="5768975" y="1741488"/>
          <p14:tracePt t="641996" x="5778500" y="1741488"/>
          <p14:tracePt t="642013" x="5795963" y="1741488"/>
          <p14:tracePt t="642030" x="5803900" y="1741488"/>
          <p14:tracePt t="642047" x="5822950" y="1741488"/>
          <p14:tracePt t="642064" x="5830888" y="1741488"/>
          <p14:tracePt t="642113" x="5840413" y="1741488"/>
          <p14:tracePt t="642138" x="5840413" y="1731963"/>
          <p14:tracePt t="642151" x="5840413" y="1724025"/>
          <p14:tracePt t="642164" x="5840413" y="1714500"/>
          <p14:tracePt t="642179" x="5849938" y="1704975"/>
          <p14:tracePt t="642196" x="5857875" y="1687513"/>
          <p14:tracePt t="642213" x="5857875" y="1643063"/>
          <p14:tracePt t="642230" x="5857875" y="1625600"/>
          <p14:tracePt t="642246" x="5857875" y="1616075"/>
          <p14:tracePt t="642262" x="5857875" y="1598613"/>
          <p14:tracePt t="642338" x="5849938" y="1571625"/>
          <p14:tracePt t="642349" x="5849938" y="1562100"/>
          <p14:tracePt t="642364" x="5840413" y="1554163"/>
          <p14:tracePt t="642381" x="5822950" y="1544638"/>
          <p14:tracePt t="642399" x="5813425" y="1544638"/>
          <p14:tracePt t="642414" x="5813425" y="1536700"/>
          <p14:tracePt t="642432" x="5803900" y="1527175"/>
          <p14:tracePt t="642448" x="5795963" y="1527175"/>
          <p14:tracePt t="642464" x="5778500" y="1509713"/>
          <p14:tracePt t="642481" x="5778500" y="1500188"/>
          <p14:tracePt t="642497" x="5741988" y="1490663"/>
          <p14:tracePt t="642513" x="5707063" y="1490663"/>
          <p14:tracePt t="642530" x="5688013" y="1482725"/>
          <p14:tracePt t="642546" x="5670550" y="1482725"/>
          <p14:tracePt t="642562" x="5661025" y="1473200"/>
          <p14:tracePt t="642579" x="5653088" y="1473200"/>
          <p14:tracePt t="642597" x="5635625" y="1473200"/>
          <p14:tracePt t="642636" x="5626100" y="1473200"/>
          <p14:tracePt t="642715" x="5616575" y="1473200"/>
          <p14:tracePt t="642727" x="5608638" y="1473200"/>
          <p14:tracePt t="642738" x="5599113" y="1473200"/>
          <p14:tracePt t="642746" x="5589588" y="1473200"/>
          <p14:tracePt t="642762" x="5564188" y="1473200"/>
          <p14:tracePt t="642779" x="5564188" y="1482725"/>
          <p14:tracePt t="642851" x="5554663" y="1482725"/>
          <p14:tracePt t="642882" x="5554663" y="1490663"/>
          <p14:tracePt t="642914" x="5554663" y="1500188"/>
          <p14:tracePt t="642927" x="5554663" y="1509713"/>
          <p14:tracePt t="642951" x="5545138" y="1509713"/>
          <p14:tracePt t="642973" x="5545138" y="1517650"/>
          <p14:tracePt t="643006" x="5537200" y="1517650"/>
          <p14:tracePt t="643027" x="5527675" y="1517650"/>
          <p14:tracePt t="643043" x="5518150" y="1536700"/>
          <p14:tracePt t="643067" x="5510213" y="1536700"/>
          <p14:tracePt t="643080" x="5510213" y="1544638"/>
          <p14:tracePt t="643290" x="5510213" y="1554163"/>
          <p14:tracePt t="643301" x="5510213" y="1562100"/>
          <p14:tracePt t="643315" x="5510213" y="1571625"/>
          <p14:tracePt t="643331" x="5510213" y="1581150"/>
          <p14:tracePt t="643348" x="5492750" y="1589088"/>
          <p14:tracePt t="643366" x="5492750" y="1616075"/>
          <p14:tracePt t="643383" x="5492750" y="1625600"/>
          <p14:tracePt t="643405" x="5492750" y="1633538"/>
          <p14:tracePt t="643417" x="5492750" y="1643063"/>
          <p14:tracePt t="643435" x="5492750" y="1652588"/>
          <p14:tracePt t="643458" x="5492750" y="1660525"/>
          <p14:tracePt t="643474" x="5492750" y="1679575"/>
          <p14:tracePt t="643535" x="5492750" y="1687513"/>
          <p14:tracePt t="643565" x="5492750" y="1697038"/>
          <p14:tracePt t="643582" x="5500688" y="1697038"/>
          <p14:tracePt t="643597" x="5500688" y="1704975"/>
          <p14:tracePt t="643619" x="5500688" y="1714500"/>
          <p14:tracePt t="643631" x="5510213" y="1724025"/>
          <p14:tracePt t="643660" x="5510213" y="1731963"/>
          <p14:tracePt t="643690" x="5518150" y="1731963"/>
          <p14:tracePt t="643704" x="5518150" y="1741488"/>
          <p14:tracePt t="643717" x="5518150" y="1758950"/>
          <p14:tracePt t="643731" x="5527675" y="1758950"/>
          <p14:tracePt t="643757" x="5537200" y="1758950"/>
          <p14:tracePt t="643781" x="5537200" y="1768475"/>
          <p14:tracePt t="643811" x="5545138" y="1768475"/>
          <p14:tracePt t="643851" x="5554663" y="1768475"/>
          <p14:tracePt t="643863" x="5554663" y="1776413"/>
          <p14:tracePt t="643880" x="5572125" y="1776413"/>
          <p14:tracePt t="643897" x="5581650" y="1776413"/>
          <p14:tracePt t="643913" x="5589588" y="1776413"/>
          <p14:tracePt t="643929" x="5599113" y="1776413"/>
          <p14:tracePt t="643946" x="5616575" y="1776413"/>
          <p14:tracePt t="643963" x="5626100" y="1785938"/>
          <p14:tracePt t="643996" x="5643563" y="1785938"/>
          <p14:tracePt t="644012" x="5653088" y="1785938"/>
          <p14:tracePt t="644023" x="5661025" y="1785938"/>
          <p14:tracePt t="644090" x="5670550" y="1795463"/>
          <p14:tracePt t="644104" x="5768975" y="1812925"/>
          <p14:tracePt t="644115" x="5849938" y="1822450"/>
          <p14:tracePt t="644129" x="5884863" y="1822450"/>
          <p14:tracePt t="647779" x="5884863" y="1874838"/>
          <p14:tracePt t="647790" x="5840413" y="1920875"/>
          <p14:tracePt t="647803" x="5768975" y="1973263"/>
          <p14:tracePt t="647817" x="5707063" y="2044700"/>
          <p14:tracePt t="647833" x="5697538" y="2071688"/>
          <p14:tracePt t="647849" x="5643563" y="2098675"/>
          <p14:tracePt t="647867" x="5616575" y="2160588"/>
          <p14:tracePt t="647880" x="5608638" y="2197100"/>
          <p14:tracePt t="647896" x="5599113" y="2232025"/>
          <p14:tracePt t="647912" x="5572125" y="2278063"/>
          <p14:tracePt t="647930" x="5564188" y="2339975"/>
          <p14:tracePt t="647946" x="5537200" y="2374900"/>
          <p14:tracePt t="647963" x="5473700" y="2482850"/>
          <p14:tracePt t="647980" x="5446713" y="2544763"/>
          <p14:tracePt t="647997" x="5438775" y="2608263"/>
          <p14:tracePt t="648013" x="5411788" y="2670175"/>
          <p14:tracePt t="648033" x="5357813" y="2759075"/>
          <p14:tracePt t="648049" x="5313363" y="2857500"/>
          <p14:tracePt t="648065" x="5303838" y="2928938"/>
          <p14:tracePt t="648082" x="5278438" y="3027363"/>
          <p14:tracePt t="648098" x="5251450" y="3116263"/>
          <p14:tracePt t="648116" x="5207000" y="3206750"/>
          <p14:tracePt t="648133" x="5187950" y="3241675"/>
          <p14:tracePt t="648146" x="5187950" y="3278188"/>
          <p14:tracePt t="648163" x="5180013" y="3313113"/>
          <p14:tracePt t="648180" x="5170488" y="3322638"/>
          <p14:tracePt t="648201" x="5160963" y="3330575"/>
          <p14:tracePt t="648213" x="5143500" y="3330575"/>
          <p14:tracePt t="648229" x="5143500" y="3340100"/>
          <p14:tracePt t="648247" x="5135563" y="3340100"/>
          <p14:tracePt t="651315" x="5135563" y="3357563"/>
          <p14:tracePt t="651326" x="5126038" y="3384550"/>
          <p14:tracePt t="651340" x="5126038" y="3429000"/>
          <p14:tracePt t="651354" x="5108575" y="3492500"/>
          <p14:tracePt t="651366" x="5108575" y="3527425"/>
          <p14:tracePt t="651380" x="5099050" y="3608388"/>
          <p14:tracePt t="651397" x="5072063" y="3706813"/>
          <p14:tracePt t="651414" x="4992688" y="3938588"/>
          <p14:tracePt t="651430" x="4911725" y="4081463"/>
          <p14:tracePt t="651447" x="4840288" y="4197350"/>
          <p14:tracePt t="651464" x="4803775" y="4251325"/>
          <p14:tracePt t="651480" x="4786313" y="4295775"/>
          <p14:tracePt t="651499" x="4776788" y="4340225"/>
          <p14:tracePt t="651516" x="4776788" y="4376738"/>
          <p14:tracePt t="651532" x="4776788" y="4411663"/>
          <p14:tracePt t="651549" x="4768850" y="4465638"/>
          <p14:tracePt t="651567" x="4751388" y="4492625"/>
          <p14:tracePt t="651583" x="4724400" y="4510088"/>
          <p14:tracePt t="651600" x="4705350" y="4537075"/>
          <p14:tracePt t="651616" x="4687888" y="4554538"/>
          <p14:tracePt t="651632" x="4679950" y="4564063"/>
          <p14:tracePt t="651649" x="4652963" y="4591050"/>
          <p14:tracePt t="651665" x="4643438" y="4616450"/>
          <p14:tracePt t="651683" x="4562475" y="4706938"/>
          <p14:tracePt t="651699" x="4491038" y="4813300"/>
          <p14:tracePt t="651715" x="4394200" y="5010150"/>
          <p14:tracePt t="651730" x="4303713" y="5170488"/>
          <p14:tracePt t="651747" x="4241800" y="5278438"/>
          <p14:tracePt t="651763" x="4205288" y="5313363"/>
          <p14:tracePt t="651780" x="4197350" y="5330825"/>
          <p14:tracePt t="651797" x="4179888" y="5357813"/>
          <p14:tracePt t="651814" x="4143375" y="5376863"/>
          <p14:tracePt t="651830" x="4133850" y="5384800"/>
          <p14:tracePt t="651847" x="4125913" y="5411788"/>
          <p14:tracePt t="651862" x="4108450" y="5411788"/>
          <p14:tracePt t="651879" x="4098925" y="5421313"/>
          <p14:tracePt t="652737" x="4098925" y="5384800"/>
          <p14:tracePt t="652749" x="4098925" y="5340350"/>
          <p14:tracePt t="652767" x="4116388" y="5197475"/>
          <p14:tracePt t="652783" x="4125913" y="5153025"/>
          <p14:tracePt t="652800" x="4152900" y="5072063"/>
          <p14:tracePt t="652816" x="4187825" y="5010150"/>
          <p14:tracePt t="652832" x="4214813" y="4956175"/>
          <p14:tracePt t="652849" x="4224338" y="4911725"/>
          <p14:tracePt t="652867" x="4232275" y="4902200"/>
          <p14:tracePt t="652883" x="4251325" y="4894263"/>
          <p14:tracePt t="653036" x="4259263" y="4894263"/>
          <p14:tracePt t="653050" x="4268788" y="4894263"/>
          <p14:tracePt t="653066" x="4276725" y="4894263"/>
          <p14:tracePt t="653074" x="4286250" y="4894263"/>
          <p14:tracePt t="653082" x="4313238" y="4894263"/>
          <p14:tracePt t="653096" x="4330700" y="4894263"/>
          <p14:tracePt t="653113" x="4402138" y="4884738"/>
          <p14:tracePt t="653132" x="4465638" y="4884738"/>
          <p14:tracePt t="653149" x="4554538" y="4876800"/>
          <p14:tracePt t="653165" x="4670425" y="4876800"/>
          <p14:tracePt t="653183" x="4848225" y="4857750"/>
          <p14:tracePt t="653200" x="4973638" y="4830763"/>
          <p14:tracePt t="653216" x="5081588" y="4822825"/>
          <p14:tracePt t="653232" x="5135563" y="4795838"/>
          <p14:tracePt t="653249" x="5207000" y="4778375"/>
          <p14:tracePt t="653267" x="5286375" y="4778375"/>
          <p14:tracePt t="653281" x="5322888" y="4778375"/>
          <p14:tracePt t="653298" x="5367338" y="4778375"/>
          <p14:tracePt t="653314" x="5438775" y="4768850"/>
          <p14:tracePt t="653330" x="5518150" y="4768850"/>
          <p14:tracePt t="653347" x="5589588" y="4768850"/>
          <p14:tracePt t="653364" x="5732463" y="4768850"/>
          <p14:tracePt t="653381" x="5965825" y="4733925"/>
          <p14:tracePt t="653398" x="6064250" y="4724400"/>
          <p14:tracePt t="653414" x="6286500" y="4687888"/>
          <p14:tracePt t="653430" x="6456363" y="4625975"/>
          <p14:tracePt t="653447" x="6527800" y="4598988"/>
          <p14:tracePt t="653464" x="6564313" y="4598988"/>
          <p14:tracePt t="653483" x="6581775" y="4598988"/>
          <p14:tracePt t="653499" x="6599238" y="4598988"/>
          <p14:tracePt t="653516" x="6608763" y="4591050"/>
          <p14:tracePt t="653913" x="6589713" y="4591050"/>
          <p14:tracePt t="653924" x="6572250" y="4591050"/>
          <p14:tracePt t="653938" x="6554788" y="4591050"/>
          <p14:tracePt t="653949" x="6545263" y="4591050"/>
          <p14:tracePt t="653967" x="6518275" y="4598988"/>
          <p14:tracePt t="653984" x="6492875" y="4598988"/>
          <p14:tracePt t="653998" x="6483350" y="4598988"/>
          <p14:tracePt t="654014" x="6456363" y="4598988"/>
          <p14:tracePt t="654031" x="6446838" y="4598988"/>
          <p14:tracePt t="654047" x="6438900" y="4608513"/>
          <p14:tracePt t="654065" x="6438900" y="4616450"/>
          <p14:tracePt t="654082" x="6429375" y="4616450"/>
          <p14:tracePt t="654100" x="6421438" y="4625975"/>
          <p14:tracePt t="654115" x="6394450" y="4625975"/>
          <p14:tracePt t="654132" x="6367463" y="4635500"/>
          <p14:tracePt t="654149" x="6330950" y="4652963"/>
          <p14:tracePt t="654166" x="6269038" y="4687888"/>
          <p14:tracePt t="654183" x="6251575" y="4697413"/>
          <p14:tracePt t="654200" x="6224588" y="4706938"/>
          <p14:tracePt t="654216" x="6188075" y="4714875"/>
          <p14:tracePt t="654232" x="6170613" y="4741863"/>
          <p14:tracePt t="654248" x="6143625" y="4741863"/>
          <p14:tracePt t="654267" x="6116638" y="4741863"/>
          <p14:tracePt t="654283" x="6081713" y="4741863"/>
          <p14:tracePt t="654300" x="6064250" y="4751388"/>
          <p14:tracePt t="654316" x="6027738" y="4751388"/>
          <p14:tracePt t="654332" x="6010275" y="4751388"/>
          <p14:tracePt t="654350" x="5973763" y="4759325"/>
          <p14:tracePt t="654368" x="5946775" y="4759325"/>
          <p14:tracePt t="654381" x="5894388" y="4768850"/>
          <p14:tracePt t="654398" x="5849938" y="4768850"/>
          <p14:tracePt t="654414" x="5803900" y="4795838"/>
          <p14:tracePt t="654430" x="5786438" y="4795838"/>
          <p14:tracePt t="654448" x="5751513" y="4813300"/>
          <p14:tracePt t="654465" x="5741988" y="4813300"/>
          <p14:tracePt t="654482" x="5732463" y="4813300"/>
          <p14:tracePt t="654498" x="5724525" y="4813300"/>
          <p14:tracePt t="654513" x="5707063" y="4822825"/>
          <p14:tracePt t="654530" x="5697538" y="4822825"/>
          <p14:tracePt t="654548" x="5688013" y="4822825"/>
          <p14:tracePt t="654590" x="5680075" y="4822825"/>
          <p14:tracePt t="654604" x="5670550" y="4822825"/>
          <p14:tracePt t="654615" x="5670550" y="4830763"/>
          <p14:tracePt t="654631" x="5661025" y="4830763"/>
          <p14:tracePt t="654649" x="5661025" y="4849813"/>
          <p14:tracePt t="654681" x="5653088" y="4849813"/>
          <p14:tracePt t="654703" x="5635625" y="484981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Non-Unified Pipeline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5613" y="917521"/>
            <a:ext cx="8228012" cy="638567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dirty="0" smtClean="0"/>
              <a:t>Ok, let’s make non-unified pipeline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60209" y="4497860"/>
            <a:ext cx="1601721" cy="143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Neo Sans Intel" panose="020B0504020202020204" pitchFamily="34" charset="0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 ← R2 / R3</a:t>
            </a:r>
          </a:p>
          <a:p>
            <a:endParaRPr lang="en-US" sz="600" dirty="0" smtClean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endParaRPr lang="en-US" sz="900" dirty="0" smtClean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dirty="0" smtClean="0">
                <a:solidFill>
                  <a:srgbClr val="FF0000"/>
                </a:solidFill>
                <a:latin typeface="Neo Sans Intel" panose="020B0504020202020204" pitchFamily="34" charset="0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 ← R2 + R3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913294"/>
              </p:ext>
            </p:extLst>
          </p:nvPr>
        </p:nvGraphicFramePr>
        <p:xfrm>
          <a:off x="2561281" y="4106892"/>
          <a:ext cx="4884948" cy="147624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</a:tblGrid>
              <a:tr h="364982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0</a:t>
                      </a:r>
                      <a:endParaRPr lang="ru-RU" sz="11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1</a:t>
                      </a:r>
                      <a:endParaRPr lang="ru-RU" sz="11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2</a:t>
                      </a:r>
                      <a:endParaRPr lang="ru-RU" sz="11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3</a:t>
                      </a:r>
                      <a:endParaRPr lang="ru-RU" sz="11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4</a:t>
                      </a:r>
                      <a:endParaRPr lang="ru-RU" sz="11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5</a:t>
                      </a:r>
                      <a:endParaRPr lang="ru-RU" sz="11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6</a:t>
                      </a:r>
                      <a:endParaRPr lang="ru-RU" sz="1100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7</a:t>
                      </a:r>
                      <a:endParaRPr lang="ru-RU" sz="1100" dirty="0"/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8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9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38129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4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4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4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E2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E3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E4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FF0000"/>
                          </a:solidFill>
                          <a:latin typeface="Neo Sans Intel Medium" panose="020B0604020202020204" pitchFamily="34" charset="0"/>
                        </a:rPr>
                        <a:t>W</a:t>
                      </a:r>
                      <a:endParaRPr lang="ru-RU" sz="1400" dirty="0" smtClean="0">
                        <a:solidFill>
                          <a:srgbClr val="FF0000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solidFill>
                          <a:srgbClr val="FF0000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364982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…</a:t>
                      </a:r>
                      <a:endParaRPr lang="ru-RU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364982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rgbClr val="FF0000"/>
                          </a:solidFill>
                          <a:latin typeface="Neo Sans Intel Medium" panose="020B0604020202020204" pitchFamily="34" charset="0"/>
                          <a:ea typeface="+mn-ea"/>
                          <a:cs typeface="+mn-cs"/>
                        </a:rPr>
                        <a:t>W</a:t>
                      </a:r>
                      <a:endParaRPr lang="ru-RU" sz="1400" kern="1200" dirty="0">
                        <a:solidFill>
                          <a:srgbClr val="FF0000"/>
                        </a:solidFill>
                        <a:latin typeface="Neo Sans Intel Medium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kern="1200" dirty="0">
                        <a:solidFill>
                          <a:srgbClr val="FF0000"/>
                        </a:solidFill>
                        <a:latin typeface="Neo Sans Intel Medium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6" name="Rectangle 15"/>
          <p:cNvSpPr/>
          <p:nvPr/>
        </p:nvSpPr>
        <p:spPr>
          <a:xfrm>
            <a:off x="707809" y="3225713"/>
            <a:ext cx="734049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1828800">
              <a:spcBef>
                <a:spcPct val="75000"/>
              </a:spcBef>
            </a:pPr>
            <a:r>
              <a:rPr lang="en-US" sz="2200" kern="0" dirty="0">
                <a:solidFill>
                  <a:srgbClr val="061922"/>
                </a:solidFill>
                <a:latin typeface="Neo Sans Intel"/>
              </a:rPr>
              <a:t>– </a:t>
            </a:r>
            <a:r>
              <a:rPr lang="en-US" sz="2200" kern="0" dirty="0" smtClean="0">
                <a:solidFill>
                  <a:srgbClr val="061922"/>
                </a:solidFill>
                <a:latin typeface="Neo Sans Intel"/>
              </a:rPr>
              <a:t>Yes, </a:t>
            </a:r>
            <a:r>
              <a:rPr lang="en-US" sz="2200" kern="0" dirty="0">
                <a:solidFill>
                  <a:srgbClr val="061922"/>
                </a:solidFill>
                <a:latin typeface="Neo Sans Intel"/>
              </a:rPr>
              <a:t>out-of-order instruction completion, which may lead to writing wrong register </a:t>
            </a:r>
            <a:r>
              <a:rPr lang="en-US" sz="2200" kern="0" dirty="0" smtClean="0">
                <a:solidFill>
                  <a:srgbClr val="061922"/>
                </a:solidFill>
                <a:latin typeface="Neo Sans Intel"/>
              </a:rPr>
              <a:t>value</a:t>
            </a:r>
            <a:endParaRPr lang="en-US" sz="2200" kern="0" dirty="0">
              <a:solidFill>
                <a:srgbClr val="061922"/>
              </a:solidFill>
              <a:latin typeface="Neo Sans Intel"/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5523326" y="4997595"/>
            <a:ext cx="2388465" cy="1163074"/>
          </a:xfrm>
          <a:prstGeom prst="wedgeRoundRectCallout">
            <a:avLst>
              <a:gd name="adj1" fmla="val -68169"/>
              <a:gd name="adj2" fmla="val -13512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The add writes </a:t>
            </a:r>
            <a:r>
              <a:rPr lang="en-US" sz="1400" b="1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R1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 before the division, i.e. the next instruction will consume the </a:t>
            </a:r>
            <a:r>
              <a:rPr lang="en-US" sz="1400" dirty="0" smtClean="0">
                <a:solidFill>
                  <a:srgbClr val="FF0000"/>
                </a:solidFill>
                <a:latin typeface="Neo Sans Intel" pitchFamily="34" charset="0"/>
                <a:cs typeface="Arial" pitchFamily="34" charset="0"/>
              </a:rPr>
              <a:t>wrong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 value of </a:t>
            </a:r>
            <a:r>
              <a:rPr lang="en-US" sz="1400" b="1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R1</a:t>
            </a:r>
            <a:endParaRPr lang="ru-RU" sz="1400" b="1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308783"/>
              </p:ext>
            </p:extLst>
          </p:nvPr>
        </p:nvGraphicFramePr>
        <p:xfrm>
          <a:off x="3468639" y="1860974"/>
          <a:ext cx="2924922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835692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M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W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7935790"/>
              </p:ext>
            </p:extLst>
          </p:nvPr>
        </p:nvGraphicFramePr>
        <p:xfrm>
          <a:off x="3468639" y="2763621"/>
          <a:ext cx="3760614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835692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E2</a:t>
                      </a:r>
                      <a:endParaRPr lang="ru-RU" sz="15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E3</a:t>
                      </a:r>
                      <a:endParaRPr lang="ru-RU" sz="15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E4</a:t>
                      </a:r>
                      <a:endParaRPr lang="ru-RU" sz="15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W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886619"/>
              </p:ext>
            </p:extLst>
          </p:nvPr>
        </p:nvGraphicFramePr>
        <p:xfrm>
          <a:off x="3468639" y="2312298"/>
          <a:ext cx="2276028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186798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Neo Sans Intel" panose="020B0504020202020204" pitchFamily="34" charset="0"/>
                        </a:rPr>
                        <a:t>E2</a:t>
                      </a:r>
                      <a:endParaRPr lang="ru-RU" sz="1500" dirty="0">
                        <a:solidFill>
                          <a:schemeClr val="tx1"/>
                        </a:solidFill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W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sp>
        <p:nvSpPr>
          <p:cNvPr id="11" name="Content Placeholder 4"/>
          <p:cNvSpPr txBox="1">
            <a:spLocks/>
          </p:cNvSpPr>
          <p:nvPr/>
        </p:nvSpPr>
        <p:spPr bwMode="auto">
          <a:xfrm>
            <a:off x="455613" y="3283531"/>
            <a:ext cx="2306637" cy="488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346075" indent="-344488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24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684213" indent="-2921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1030288" indent="-2841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1314450" indent="-2301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kern="0" dirty="0" smtClean="0"/>
              <a:t>Any problems?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341110"/>
              </p:ext>
            </p:extLst>
          </p:nvPr>
        </p:nvGraphicFramePr>
        <p:xfrm>
          <a:off x="3468639" y="1409650"/>
          <a:ext cx="2507076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835692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E1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W</a:t>
                      </a:r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215343" y="1398760"/>
            <a:ext cx="1868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Neo Sans Intel" panose="020B0504020202020204" pitchFamily="34" charset="0"/>
              </a:rPr>
              <a:t>Simple arithmetic</a:t>
            </a:r>
            <a:endParaRPr lang="ru-RU" dirty="0" smtClean="0">
              <a:latin typeface="Neo Sans Intel" panose="020B05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15343" y="1851152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Neo Sans Intel" panose="020B0504020202020204" pitchFamily="34" charset="0"/>
              </a:rPr>
              <a:t>Memory accesses</a:t>
            </a:r>
            <a:endParaRPr lang="ru-RU" dirty="0" smtClean="0">
              <a:latin typeface="Neo Sans Intel" panose="020B05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15343" y="2303544"/>
            <a:ext cx="2057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Neo Sans Intel" panose="020B0504020202020204" pitchFamily="34" charset="0"/>
              </a:rPr>
              <a:t>Complex arithmetic</a:t>
            </a:r>
            <a:endParaRPr lang="ru-RU" dirty="0" smtClean="0">
              <a:latin typeface="Neo Sans Intel" panose="020B05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15343" y="2755937"/>
            <a:ext cx="213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Neo Sans Intel" panose="020B0504020202020204" pitchFamily="34" charset="0"/>
              </a:rPr>
              <a:t>Floating point arith. </a:t>
            </a:r>
            <a:endParaRPr lang="ru-RU" dirty="0" smtClean="0">
              <a:latin typeface="Neo Sans Intel" panose="020B0504020202020204" pitchFamily="34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1539687"/>
      </p:ext>
    </p:extLst>
  </p:cSld>
  <p:clrMapOvr>
    <a:masterClrMapping/>
  </p:clrMapOvr>
  <p:transition advTm="38438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16" grpId="0"/>
      <p:bldP spid="14" grpId="0" animBg="1"/>
      <p:bldP spid="11" grpId="0"/>
      <p:bldP spid="3" grpId="0"/>
      <p:bldP spid="17" grpId="0"/>
      <p:bldP spid="18" grpId="0"/>
      <p:bldP spid="20" grpId="0"/>
    </p:bldLst>
  </p:timing>
  <p:extLst mod="1">
    <p:ext uri="{3A86A75C-4F4B-4683-9AE1-C65F6400EC91}">
      <p14:laserTraceLst xmlns:p14="http://schemas.microsoft.com/office/powerpoint/2010/main">
        <p14:tracePtLst>
          <p14:tracePt t="4291" x="5635625" y="4857750"/>
          <p14:tracePt t="7727" x="5635625" y="4867275"/>
          <p14:tracePt t="7779" x="5635625" y="4876800"/>
          <p14:tracePt t="7812" x="5635625" y="4884738"/>
          <p14:tracePt t="9558" x="5680075" y="4884738"/>
          <p14:tracePt t="9570" x="5741988" y="4965700"/>
          <p14:tracePt t="9589" x="6170613" y="5394325"/>
          <p14:tracePt t="9603" x="6446838" y="5546725"/>
          <p14:tracePt t="9620" x="6599238" y="5662613"/>
          <p14:tracePt t="9636" x="6670675" y="5715000"/>
          <p14:tracePt t="9652" x="6680200" y="5715000"/>
          <p14:tracePt t="9757" x="6626225" y="5715000"/>
          <p14:tracePt t="9768" x="6537325" y="5599113"/>
          <p14:tracePt t="9787" x="6010275" y="4840288"/>
          <p14:tracePt t="9805" x="5473700" y="4019550"/>
          <p14:tracePt t="9820" x="5170488" y="3125788"/>
          <p14:tracePt t="9836" x="4822825" y="2589213"/>
          <p14:tracePt t="9853" x="4473575" y="2214563"/>
          <p14:tracePt t="9870" x="3973513" y="1741488"/>
          <p14:tracePt t="9887" x="3705225" y="1473200"/>
          <p14:tracePt t="9903" x="3411538" y="1223963"/>
          <p14:tracePt t="9921" x="3197225" y="1036638"/>
          <p14:tracePt t="9938" x="3062288" y="911225"/>
          <p14:tracePt t="9956" x="2884488" y="803275"/>
          <p14:tracePt t="9972" x="2741613" y="723900"/>
          <p14:tracePt t="9990" x="2581275" y="642938"/>
          <p14:tracePt t="10006" x="2482850" y="554038"/>
          <p14:tracePt t="10019" x="2428875" y="517525"/>
          <p14:tracePt t="10036" x="2357438" y="527050"/>
          <p14:tracePt t="10054" x="2295525" y="527050"/>
          <p14:tracePt t="10070" x="2197100" y="527050"/>
          <p14:tracePt t="10087" x="2116138" y="554038"/>
          <p14:tracePt t="10104" x="1973263" y="581025"/>
          <p14:tracePt t="10120" x="1803400" y="696913"/>
          <p14:tracePt t="10136" x="1679575" y="776288"/>
          <p14:tracePt t="10153" x="1581150" y="866775"/>
          <p14:tracePt t="10170" x="1509713" y="973138"/>
          <p14:tracePt t="10187" x="1490663" y="1036638"/>
          <p14:tracePt t="10203" x="1465263" y="1098550"/>
          <p14:tracePt t="10221" x="1438275" y="1179513"/>
          <p14:tracePt t="10238" x="1411288" y="1241425"/>
          <p14:tracePt t="10256" x="1393825" y="1339850"/>
          <p14:tracePt t="10272" x="1393825" y="1411288"/>
          <p14:tracePt t="10289" x="1393825" y="1473200"/>
          <p14:tracePt t="10306" x="1393825" y="1536700"/>
          <p14:tracePt t="10322" x="1401763" y="1581150"/>
          <p14:tracePt t="10338" x="1419225" y="1608138"/>
          <p14:tracePt t="10355" x="1446213" y="1633538"/>
          <p14:tracePt t="10372" x="1536700" y="1670050"/>
          <p14:tracePt t="10389" x="1598613" y="1679575"/>
          <p14:tracePt t="10404" x="1704975" y="1697038"/>
          <p14:tracePt t="10420" x="1751013" y="1697038"/>
          <p14:tracePt t="10436" x="1776413" y="1687513"/>
          <p14:tracePt t="10453" x="1785938" y="1687513"/>
          <p14:tracePt t="10500" x="1768475" y="1687513"/>
          <p14:tracePt t="10508" x="1724025" y="1687513"/>
          <p14:tracePt t="10521" x="1670050" y="1697038"/>
          <p14:tracePt t="10538" x="1527175" y="1758950"/>
          <p14:tracePt t="10557" x="1438275" y="1812925"/>
          <p14:tracePt t="10574" x="1347788" y="1812925"/>
          <p14:tracePt t="10587" x="1303338" y="1822450"/>
          <p14:tracePt t="10603" x="1276350" y="1822450"/>
          <p14:tracePt t="10619" x="1268413" y="1822450"/>
          <p14:tracePt t="10636" x="1258888" y="1822450"/>
          <p14:tracePt t="10793" x="1258888" y="1830388"/>
          <p14:tracePt t="10839" x="1347788" y="1830388"/>
          <p14:tracePt t="10850" x="1411288" y="1830388"/>
          <p14:tracePt t="10863" x="1652588" y="1795463"/>
          <p14:tracePt t="10876" x="1776413" y="1776413"/>
          <p14:tracePt t="10889" x="2071688" y="1724025"/>
          <p14:tracePt t="10905" x="2251075" y="1687513"/>
          <p14:tracePt t="10920" x="2633663" y="1660525"/>
          <p14:tracePt t="10936" x="2965450" y="1660525"/>
          <p14:tracePt t="10954" x="3446463" y="1652588"/>
          <p14:tracePt t="10970" x="3660775" y="1660525"/>
          <p14:tracePt t="10987" x="3973513" y="1679575"/>
          <p14:tracePt t="11003" x="4125913" y="1679575"/>
          <p14:tracePt t="11019" x="4224338" y="1697038"/>
          <p14:tracePt t="11036" x="4276725" y="1687513"/>
          <p14:tracePt t="11054" x="4367213" y="1687513"/>
          <p14:tracePt t="11070" x="4402138" y="1687513"/>
          <p14:tracePt t="11086" x="4411663" y="1687513"/>
          <p14:tracePt t="11163" x="4419600" y="1687513"/>
          <p14:tracePt t="11175" x="4429125" y="1687513"/>
          <p14:tracePt t="11193" x="4465638" y="1687513"/>
          <p14:tracePt t="11205" x="4483100" y="1687513"/>
          <p14:tracePt t="11220" x="4554538" y="1714500"/>
          <p14:tracePt t="11236" x="4598988" y="1714500"/>
          <p14:tracePt t="11254" x="4643438" y="1714500"/>
          <p14:tracePt t="11270" x="4660900" y="1714500"/>
          <p14:tracePt t="11417" x="4670425" y="1714500"/>
          <p14:tracePt t="11509" x="4660900" y="1714500"/>
          <p14:tracePt t="11525" x="4652963" y="1704975"/>
          <p14:tracePt t="11539" x="4633913" y="1704975"/>
          <p14:tracePt t="11558" x="4616450" y="1704975"/>
          <p14:tracePt t="11573" x="4598988" y="1697038"/>
          <p14:tracePt t="11589" x="4589463" y="1687513"/>
          <p14:tracePt t="11605" x="4554538" y="1687513"/>
          <p14:tracePt t="11723" x="4572000" y="1687513"/>
          <p14:tracePt t="11735" x="4643438" y="1724025"/>
          <p14:tracePt t="11748" x="4803775" y="1768475"/>
          <p14:tracePt t="11763" x="4992688" y="1830388"/>
          <p14:tracePt t="11779" x="5116513" y="1849438"/>
          <p14:tracePt t="11793" x="5160963" y="1849438"/>
          <p14:tracePt t="11806" x="5187950" y="1849438"/>
          <p14:tracePt t="11819" x="5197475" y="1822450"/>
          <p14:tracePt t="11837" x="5207000" y="1795463"/>
          <p14:tracePt t="11854" x="5207000" y="1714500"/>
          <p14:tracePt t="11870" x="5187950" y="1679575"/>
          <p14:tracePt t="11886" x="5180013" y="1616075"/>
          <p14:tracePt t="11903" x="5170488" y="1608138"/>
          <p14:tracePt t="11919" x="5143500" y="1589088"/>
          <p14:tracePt t="11936" x="5143500" y="1581150"/>
          <p14:tracePt t="11954" x="5135563" y="1562100"/>
          <p14:tracePt t="11972" x="5108575" y="1562100"/>
          <p14:tracePt t="11988" x="5045075" y="1544638"/>
          <p14:tracePt t="12005" x="5010150" y="1527175"/>
          <p14:tracePt t="12023" x="4875213" y="1446213"/>
          <p14:tracePt t="12039" x="4732338" y="1384300"/>
          <p14:tracePt t="12057" x="4633913" y="1295400"/>
          <p14:tracePt t="12073" x="4598988" y="1276350"/>
          <p14:tracePt t="12088" x="4572000" y="1258888"/>
          <p14:tracePt t="12122" x="4562475" y="1258888"/>
          <p14:tracePt t="12139" x="4554538" y="1258888"/>
          <p14:tracePt t="12161" x="4554538" y="1285875"/>
          <p14:tracePt t="12172" x="4554538" y="1330325"/>
          <p14:tracePt t="12188" x="4554538" y="1438275"/>
          <p14:tracePt t="12205" x="4554538" y="1608138"/>
          <p14:tracePt t="12223" x="4554538" y="1795463"/>
          <p14:tracePt t="12239" x="4554538" y="1866900"/>
          <p14:tracePt t="12256" x="4554538" y="1884363"/>
          <p14:tracePt t="12270" x="4572000" y="1901825"/>
          <p14:tracePt t="12288" x="4581525" y="1911350"/>
          <p14:tracePt t="12304" x="4589463" y="1911350"/>
          <p14:tracePt t="12376" x="4598988" y="1839913"/>
          <p14:tracePt t="12384" x="4633913" y="1785938"/>
          <p14:tracePt t="12392" x="4633913" y="1731963"/>
          <p14:tracePt t="12403" x="4633913" y="1679575"/>
          <p14:tracePt t="12420" x="4652963" y="1616075"/>
          <p14:tracePt t="12436" x="4679950" y="1608138"/>
          <p14:tracePt t="12453" x="4687888" y="1589088"/>
          <p14:tracePt t="12471" x="4687888" y="1581150"/>
          <p14:tracePt t="12498" x="4697413" y="1581150"/>
          <p14:tracePt t="12576" x="4697413" y="1608138"/>
          <p14:tracePt t="12584" x="4697413" y="1616075"/>
          <p14:tracePt t="12592" x="4705350" y="1633538"/>
          <p14:tracePt t="12602" x="4705350" y="1652588"/>
          <p14:tracePt t="12621" x="4705350" y="1679575"/>
          <p14:tracePt t="12639" x="4724400" y="1751013"/>
          <p14:tracePt t="12656" x="4732338" y="1768475"/>
          <p14:tracePt t="12671" x="4741863" y="1768475"/>
          <p14:tracePt t="12731" x="4741863" y="1758950"/>
          <p14:tracePt t="12745" x="4741863" y="1724025"/>
          <p14:tracePt t="12756" x="4741863" y="1687513"/>
          <p14:tracePt t="12771" x="4741863" y="1625600"/>
          <p14:tracePt t="12787" x="4741863" y="1571625"/>
          <p14:tracePt t="12804" x="4741863" y="1509713"/>
          <p14:tracePt t="12820" x="4741863" y="1473200"/>
          <p14:tracePt t="12838" x="4751388" y="1428750"/>
          <p14:tracePt t="12854" x="4751388" y="1419225"/>
          <p14:tracePt t="13037" x="4751388" y="1411288"/>
          <p14:tracePt t="13054" x="4751388" y="1419225"/>
          <p14:tracePt t="13066" x="4751388" y="1438275"/>
          <p14:tracePt t="13237" x="4751388" y="1411288"/>
          <p14:tracePt t="13249" x="4751388" y="1366838"/>
          <p14:tracePt t="13263" x="4751388" y="1339850"/>
          <p14:tracePt t="13277" x="4751388" y="1303338"/>
          <p14:tracePt t="13286" x="4751388" y="1295400"/>
          <p14:tracePt t="13304" x="4751388" y="1285875"/>
          <p14:tracePt t="13320" x="4751388" y="1276350"/>
          <p14:tracePt t="13445" x="4741863" y="1285875"/>
          <p14:tracePt t="13457" x="4741863" y="1339850"/>
          <p14:tracePt t="13472" x="4724400" y="1401763"/>
          <p14:tracePt t="13488" x="4724400" y="1465263"/>
          <p14:tracePt t="13507" x="4697413" y="1598613"/>
          <p14:tracePt t="13521" x="4697413" y="1660525"/>
          <p14:tracePt t="13537" x="4697413" y="1731963"/>
          <p14:tracePt t="13554" x="4697413" y="1768475"/>
          <p14:tracePt t="13570" x="4697413" y="1785938"/>
          <p14:tracePt t="13586" x="4697413" y="1795463"/>
          <p14:tracePt t="13745" x="4697413" y="1758950"/>
          <p14:tracePt t="13758" x="4705350" y="1670050"/>
          <p14:tracePt t="13770" x="4732338" y="1517650"/>
          <p14:tracePt t="13786" x="4732338" y="1322388"/>
          <p14:tracePt t="13803" x="4759325" y="1187450"/>
          <p14:tracePt t="13821" x="4776788" y="1116013"/>
          <p14:tracePt t="13959" x="4776788" y="1152525"/>
          <p14:tracePt t="13971" x="4776788" y="1169988"/>
          <p14:tracePt t="13988" x="4776788" y="1231900"/>
          <p14:tracePt t="14006" x="4768850" y="1330325"/>
          <p14:tracePt t="14023" x="4759325" y="1446213"/>
          <p14:tracePt t="14038" x="4741863" y="1517650"/>
          <p14:tracePt t="14055" x="4732338" y="1571625"/>
          <p14:tracePt t="14070" x="4732338" y="1598613"/>
          <p14:tracePt t="14086" x="4732338" y="1616075"/>
          <p14:tracePt t="14105" x="4732338" y="1625600"/>
          <p14:tracePt t="14246" x="4732338" y="1598613"/>
          <p14:tracePt t="14259" x="4732338" y="1509713"/>
          <p14:tracePt t="14271" x="4732338" y="1455738"/>
          <p14:tracePt t="14288" x="4751388" y="1374775"/>
          <p14:tracePt t="14307" x="4759325" y="1285875"/>
          <p14:tracePt t="14324" x="4759325" y="1241425"/>
          <p14:tracePt t="14413" x="4751388" y="1241425"/>
          <p14:tracePt t="14423" x="4741863" y="1241425"/>
          <p14:tracePt t="14437" x="4714875" y="1276350"/>
          <p14:tracePt t="14453" x="4705350" y="1366838"/>
          <p14:tracePt t="14470" x="4687888" y="1490663"/>
          <p14:tracePt t="14486" x="4687888" y="1536700"/>
          <p14:tracePt t="14503" x="4687888" y="1581150"/>
          <p14:tracePt t="14520" x="4687888" y="1625600"/>
          <p14:tracePt t="14537" x="4687888" y="1633538"/>
          <p14:tracePt t="14554" x="4687888" y="1652588"/>
          <p14:tracePt t="14675" x="4705350" y="1643063"/>
          <p14:tracePt t="14687" x="4705350" y="1589088"/>
          <p14:tracePt t="14707" x="4714875" y="1455738"/>
          <p14:tracePt t="14723" x="4714875" y="1374775"/>
          <p14:tracePt t="14739" x="4714875" y="1303338"/>
          <p14:tracePt t="14755" x="4714875" y="1268413"/>
          <p14:tracePt t="14772" x="4714875" y="1258888"/>
          <p14:tracePt t="14938" x="4714875" y="1295400"/>
          <p14:tracePt t="14949" x="4714875" y="1347788"/>
          <p14:tracePt t="14960" x="4714875" y="1428750"/>
          <p14:tracePt t="14970" x="4705350" y="1500188"/>
          <p14:tracePt t="14987" x="4697413" y="1608138"/>
          <p14:tracePt t="15004" x="4697413" y="1776413"/>
          <p14:tracePt t="15021" x="4697413" y="1822450"/>
          <p14:tracePt t="15037" x="4697413" y="1857375"/>
          <p14:tracePt t="15054" x="4697413" y="1866900"/>
          <p14:tracePt t="15168" x="4697413" y="1830388"/>
          <p14:tracePt t="15181" x="4724400" y="1724025"/>
          <p14:tracePt t="15193" x="4724400" y="1679575"/>
          <p14:tracePt t="15207" x="4724400" y="1536700"/>
          <p14:tracePt t="15223" x="4741863" y="1446213"/>
          <p14:tracePt t="15237" x="4768850" y="1330325"/>
          <p14:tracePt t="15254" x="4776788" y="1268413"/>
          <p14:tracePt t="15269" x="4776788" y="1223963"/>
          <p14:tracePt t="15286" x="4776788" y="1204913"/>
          <p14:tracePt t="15304" x="4776788" y="1196975"/>
          <p14:tracePt t="15414" x="4776788" y="1204913"/>
          <p14:tracePt t="15425" x="4776788" y="1250950"/>
          <p14:tracePt t="15438" x="4776788" y="1295400"/>
          <p14:tracePt t="15454" x="4759325" y="1384300"/>
          <p14:tracePt t="15470" x="4759325" y="1490663"/>
          <p14:tracePt t="15487" x="4732338" y="1589088"/>
          <p14:tracePt t="15503" x="4724400" y="1670050"/>
          <p14:tracePt t="15521" x="4724400" y="1751013"/>
          <p14:tracePt t="15612" x="4705350" y="1731963"/>
          <p14:tracePt t="15624" x="4705350" y="1724025"/>
          <p14:tracePt t="15640" x="4697413" y="1704975"/>
          <p14:tracePt t="15653" x="4679950" y="1704975"/>
          <p14:tracePt t="15670" x="4598988" y="1679575"/>
          <p14:tracePt t="15687" x="4562475" y="1679575"/>
          <p14:tracePt t="15703" x="4473575" y="1679575"/>
          <p14:tracePt t="15721" x="4251325" y="1679575"/>
          <p14:tracePt t="15737" x="4027488" y="1660525"/>
          <p14:tracePt t="15754" x="3768725" y="1660525"/>
          <p14:tracePt t="15770" x="3571875" y="1660525"/>
          <p14:tracePt t="15787" x="3438525" y="1660525"/>
          <p14:tracePt t="15807" x="3295650" y="1589088"/>
          <p14:tracePt t="15824" x="3259138" y="1589088"/>
          <p14:tracePt t="15837" x="3241675" y="1589088"/>
          <p14:tracePt t="15853" x="3232150" y="1589088"/>
          <p14:tracePt t="16165" x="3241675" y="1589088"/>
          <p14:tracePt t="16177" x="3251200" y="1589088"/>
          <p14:tracePt t="16189" x="3259138" y="1589088"/>
          <p14:tracePt t="16207" x="3276600" y="1589088"/>
          <p14:tracePt t="16223" x="3313113" y="1608138"/>
          <p14:tracePt t="16239" x="3348038" y="1608138"/>
          <p14:tracePt t="16257" x="3402013" y="1608138"/>
          <p14:tracePt t="16274" x="3429000" y="1598613"/>
          <p14:tracePt t="16287" x="3455988" y="1589088"/>
          <p14:tracePt t="16304" x="3616325" y="1562100"/>
          <p14:tracePt t="16322" x="3751263" y="1554163"/>
          <p14:tracePt t="16337" x="3875088" y="1536700"/>
          <p14:tracePt t="16353" x="3973513" y="1517650"/>
          <p14:tracePt t="16370" x="4044950" y="1509713"/>
          <p14:tracePt t="16387" x="4108450" y="1509713"/>
          <p14:tracePt t="16406" x="4152900" y="1509713"/>
          <p14:tracePt t="16423" x="4170363" y="1500188"/>
          <p14:tracePt t="16438" x="4187825" y="1500188"/>
          <p14:tracePt t="16453" x="4251325" y="1482725"/>
          <p14:tracePt t="16471" x="4286250" y="1482725"/>
          <p14:tracePt t="16488" x="4322763" y="1482725"/>
          <p14:tracePt t="16504" x="4357688" y="1482725"/>
          <p14:tracePt t="16521" x="4384675" y="1482725"/>
          <p14:tracePt t="16537" x="4402138" y="1490663"/>
          <p14:tracePt t="16666" x="4384675" y="1490663"/>
          <p14:tracePt t="16679" x="4367213" y="1490663"/>
          <p14:tracePt t="16693" x="4322763" y="1490663"/>
          <p14:tracePt t="16704" x="4241800" y="1509713"/>
          <p14:tracePt t="16721" x="4108450" y="1509713"/>
          <p14:tracePt t="16737" x="3965575" y="1527175"/>
          <p14:tracePt t="16755" x="3857625" y="1527175"/>
          <p14:tracePt t="16770" x="3776663" y="1544638"/>
          <p14:tracePt t="16786" x="3616325" y="1544638"/>
          <p14:tracePt t="16803" x="3571875" y="1544638"/>
          <p14:tracePt t="16819" x="3473450" y="1544638"/>
          <p14:tracePt t="16836" x="3429000" y="1544638"/>
          <p14:tracePt t="16852" x="3411538" y="1544638"/>
          <p14:tracePt t="16869" x="3375025" y="1544638"/>
          <p14:tracePt t="16888" x="3348038" y="1554163"/>
          <p14:tracePt t="16906" x="3330575" y="1554163"/>
          <p14:tracePt t="16923" x="3322638" y="1554163"/>
          <p14:tracePt t="16939" x="3303588" y="1554163"/>
          <p14:tracePt t="16955" x="3303588" y="1544638"/>
          <p14:tracePt t="16972" x="3295650" y="1544638"/>
          <p14:tracePt t="17096" x="3295650" y="1536700"/>
          <p14:tracePt t="17108" x="3303588" y="1536700"/>
          <p14:tracePt t="17125" x="3348038" y="1517650"/>
          <p14:tracePt t="17139" x="3394075" y="1517650"/>
          <p14:tracePt t="17153" x="3438525" y="1517650"/>
          <p14:tracePt t="17171" x="3705225" y="1517650"/>
          <p14:tracePt t="17188" x="3902075" y="1517650"/>
          <p14:tracePt t="17204" x="4081463" y="1544638"/>
          <p14:tracePt t="17221" x="4205288" y="1562100"/>
          <p14:tracePt t="17237" x="4357688" y="1554163"/>
          <p14:tracePt t="17257" x="4419600" y="1554163"/>
          <p14:tracePt t="17273" x="4473575" y="1554163"/>
          <p14:tracePt t="17290" x="4500563" y="1554163"/>
          <p14:tracePt t="17305" x="4537075" y="1544638"/>
          <p14:tracePt t="17322" x="4545013" y="1544638"/>
          <p14:tracePt t="17337" x="4562475" y="1544638"/>
          <p14:tracePt t="17354" x="4572000" y="1544638"/>
          <p14:tracePt t="17371" x="4608513" y="1536700"/>
          <p14:tracePt t="17388" x="4652963" y="1536700"/>
          <p14:tracePt t="17404" x="4741863" y="1554163"/>
          <p14:tracePt t="17421" x="4786313" y="1554163"/>
          <p14:tracePt t="17437" x="4813300" y="1571625"/>
          <p14:tracePt t="17454" x="4840288" y="1581150"/>
          <p14:tracePt t="17471" x="4894263" y="1581150"/>
          <p14:tracePt t="17488" x="4946650" y="1581150"/>
          <p14:tracePt t="17504" x="4992688" y="1581150"/>
          <p14:tracePt t="17521" x="5027613" y="1581150"/>
          <p14:tracePt t="17537" x="5072063" y="1581150"/>
          <p14:tracePt t="17555" x="5116513" y="1581150"/>
          <p14:tracePt t="17571" x="5135563" y="1581150"/>
          <p14:tracePt t="17588" x="5160963" y="1581150"/>
          <p14:tracePt t="17734" x="5143500" y="1581150"/>
          <p14:tracePt t="17746" x="5126038" y="1581150"/>
          <p14:tracePt t="17760" x="5064125" y="1571625"/>
          <p14:tracePt t="17776" x="5000625" y="1571625"/>
          <p14:tracePt t="17787" x="4929188" y="1571625"/>
          <p14:tracePt t="17804" x="4830763" y="1571625"/>
          <p14:tracePt t="17820" x="4687888" y="1571625"/>
          <p14:tracePt t="17836" x="4500563" y="1554163"/>
          <p14:tracePt t="17853" x="4411663" y="1554163"/>
          <p14:tracePt t="17873" x="4322763" y="1536700"/>
          <p14:tracePt t="17890" x="4232275" y="1536700"/>
          <p14:tracePt t="17905" x="4116388" y="1554163"/>
          <p14:tracePt t="17922" x="4017963" y="1571625"/>
          <p14:tracePt t="17939" x="3867150" y="1608138"/>
          <p14:tracePt t="17956" x="3714750" y="1616075"/>
          <p14:tracePt t="17973" x="3652838" y="1616075"/>
          <p14:tracePt t="17990" x="3562350" y="1625600"/>
          <p14:tracePt t="18005" x="3500438" y="1625600"/>
          <p14:tracePt t="18022" x="3465513" y="1625600"/>
          <p14:tracePt t="18039" x="3446463" y="1625600"/>
          <p14:tracePt t="18058" x="3411538" y="1625600"/>
          <p14:tracePt t="18073" x="3394075" y="1625600"/>
          <p14:tracePt t="18088" x="3394075" y="1616075"/>
          <p14:tracePt t="18104" x="3375025" y="1616075"/>
          <p14:tracePt t="18120" x="3340100" y="1616075"/>
          <p14:tracePt t="18137" x="3330575" y="1616075"/>
          <p14:tracePt t="18153" x="3313113" y="1616075"/>
          <p14:tracePt t="18172" x="3268663" y="1616075"/>
          <p14:tracePt t="18188" x="3251200" y="1608138"/>
          <p14:tracePt t="18204" x="3224213" y="1608138"/>
          <p14:tracePt t="18221" x="3197225" y="1608138"/>
          <p14:tracePt t="18237" x="3187700" y="1608138"/>
          <p14:tracePt t="18418" x="3197225" y="1598613"/>
          <p14:tracePt t="18430" x="3214688" y="1598613"/>
          <p14:tracePt t="18442" x="3251200" y="1589088"/>
          <p14:tracePt t="18454" x="3259138" y="1589088"/>
          <p14:tracePt t="18472" x="3340100" y="1589088"/>
          <p14:tracePt t="18488" x="3375025" y="1571625"/>
          <p14:tracePt t="18504" x="3411538" y="1571625"/>
          <p14:tracePt t="18521" x="3455988" y="1571625"/>
          <p14:tracePt t="18537" x="3517900" y="1581150"/>
          <p14:tracePt t="18556" x="3581400" y="1581150"/>
          <p14:tracePt t="18572" x="3616325" y="1581150"/>
          <p14:tracePt t="18588" x="3697288" y="1589088"/>
          <p14:tracePt t="18604" x="3786188" y="1608138"/>
          <p14:tracePt t="18622" x="3875088" y="1608138"/>
          <p14:tracePt t="18640" x="4027488" y="1633538"/>
          <p14:tracePt t="18654" x="4098925" y="1643063"/>
          <p14:tracePt t="18671" x="4197350" y="1660525"/>
          <p14:tracePt t="18688" x="4232275" y="1670050"/>
          <p14:tracePt t="18704" x="4268788" y="1670050"/>
          <p14:tracePt t="18720" x="4340225" y="1670050"/>
          <p14:tracePt t="18737" x="4402138" y="1679575"/>
          <p14:tracePt t="18757" x="4438650" y="1679575"/>
          <p14:tracePt t="18772" x="4465638" y="1679575"/>
          <p14:tracePt t="18787" x="4491038" y="1679575"/>
          <p14:tracePt t="18804" x="4510088" y="1679575"/>
          <p14:tracePt t="18821" x="4527550" y="1670050"/>
          <p14:tracePt t="18837" x="4554538" y="1670050"/>
          <p14:tracePt t="18854" x="4562475" y="1670050"/>
          <p14:tracePt t="18886" x="4572000" y="1670050"/>
          <p14:tracePt t="18893" x="4581525" y="1670050"/>
          <p14:tracePt t="18904" x="4589463" y="1670050"/>
          <p14:tracePt t="18923" x="4616450" y="1670050"/>
          <p14:tracePt t="18937" x="4625975" y="1670050"/>
          <p14:tracePt t="18955" x="4633913" y="1670050"/>
          <p14:tracePt t="18973" x="4652963" y="1670050"/>
          <p14:tracePt t="18995" x="4660900" y="1670050"/>
          <p14:tracePt t="19006" x="4687888" y="1670050"/>
          <p14:tracePt t="19024" x="4741863" y="1670050"/>
          <p14:tracePt t="19040" x="4759325" y="1670050"/>
          <p14:tracePt t="19055" x="4786313" y="1670050"/>
          <p14:tracePt t="19072" x="4795838" y="1670050"/>
          <p14:tracePt t="19110" x="4803775" y="1670050"/>
          <p14:tracePt t="19118" x="4813300" y="1670050"/>
          <p14:tracePt t="19262" x="4803775" y="1670050"/>
          <p14:tracePt t="19274" x="4732338" y="1670050"/>
          <p14:tracePt t="19289" x="4643438" y="1670050"/>
          <p14:tracePt t="19305" x="4456113" y="1652588"/>
          <p14:tracePt t="19321" x="4232275" y="1652588"/>
          <p14:tracePt t="19337" x="3973513" y="1633538"/>
          <p14:tracePt t="19354" x="3705225" y="1616075"/>
          <p14:tracePt t="19372" x="3500438" y="1633538"/>
          <p14:tracePt t="19388" x="3348038" y="1633538"/>
          <p14:tracePt t="19404" x="3276600" y="1652588"/>
          <p14:tracePt t="19421" x="3197225" y="1652588"/>
          <p14:tracePt t="19437" x="3160713" y="1652588"/>
          <p14:tracePt t="19454" x="3143250" y="1652588"/>
          <p14:tracePt t="19472" x="3133725" y="1652588"/>
          <p14:tracePt t="19494" x="3125788" y="1652588"/>
          <p14:tracePt t="19504" x="3098800" y="1643063"/>
          <p14:tracePt t="19521" x="3089275" y="1643063"/>
          <p14:tracePt t="19537" x="3081338" y="1643063"/>
          <p14:tracePt t="19555" x="3071813" y="1643063"/>
          <p14:tracePt t="19717" x="3071813" y="1633538"/>
          <p14:tracePt t="19754" x="3098800" y="1633538"/>
          <p14:tracePt t="19767" x="3108325" y="1633538"/>
          <p14:tracePt t="19780" x="3160713" y="1625600"/>
          <p14:tracePt t="19792" x="3205163" y="1625600"/>
          <p14:tracePt t="19807" x="3322638" y="1625600"/>
          <p14:tracePt t="19824" x="3375025" y="1625600"/>
          <p14:tracePt t="19841" x="3429000" y="1625600"/>
          <p14:tracePt t="19855" x="3527425" y="1625600"/>
          <p14:tracePt t="19872" x="3625850" y="1625600"/>
          <p14:tracePt t="19888" x="3768725" y="1633538"/>
          <p14:tracePt t="19904" x="3867150" y="1633538"/>
          <p14:tracePt t="19920" x="3938588" y="1633538"/>
          <p14:tracePt t="19937" x="4027488" y="1643063"/>
          <p14:tracePt t="19955" x="4160838" y="1643063"/>
          <p14:tracePt t="19971" x="4303713" y="1643063"/>
          <p14:tracePt t="19988" x="4357688" y="1643063"/>
          <p14:tracePt t="20004" x="4429125" y="1625600"/>
          <p14:tracePt t="20020" x="4537075" y="1625600"/>
          <p14:tracePt t="20037" x="4616450" y="1616075"/>
          <p14:tracePt t="20055" x="4714875" y="1616075"/>
          <p14:tracePt t="20071" x="4759325" y="1616075"/>
          <p14:tracePt t="20089" x="4786313" y="1616075"/>
          <p14:tracePt t="20104" x="4803775" y="1616075"/>
          <p14:tracePt t="20121" x="4813300" y="1616075"/>
          <p14:tracePt t="20137" x="4822825" y="1616075"/>
          <p14:tracePt t="20154" x="4830763" y="1616075"/>
          <p14:tracePt t="20315" x="4848225" y="1616075"/>
          <p14:tracePt t="20345" x="4857750" y="1616075"/>
          <p14:tracePt t="20371" x="4867275" y="1616075"/>
          <p14:tracePt t="20384" x="4875213" y="1616075"/>
          <p14:tracePt t="20531" x="4867275" y="1616075"/>
          <p14:tracePt t="20542" x="4840288" y="1616075"/>
          <p14:tracePt t="20558" x="4759325" y="1616075"/>
          <p14:tracePt t="20574" x="4633913" y="1616075"/>
          <p14:tracePt t="20589" x="4491038" y="1616075"/>
          <p14:tracePt t="20606" x="4295775" y="1581150"/>
          <p14:tracePt t="20623" x="4000500" y="1581150"/>
          <p14:tracePt t="20638" x="3830638" y="1581150"/>
          <p14:tracePt t="20655" x="3670300" y="1589088"/>
          <p14:tracePt t="20671" x="3562350" y="1589088"/>
          <p14:tracePt t="20687" x="3482975" y="1589088"/>
          <p14:tracePt t="20704" x="3411538" y="1589088"/>
          <p14:tracePt t="20721" x="3375025" y="1589088"/>
          <p14:tracePt t="20737" x="3367088" y="1589088"/>
          <p14:tracePt t="20814" x="3357563" y="1589088"/>
          <p14:tracePt t="20827" x="3348038" y="1589088"/>
          <p14:tracePt t="20885" x="3330575" y="1589088"/>
          <p14:tracePt t="20901" x="3322638" y="1589088"/>
          <p14:tracePt t="20923" x="3313113" y="1589088"/>
          <p14:tracePt t="20977" x="3303588" y="1589088"/>
          <p14:tracePt t="20993" x="3295650" y="1589088"/>
          <p14:tracePt t="21006" x="3286125" y="1589088"/>
          <p14:tracePt t="21023" x="3276600" y="1589088"/>
          <p14:tracePt t="21040" x="3251200" y="1616075"/>
          <p14:tracePt t="21246" x="3251200" y="1625600"/>
          <p14:tracePt t="21258" x="3251200" y="1643063"/>
          <p14:tracePt t="21274" x="3251200" y="1687513"/>
          <p14:tracePt t="21493" x="3259138" y="1687513"/>
          <p14:tracePt t="21514" x="3276600" y="1679575"/>
          <p14:tracePt t="21527" x="3276600" y="1670050"/>
          <p14:tracePt t="21539" x="3286125" y="1670050"/>
          <p14:tracePt t="21615" x="3295650" y="1660525"/>
          <p14:tracePt t="21627" x="3313113" y="1660525"/>
          <p14:tracePt t="21640" x="3348038" y="1633538"/>
          <p14:tracePt t="21656" x="3357563" y="1633538"/>
          <p14:tracePt t="21673" x="3394075" y="1633538"/>
          <p14:tracePt t="21689" x="3402013" y="1633538"/>
          <p14:tracePt t="21707" x="3419475" y="1633538"/>
          <p14:tracePt t="21724" x="3429000" y="1633538"/>
          <p14:tracePt t="21740" x="3455988" y="1633538"/>
          <p14:tracePt t="21756" x="3482975" y="1633538"/>
          <p14:tracePt t="21772" x="3517900" y="1633538"/>
          <p14:tracePt t="21787" x="3544888" y="1633538"/>
          <p14:tracePt t="21806" x="3581400" y="1652588"/>
          <p14:tracePt t="21822" x="3625850" y="1652588"/>
          <p14:tracePt t="21838" x="3670300" y="1652588"/>
          <p14:tracePt t="21854" x="3714750" y="1679575"/>
          <p14:tracePt t="21871" x="3776663" y="1679575"/>
          <p14:tracePt t="21887" x="3813175" y="1679575"/>
          <p14:tracePt t="21904" x="3875088" y="1679575"/>
          <p14:tracePt t="21922" x="3929063" y="1679575"/>
          <p14:tracePt t="21939" x="4027488" y="1660525"/>
          <p14:tracePt t="21954" x="4089400" y="1660525"/>
          <p14:tracePt t="21971" x="4160838" y="1660525"/>
          <p14:tracePt t="21987" x="4197350" y="1660525"/>
          <p14:tracePt t="22004" x="4214813" y="1660525"/>
          <p14:tracePt t="22022" x="4259263" y="1660525"/>
          <p14:tracePt t="22038" x="4322763" y="1660525"/>
          <p14:tracePt t="22057" x="4367213" y="1660525"/>
          <p14:tracePt t="22071" x="4411663" y="1660525"/>
          <p14:tracePt t="22087" x="4473575" y="1679575"/>
          <p14:tracePt t="22104" x="4518025" y="1679575"/>
          <p14:tracePt t="22122" x="4581525" y="1679575"/>
          <p14:tracePt t="22138" x="4643438" y="1679575"/>
          <p14:tracePt t="22154" x="4679950" y="1679575"/>
          <p14:tracePt t="22171" x="4687888" y="1679575"/>
          <p14:tracePt t="22188" x="4697413" y="1679575"/>
          <p14:tracePt t="22291" x="4679950" y="1679575"/>
          <p14:tracePt t="22303" x="4616450" y="1660525"/>
          <p14:tracePt t="22316" x="4510088" y="1660525"/>
          <p14:tracePt t="22330" x="4375150" y="1616075"/>
          <p14:tracePt t="22342" x="4322763" y="1598613"/>
          <p14:tracePt t="22357" x="4125913" y="1598613"/>
          <p14:tracePt t="22372" x="3956050" y="1581150"/>
          <p14:tracePt t="22388" x="3803650" y="1581150"/>
          <p14:tracePt t="22404" x="3679825" y="1571625"/>
          <p14:tracePt t="22422" x="3473450" y="1554163"/>
          <p14:tracePt t="22438" x="3367088" y="1554163"/>
          <p14:tracePt t="22455" x="3303588" y="1527175"/>
          <p14:tracePt t="22471" x="3286125" y="1527175"/>
          <p14:tracePt t="22488" x="3259138" y="1527175"/>
          <p14:tracePt t="22583" x="3295650" y="1544638"/>
          <p14:tracePt t="22595" x="3340100" y="1554163"/>
          <p14:tracePt t="22608" x="3367088" y="1562100"/>
          <p14:tracePt t="22624" x="3394075" y="1562100"/>
          <p14:tracePt t="22641" x="3438525" y="1562100"/>
          <p14:tracePt t="22657" x="3544888" y="1544638"/>
          <p14:tracePt t="22674" x="3732213" y="1544638"/>
          <p14:tracePt t="22691" x="3875088" y="1544638"/>
          <p14:tracePt t="22704" x="3956050" y="1544638"/>
          <p14:tracePt t="22722" x="4098925" y="1544638"/>
          <p14:tracePt t="22738" x="4179888" y="1544638"/>
          <p14:tracePt t="22755" x="4286250" y="1554163"/>
          <p14:tracePt t="22769" x="4348163" y="1554163"/>
          <p14:tracePt t="22786" x="4394200" y="1554163"/>
          <p14:tracePt t="22803" x="4465638" y="1554163"/>
          <p14:tracePt t="22821" x="4608513" y="1544638"/>
          <p14:tracePt t="22837" x="4714875" y="1544638"/>
          <p14:tracePt t="22853" x="4786313" y="1544638"/>
          <p14:tracePt t="22870" x="4830763" y="1536700"/>
          <p14:tracePt t="22891" x="4929188" y="1536700"/>
          <p14:tracePt t="22906" x="4956175" y="1536700"/>
          <p14:tracePt t="22983" x="4965700" y="1536700"/>
          <p14:tracePt t="22999" x="4973638" y="1536700"/>
          <p14:tracePt t="23044" x="4983163" y="1536700"/>
          <p14:tracePt t="23129" x="5000625" y="1536700"/>
          <p14:tracePt t="23153" x="5010150" y="1536700"/>
          <p14:tracePt t="23164" x="5018088" y="1536700"/>
          <p14:tracePt t="23177" x="5027613" y="1536700"/>
          <p14:tracePt t="23259" x="5018088" y="1536700"/>
          <p14:tracePt t="23272" x="4965700" y="1536700"/>
          <p14:tracePt t="23287" x="4911725" y="1536700"/>
          <p14:tracePt t="23305" x="4687888" y="1500188"/>
          <p14:tracePt t="23322" x="4500563" y="1490663"/>
          <p14:tracePt t="23338" x="4375150" y="1473200"/>
          <p14:tracePt t="23354" x="4170363" y="1438275"/>
          <p14:tracePt t="23371" x="3946525" y="1428750"/>
          <p14:tracePt t="23387" x="3732213" y="1428750"/>
          <p14:tracePt t="23405" x="3411538" y="1393825"/>
          <p14:tracePt t="23421" x="3259138" y="1374775"/>
          <p14:tracePt t="23438" x="3133725" y="1374775"/>
          <p14:tracePt t="23454" x="3054350" y="1384300"/>
          <p14:tracePt t="23470" x="3027363" y="1384300"/>
          <p14:tracePt t="23491" x="2982913" y="1384300"/>
          <p14:tracePt t="23567" x="2973388" y="1384300"/>
          <p14:tracePt t="23683" x="2990850" y="1384300"/>
          <p14:tracePt t="23697" x="3054350" y="1384300"/>
          <p14:tracePt t="23709" x="3108325" y="1384300"/>
          <p14:tracePt t="23722" x="3197225" y="1384300"/>
          <p14:tracePt t="23739" x="3276600" y="1384300"/>
          <p14:tracePt t="23756" x="3367088" y="1374775"/>
          <p14:tracePt t="23774" x="3500438" y="1366838"/>
          <p14:tracePt t="23788" x="3625850" y="1366838"/>
          <p14:tracePt t="23805" x="3759200" y="1401763"/>
          <p14:tracePt t="23822" x="3830638" y="1401763"/>
          <p14:tracePt t="23839" x="3848100" y="1411288"/>
          <p14:tracePt t="23897" x="3848100" y="1419225"/>
          <p14:tracePt t="23929" x="3813175" y="1419225"/>
          <p14:tracePt t="23941" x="3795713" y="1419225"/>
          <p14:tracePt t="23956" x="3660775" y="1446213"/>
          <p14:tracePt t="23971" x="3500438" y="1446213"/>
          <p14:tracePt t="23988" x="3071813" y="1473200"/>
          <p14:tracePt t="24005" x="2776538" y="1490663"/>
          <p14:tracePt t="24022" x="2589213" y="1490663"/>
          <p14:tracePt t="24038" x="2322513" y="1490663"/>
          <p14:tracePt t="24054" x="2081213" y="1490663"/>
          <p14:tracePt t="24072" x="1990725" y="1490663"/>
          <p14:tracePt t="24089" x="1893888" y="1490663"/>
          <p14:tracePt t="24105" x="1857375" y="1490663"/>
          <p14:tracePt t="24122" x="1830388" y="1490663"/>
          <p14:tracePt t="24137" x="1785938" y="1490663"/>
          <p14:tracePt t="24154" x="1751013" y="1490663"/>
          <p14:tracePt t="24172" x="1687513" y="1490663"/>
          <p14:tracePt t="24191" x="1598613" y="1490663"/>
          <p14:tracePt t="24207" x="1455738" y="1482725"/>
          <p14:tracePt t="24223" x="1347788" y="1490663"/>
          <p14:tracePt t="24240" x="1231900" y="1500188"/>
          <p14:tracePt t="24256" x="1125538" y="1517650"/>
          <p14:tracePt t="24272" x="1044575" y="1544638"/>
          <p14:tracePt t="24289" x="893763" y="1554163"/>
          <p14:tracePt t="24306" x="803275" y="1554163"/>
          <p14:tracePt t="24322" x="785813" y="1554163"/>
          <p14:tracePt t="24405" x="795338" y="1554163"/>
          <p14:tracePt t="24427" x="803275" y="1554163"/>
          <p14:tracePt t="24439" x="822325" y="1554163"/>
          <p14:tracePt t="24456" x="839788" y="1554163"/>
          <p14:tracePt t="24474" x="928688" y="1571625"/>
          <p14:tracePt t="24490" x="965200" y="1571625"/>
          <p14:tracePt t="24508" x="1009650" y="1554163"/>
          <p14:tracePt t="24523" x="1125538" y="1554163"/>
          <p14:tracePt t="24540" x="1214438" y="1554163"/>
          <p14:tracePt t="24558" x="1401763" y="1571625"/>
          <p14:tracePt t="24574" x="1473200" y="1571625"/>
          <p14:tracePt t="24590" x="1625600" y="1571625"/>
          <p14:tracePt t="24605" x="1714500" y="1589088"/>
          <p14:tracePt t="24621" x="1830388" y="1616075"/>
          <p14:tracePt t="24637" x="1919288" y="1616075"/>
          <p14:tracePt t="24653" x="2009775" y="1616075"/>
          <p14:tracePt t="24670" x="2098675" y="1616075"/>
          <p14:tracePt t="24691" x="2232025" y="1608138"/>
          <p14:tracePt t="24708" x="2312988" y="1608138"/>
          <p14:tracePt t="24723" x="2411413" y="1581150"/>
          <p14:tracePt t="24740" x="2465388" y="1581150"/>
          <p14:tracePt t="24756" x="2490788" y="1581150"/>
          <p14:tracePt t="24773" x="2527300" y="1571625"/>
          <p14:tracePt t="24791" x="2544763" y="1571625"/>
          <p14:tracePt t="24865" x="2562225" y="1571625"/>
          <p14:tracePt t="24877" x="2608263" y="1571625"/>
          <p14:tracePt t="24890" x="2679700" y="1571625"/>
          <p14:tracePt t="24905" x="2741613" y="1571625"/>
          <p14:tracePt t="24922" x="2803525" y="1571625"/>
          <p14:tracePt t="24938" x="2874963" y="1571625"/>
          <p14:tracePt t="24955" x="2973388" y="1571625"/>
          <p14:tracePt t="24972" x="3133725" y="1589088"/>
          <p14:tracePt t="24988" x="3232150" y="1616075"/>
          <p14:tracePt t="25005" x="3276600" y="1616075"/>
          <p14:tracePt t="25022" x="3303588" y="1625600"/>
          <p14:tracePt t="25038" x="3357563" y="1625600"/>
          <p14:tracePt t="25055" x="3384550" y="1625600"/>
          <p14:tracePt t="25072" x="3438525" y="1625600"/>
          <p14:tracePt t="25088" x="3465513" y="1625600"/>
          <p14:tracePt t="25105" x="3509963" y="1625600"/>
          <p14:tracePt t="25122" x="3527425" y="1625600"/>
          <p14:tracePt t="25138" x="3544888" y="1625600"/>
          <p14:tracePt t="25155" x="3562350" y="1625600"/>
          <p14:tracePt t="25171" x="3581400" y="1625600"/>
          <p14:tracePt t="25195" x="3589338" y="1625600"/>
          <p14:tracePt t="25205" x="3598863" y="1616075"/>
          <p14:tracePt t="25221" x="3608388" y="1608138"/>
          <p14:tracePt t="25238" x="3608388" y="1598613"/>
          <p14:tracePt t="25255" x="3616325" y="1571625"/>
          <p14:tracePt t="25273" x="3643313" y="1554163"/>
          <p14:tracePt t="25289" x="3643313" y="1536700"/>
          <p14:tracePt t="25306" x="3643313" y="1509713"/>
          <p14:tracePt t="25323" x="3643313" y="1490663"/>
          <p14:tracePt t="25339" x="3643313" y="1473200"/>
          <p14:tracePt t="25355" x="3643313" y="1455738"/>
          <p14:tracePt t="25373" x="3643313" y="1438275"/>
          <p14:tracePt t="25481" x="3643313" y="1428750"/>
          <p14:tracePt t="25541" x="3652838" y="1428750"/>
          <p14:tracePt t="25558" x="3660775" y="1428750"/>
          <p14:tracePt t="25627" x="3660775" y="1438275"/>
          <p14:tracePt t="25641" x="3679825" y="1482725"/>
          <p14:tracePt t="25658" x="3697288" y="1517650"/>
          <p14:tracePt t="25673" x="3705225" y="1527175"/>
          <p14:tracePt t="25689" x="3714750" y="1536700"/>
          <p14:tracePt t="25705" x="3714750" y="1544638"/>
          <p14:tracePt t="25733" x="3714750" y="1554163"/>
          <p14:tracePt t="25749" x="3714750" y="1571625"/>
          <p14:tracePt t="25803" x="3714750" y="1581150"/>
          <p14:tracePt t="25849" x="3714750" y="1589088"/>
          <p14:tracePt t="25949" x="3724275" y="1589088"/>
          <p14:tracePt t="25962" x="3759200" y="1589088"/>
          <p14:tracePt t="25975" x="3795713" y="1589088"/>
          <p14:tracePt t="25991" x="3803650" y="1589088"/>
          <p14:tracePt t="26007" x="3848100" y="1589088"/>
          <p14:tracePt t="26023" x="3875088" y="1589088"/>
          <p14:tracePt t="26040" x="3884613" y="1589088"/>
          <p14:tracePt t="26079" x="3902075" y="1589088"/>
          <p14:tracePt t="26095" x="3911600" y="1589088"/>
          <p14:tracePt t="26111" x="3919538" y="1589088"/>
          <p14:tracePt t="26126" x="3929063" y="1581150"/>
          <p14:tracePt t="26141" x="3965575" y="1581150"/>
          <p14:tracePt t="26154" x="3973513" y="1581150"/>
          <p14:tracePt t="26172" x="4000500" y="1581150"/>
          <p14:tracePt t="26189" x="4037013" y="1581150"/>
          <p14:tracePt t="26205" x="4054475" y="1598613"/>
          <p14:tracePt t="26280" x="4081463" y="1598613"/>
          <p14:tracePt t="26296" x="4089400" y="1598613"/>
          <p14:tracePt t="26311" x="4098925" y="1598613"/>
          <p14:tracePt t="26326" x="4108450" y="1608138"/>
          <p14:tracePt t="26341" x="4116388" y="1616075"/>
          <p14:tracePt t="26358" x="4125913" y="1616075"/>
          <p14:tracePt t="26374" x="4152900" y="1616075"/>
          <p14:tracePt t="26391" x="4170363" y="1616075"/>
          <p14:tracePt t="26407" x="4187825" y="1633538"/>
          <p14:tracePt t="26423" x="4214813" y="1633538"/>
          <p14:tracePt t="26440" x="4224338" y="1633538"/>
          <p14:tracePt t="26456" x="4232275" y="1633538"/>
          <p14:tracePt t="26474" x="4268788" y="1625600"/>
          <p14:tracePt t="26489" x="4276725" y="1625600"/>
          <p14:tracePt t="26505" x="4286250" y="1625600"/>
          <p14:tracePt t="26558" x="4295775" y="1625600"/>
          <p14:tracePt t="26571" x="4295775" y="1616075"/>
          <p14:tracePt t="26626" x="4295775" y="1608138"/>
          <p14:tracePt t="26637" x="4295775" y="1589088"/>
          <p14:tracePt t="26658" x="4295775" y="1554163"/>
          <p14:tracePt t="26675" x="4259263" y="1536700"/>
          <p14:tracePt t="26691" x="4179888" y="1490663"/>
          <p14:tracePt t="26706" x="4133850" y="1482725"/>
          <p14:tracePt t="26723" x="4071938" y="1465263"/>
          <p14:tracePt t="26741" x="3956050" y="1465263"/>
          <p14:tracePt t="26754" x="3938588" y="1465263"/>
          <p14:tracePt t="26772" x="3875088" y="1473200"/>
          <p14:tracePt t="26789" x="3867150" y="1473200"/>
          <p14:tracePt t="26804" x="3857625" y="1473200"/>
          <p14:tracePt t="26821" x="3840163" y="1473200"/>
          <p14:tracePt t="26838" x="3822700" y="1482725"/>
          <p14:tracePt t="26857" x="3803650" y="1509713"/>
          <p14:tracePt t="26875" x="3795713" y="1554163"/>
          <p14:tracePt t="26890" x="3786188" y="1581150"/>
          <p14:tracePt t="26907" x="3786188" y="1633538"/>
          <p14:tracePt t="26923" x="3786188" y="1679575"/>
          <p14:tracePt t="26942" x="3848100" y="1751013"/>
          <p14:tracePt t="26958" x="3902075" y="1785938"/>
          <p14:tracePt t="26973" x="3938588" y="1830388"/>
          <p14:tracePt t="26989" x="3956050" y="1839913"/>
          <p14:tracePt t="27004" x="3973513" y="1839913"/>
          <p14:tracePt t="27021" x="4000500" y="1839913"/>
          <p14:tracePt t="27038" x="4017963" y="1839913"/>
          <p14:tracePt t="27054" x="4062413" y="1830388"/>
          <p14:tracePt t="27071" x="4098925" y="1822450"/>
          <p14:tracePt t="27087" x="4133850" y="1812925"/>
          <p14:tracePt t="27104" x="4152900" y="1776413"/>
          <p14:tracePt t="27121" x="4170363" y="1768475"/>
          <p14:tracePt t="27137" x="4179888" y="1731963"/>
          <p14:tracePt t="27153" x="4179888" y="1714500"/>
          <p14:tracePt t="27171" x="4179888" y="1643063"/>
          <p14:tracePt t="27187" x="4179888" y="1589088"/>
          <p14:tracePt t="27203" x="4152900" y="1536700"/>
          <p14:tracePt t="27220" x="4143375" y="1500188"/>
          <p14:tracePt t="27237" x="4125913" y="1482725"/>
          <p14:tracePt t="27255" x="4098925" y="1438275"/>
          <p14:tracePt t="27271" x="4044950" y="1419225"/>
          <p14:tracePt t="27287" x="4017963" y="1401763"/>
          <p14:tracePt t="27303" x="4000500" y="1393825"/>
          <p14:tracePt t="27322" x="3919538" y="1366838"/>
          <p14:tracePt t="27341" x="3867150" y="1366838"/>
          <p14:tracePt t="27358" x="3822700" y="1366838"/>
          <p14:tracePt t="27375" x="3776663" y="1384300"/>
          <p14:tracePt t="27390" x="3751263" y="1401763"/>
          <p14:tracePt t="27407" x="3751263" y="1411288"/>
          <p14:tracePt t="27425" x="3751263" y="1455738"/>
          <p14:tracePt t="27441" x="3741738" y="1500188"/>
          <p14:tracePt t="27458" x="3741738" y="1589088"/>
          <p14:tracePt t="27474" x="3759200" y="1652588"/>
          <p14:tracePt t="27490" x="3786188" y="1724025"/>
          <p14:tracePt t="27507" x="3795713" y="1751013"/>
          <p14:tracePt t="27523" x="3803650" y="1776413"/>
          <p14:tracePt t="27541" x="3822700" y="1785938"/>
          <p14:tracePt t="27559" x="3857625" y="1795463"/>
          <p14:tracePt t="27575" x="3902075" y="1795463"/>
          <p14:tracePt t="27590" x="3956050" y="1803400"/>
          <p14:tracePt t="27607" x="4054475" y="1785938"/>
          <p14:tracePt t="27624" x="4133850" y="1758950"/>
          <p14:tracePt t="27642" x="4187825" y="1741488"/>
          <p14:tracePt t="27658" x="4197350" y="1714500"/>
          <p14:tracePt t="27674" x="4214813" y="1687513"/>
          <p14:tracePt t="27688" x="4232275" y="1652588"/>
          <p14:tracePt t="27705" x="4241800" y="1625600"/>
          <p14:tracePt t="27721" x="4251325" y="1581150"/>
          <p14:tracePt t="27739" x="4251325" y="1527175"/>
          <p14:tracePt t="27756" x="4241800" y="1473200"/>
          <p14:tracePt t="27772" x="4224338" y="1446213"/>
          <p14:tracePt t="27788" x="4214813" y="1428750"/>
          <p14:tracePt t="27804" x="4205288" y="1401763"/>
          <p14:tracePt t="27823" x="4152900" y="1393825"/>
          <p14:tracePt t="27840" x="4108450" y="1393825"/>
          <p14:tracePt t="27856" x="4027488" y="1401763"/>
          <p14:tracePt t="27872" x="3919538" y="1411288"/>
          <p14:tracePt t="27888" x="3840163" y="1455738"/>
          <p14:tracePt t="27905" x="3786188" y="1500188"/>
          <p14:tracePt t="27923" x="3741738" y="1598613"/>
          <p14:tracePt t="27942" x="3724275" y="1643063"/>
          <p14:tracePt t="27958" x="3724275" y="1714500"/>
          <p14:tracePt t="27974" x="3724275" y="1751013"/>
          <p14:tracePt t="27990" x="3741738" y="1785938"/>
          <p14:tracePt t="28006" x="3759200" y="1785938"/>
          <p14:tracePt t="28025" x="3803650" y="1795463"/>
          <p14:tracePt t="28041" x="3884613" y="1795463"/>
          <p14:tracePt t="28058" x="3973513" y="1795463"/>
          <p14:tracePt t="28074" x="4089400" y="1795463"/>
          <p14:tracePt t="28090" x="4152900" y="1785938"/>
          <p14:tracePt t="28107" x="4197350" y="1776413"/>
          <p14:tracePt t="28126" x="4251325" y="1714500"/>
          <p14:tracePt t="28139" x="4276725" y="1687513"/>
          <p14:tracePt t="28156" x="4286250" y="1608138"/>
          <p14:tracePt t="28172" x="4303713" y="1536700"/>
          <p14:tracePt t="28189" x="4303713" y="1500188"/>
          <p14:tracePt t="28205" x="4303713" y="1490663"/>
          <p14:tracePt t="28223" x="4295775" y="1490663"/>
          <p14:tracePt t="28239" x="4276725" y="1490663"/>
          <p14:tracePt t="28255" x="4268788" y="1490663"/>
          <p14:tracePt t="28272" x="4259263" y="1509713"/>
          <p14:tracePt t="28288" x="4251325" y="1554163"/>
          <p14:tracePt t="28305" x="4251325" y="1598613"/>
          <p14:tracePt t="28322" x="4251325" y="1679575"/>
          <p14:tracePt t="28340" x="4268788" y="1724025"/>
          <p14:tracePt t="28355" x="4286250" y="1741488"/>
          <p14:tracePt t="28372" x="4322763" y="1751013"/>
          <p14:tracePt t="28388" x="4348163" y="1768475"/>
          <p14:tracePt t="28404" x="4402138" y="1785938"/>
          <p14:tracePt t="28422" x="4429125" y="1785938"/>
          <p14:tracePt t="28439" x="4562475" y="1785938"/>
          <p14:tracePt t="28456" x="4660900" y="1768475"/>
          <p14:tracePt t="28472" x="4751388" y="1741488"/>
          <p14:tracePt t="28488" x="4813300" y="1714500"/>
          <p14:tracePt t="28505" x="4867275" y="1679575"/>
          <p14:tracePt t="28521" x="4894263" y="1608138"/>
          <p14:tracePt t="28539" x="4894263" y="1517650"/>
          <p14:tracePt t="28557" x="4867275" y="1438275"/>
          <p14:tracePt t="28572" x="4822825" y="1393825"/>
          <p14:tracePt t="28588" x="4768850" y="1366838"/>
          <p14:tracePt t="28605" x="4741863" y="1357313"/>
          <p14:tracePt t="28622" x="4714875" y="1357313"/>
          <p14:tracePt t="28639" x="4687888" y="1357313"/>
          <p14:tracePt t="28655" x="4652963" y="1357313"/>
          <p14:tracePt t="28672" x="4608513" y="1374775"/>
          <p14:tracePt t="28688" x="4510088" y="1401763"/>
          <p14:tracePt t="28705" x="4456113" y="1455738"/>
          <p14:tracePt t="28722" x="4402138" y="1536700"/>
          <p14:tracePt t="28739" x="4367213" y="1660525"/>
          <p14:tracePt t="28756" x="4348163" y="1724025"/>
          <p14:tracePt t="28772" x="4348163" y="1751013"/>
          <p14:tracePt t="28788" x="4357688" y="1795463"/>
          <p14:tracePt t="28805" x="4384675" y="1803400"/>
          <p14:tracePt t="28823" x="4419600" y="1812925"/>
          <p14:tracePt t="28839" x="4465638" y="1812925"/>
          <p14:tracePt t="28855" x="4510088" y="1795463"/>
          <p14:tracePt t="28872" x="4572000" y="1751013"/>
          <p14:tracePt t="28888" x="4625975" y="1697038"/>
          <p14:tracePt t="28905" x="4633913" y="1633538"/>
          <p14:tracePt t="28923" x="4643438" y="1536700"/>
          <p14:tracePt t="28939" x="4660900" y="1455738"/>
          <p14:tracePt t="28956" x="4652963" y="1411288"/>
          <p14:tracePt t="28972" x="4652963" y="1366838"/>
          <p14:tracePt t="28988" x="4608513" y="1366838"/>
          <p14:tracePt t="29005" x="4500563" y="1347788"/>
          <p14:tracePt t="29022" x="4429125" y="1347788"/>
          <p14:tracePt t="29041" x="4241800" y="1374775"/>
          <p14:tracePt t="29058" x="4160838" y="1428750"/>
          <p14:tracePt t="29073" x="4108450" y="1490663"/>
          <p14:tracePt t="29091" x="4098925" y="1608138"/>
          <p14:tracePt t="29108" x="4098925" y="1697038"/>
          <p14:tracePt t="29125" x="4143375" y="1724025"/>
          <p14:tracePt t="29142" x="4187825" y="1751013"/>
          <p14:tracePt t="29157" x="4268788" y="1758950"/>
          <p14:tracePt t="29174" x="4313238" y="1776413"/>
          <p14:tracePt t="29191" x="4429125" y="1768475"/>
          <p14:tracePt t="29208" x="4473575" y="1758950"/>
          <p14:tracePt t="29224" x="4562475" y="1687513"/>
          <p14:tracePt t="29241" x="4625975" y="1625600"/>
          <p14:tracePt t="29258" x="4652963" y="1562100"/>
          <p14:tracePt t="29275" x="4652963" y="1500188"/>
          <p14:tracePt t="29305" x="4652963" y="1490663"/>
          <p14:tracePt t="29323" x="4616450" y="1490663"/>
          <p14:tracePt t="29339" x="4598988" y="1490663"/>
          <p14:tracePt t="29370" x="4589463" y="1509713"/>
          <p14:tracePt t="29381" x="4589463" y="1517650"/>
          <p14:tracePt t="29394" x="4589463" y="1562100"/>
          <p14:tracePt t="29408" x="4589463" y="1571625"/>
          <p14:tracePt t="29425" x="4625975" y="1589088"/>
          <p14:tracePt t="29442" x="4679950" y="1608138"/>
          <p14:tracePt t="29458" x="4759325" y="1633538"/>
          <p14:tracePt t="29473" x="4857750" y="1633538"/>
          <p14:tracePt t="29492" x="5054600" y="1643063"/>
          <p14:tracePt t="29508" x="5207000" y="1625600"/>
          <p14:tracePt t="29525" x="5286375" y="1598613"/>
          <p14:tracePt t="29542" x="5295900" y="1589088"/>
          <p14:tracePt t="29559" x="5303838" y="1554163"/>
          <p14:tracePt t="29574" x="5303838" y="1544638"/>
          <p14:tracePt t="29590" x="5295900" y="1527175"/>
          <p14:tracePt t="29609" x="5259388" y="1482725"/>
          <p14:tracePt t="29625" x="5224463" y="1446213"/>
          <p14:tracePt t="29639" x="5187950" y="1438275"/>
          <p14:tracePt t="29656" x="5160963" y="1419225"/>
          <p14:tracePt t="29671" x="5153025" y="1419225"/>
          <p14:tracePt t="29688" x="5089525" y="1419225"/>
          <p14:tracePt t="29705" x="5045075" y="1419225"/>
          <p14:tracePt t="29723" x="5018088" y="1438275"/>
          <p14:tracePt t="29739" x="5010150" y="1455738"/>
          <p14:tracePt t="29756" x="5010150" y="1500188"/>
          <p14:tracePt t="29771" x="4992688" y="1598613"/>
          <p14:tracePt t="29788" x="4983163" y="1643063"/>
          <p14:tracePt t="29806" x="4983163" y="1731963"/>
          <p14:tracePt t="29823" x="4983163" y="1758950"/>
          <p14:tracePt t="29840" x="4992688" y="1776413"/>
          <p14:tracePt t="29856" x="5010150" y="1785938"/>
          <p14:tracePt t="29871" x="5037138" y="1803400"/>
          <p14:tracePt t="29888" x="5126038" y="1803400"/>
          <p14:tracePt t="29905" x="5214938" y="1785938"/>
          <p14:tracePt t="29922" x="5295900" y="1714500"/>
          <p14:tracePt t="29939" x="5330825" y="1679575"/>
          <p14:tracePt t="29955" x="5375275" y="1643063"/>
          <p14:tracePt t="29972" x="5384800" y="1625600"/>
          <p14:tracePt t="29988" x="5384800" y="1589088"/>
          <p14:tracePt t="30006" x="5384800" y="1536700"/>
          <p14:tracePt t="30022" x="5349875" y="1517650"/>
          <p14:tracePt t="30039" x="5303838" y="1500188"/>
          <p14:tracePt t="30055" x="5241925" y="1482725"/>
          <p14:tracePt t="30071" x="5153025" y="1438275"/>
          <p14:tracePt t="30088" x="5126038" y="1438275"/>
          <p14:tracePt t="30105" x="5064125" y="1428750"/>
          <p14:tracePt t="30123" x="5037138" y="1428750"/>
          <p14:tracePt t="30139" x="4973638" y="1438275"/>
          <p14:tracePt t="30155" x="4929188" y="1446213"/>
          <p14:tracePt t="30171" x="4911725" y="1473200"/>
          <p14:tracePt t="30188" x="4884738" y="1517650"/>
          <p14:tracePt t="30206" x="4857750" y="1571625"/>
          <p14:tracePt t="30222" x="4848225" y="1616075"/>
          <p14:tracePt t="30239" x="4848225" y="1704975"/>
          <p14:tracePt t="30255" x="4848225" y="1731963"/>
          <p14:tracePt t="30272" x="4848225" y="1751013"/>
          <p14:tracePt t="30289" x="4902200" y="1758950"/>
          <p14:tracePt t="30306" x="4946650" y="1758950"/>
          <p14:tracePt t="30323" x="4983163" y="1758950"/>
          <p14:tracePt t="30340" x="5000625" y="1731963"/>
          <p14:tracePt t="30355" x="5018088" y="1697038"/>
          <p14:tracePt t="30372" x="5037138" y="1652588"/>
          <p14:tracePt t="30389" x="5064125" y="1581150"/>
          <p14:tracePt t="30406" x="5064125" y="1544638"/>
          <p14:tracePt t="30422" x="5064125" y="1517650"/>
          <p14:tracePt t="30439" x="5064125" y="1500188"/>
          <p14:tracePt t="30455" x="5045075" y="1490663"/>
          <p14:tracePt t="30484" x="5037138" y="1482725"/>
          <p14:tracePt t="30506" x="5027613" y="1482725"/>
          <p14:tracePt t="30552" x="5010150" y="1482725"/>
          <p14:tracePt t="30798" x="5000625" y="1482725"/>
          <p14:tracePt t="30811" x="4965700" y="1482725"/>
          <p14:tracePt t="30826" x="4875213" y="1490663"/>
          <p14:tracePt t="30838" x="4776788" y="1517650"/>
          <p14:tracePt t="30855" x="4652963" y="1544638"/>
          <p14:tracePt t="30872" x="4419600" y="1616075"/>
          <p14:tracePt t="30890" x="3983038" y="1670050"/>
          <p14:tracePt t="30908" x="3643313" y="1741488"/>
          <p14:tracePt t="30924" x="3394075" y="1812925"/>
          <p14:tracePt t="30940" x="3214688" y="1849438"/>
          <p14:tracePt t="30957" x="3036888" y="1893888"/>
          <p14:tracePt t="30974" x="2884488" y="1928813"/>
          <p14:tracePt t="30990" x="2776538" y="1938338"/>
          <p14:tracePt t="31006" x="2679700" y="1955800"/>
          <p14:tracePt t="31023" x="2571750" y="2000250"/>
          <p14:tracePt t="31039" x="2509838" y="2009775"/>
          <p14:tracePt t="31056" x="2374900" y="2027238"/>
          <p14:tracePt t="31072" x="2268538" y="2036763"/>
          <p14:tracePt t="31090" x="2133600" y="2054225"/>
          <p14:tracePt t="31106" x="1990725" y="2054225"/>
          <p14:tracePt t="31122" x="1776413" y="2071688"/>
          <p14:tracePt t="31139" x="1598613" y="2081213"/>
          <p14:tracePt t="31155" x="1374775" y="2116138"/>
          <p14:tracePt t="31172" x="1196975" y="2135188"/>
          <p14:tracePt t="31190" x="1054100" y="2135188"/>
          <p14:tracePt t="31208" x="1009650" y="2135188"/>
          <p14:tracePt t="31224" x="973138" y="2135188"/>
          <p14:tracePt t="31241" x="928688" y="2125663"/>
          <p14:tracePt t="31255" x="884238" y="2125663"/>
          <p14:tracePt t="31274" x="830263" y="2125663"/>
          <p14:tracePt t="31287" x="822325" y="2125663"/>
          <p14:tracePt t="31429" x="839788" y="2125663"/>
          <p14:tracePt t="31440" x="857250" y="2125663"/>
          <p14:tracePt t="31457" x="911225" y="2125663"/>
          <p14:tracePt t="31475" x="1108075" y="2125663"/>
          <p14:tracePt t="31492" x="1187450" y="2135188"/>
          <p14:tracePt t="31506" x="1268413" y="2152650"/>
          <p14:tracePt t="31522" x="1411288" y="2170113"/>
          <p14:tracePt t="31539" x="1509713" y="2170113"/>
          <p14:tracePt t="31555" x="1616075" y="2170113"/>
          <p14:tracePt t="31573" x="1874838" y="2170113"/>
          <p14:tracePt t="31589" x="2071688" y="2170113"/>
          <p14:tracePt t="31606" x="2143125" y="2160588"/>
          <p14:tracePt t="31623" x="2347913" y="2125663"/>
          <p14:tracePt t="31639" x="2571750" y="2054225"/>
          <p14:tracePt t="31655" x="2768600" y="2054225"/>
          <p14:tracePt t="31672" x="2946400" y="2027238"/>
          <p14:tracePt t="31690" x="3357563" y="2036763"/>
          <p14:tracePt t="31707" x="3544888" y="2036763"/>
          <p14:tracePt t="31722" x="3670300" y="2036763"/>
          <p14:tracePt t="31739" x="3813175" y="2009775"/>
          <p14:tracePt t="31755" x="3965575" y="2009775"/>
          <p14:tracePt t="31773" x="4170363" y="1965325"/>
          <p14:tracePt t="31790" x="4251325" y="1938338"/>
          <p14:tracePt t="31806" x="4330700" y="1928813"/>
          <p14:tracePt t="31823" x="4419600" y="1928813"/>
          <p14:tracePt t="31839" x="4465638" y="1928813"/>
          <p14:tracePt t="31855" x="4527550" y="1928813"/>
          <p14:tracePt t="31872" x="4608513" y="1946275"/>
          <p14:tracePt t="31890" x="4705350" y="1946275"/>
          <p14:tracePt t="31906" x="4813300" y="1946275"/>
          <p14:tracePt t="31922" x="4875213" y="1946275"/>
          <p14:tracePt t="31939" x="4921250" y="1946275"/>
          <p14:tracePt t="31955" x="4965700" y="1946275"/>
          <p14:tracePt t="31972" x="5027613" y="1946275"/>
          <p14:tracePt t="31990" x="5116513" y="1946275"/>
          <p14:tracePt t="32006" x="5160963" y="1955800"/>
          <p14:tracePt t="32023" x="5214938" y="1955800"/>
          <p14:tracePt t="32039" x="5295900" y="1992313"/>
          <p14:tracePt t="32055" x="5384800" y="1992313"/>
          <p14:tracePt t="32073" x="5483225" y="1992313"/>
          <p14:tracePt t="32089" x="5599113" y="1992313"/>
          <p14:tracePt t="32106" x="5670550" y="1992313"/>
          <p14:tracePt t="32123" x="5751513" y="2017713"/>
          <p14:tracePt t="32139" x="5795963" y="2036763"/>
          <p14:tracePt t="32155" x="5822950" y="2036763"/>
          <p14:tracePt t="32172" x="5849938" y="2044700"/>
          <p14:tracePt t="32190" x="5875338" y="2044700"/>
          <p14:tracePt t="32329" x="5867400" y="2044700"/>
          <p14:tracePt t="32343" x="5857875" y="2054225"/>
          <p14:tracePt t="32357" x="5840413" y="2054225"/>
          <p14:tracePt t="32372" x="5813425" y="2054225"/>
          <p14:tracePt t="32390" x="5759450" y="2054225"/>
          <p14:tracePt t="32406" x="5697538" y="2063750"/>
          <p14:tracePt t="32422" x="5589588" y="2063750"/>
          <p14:tracePt t="32439" x="5500688" y="2081213"/>
          <p14:tracePt t="32455" x="5303838" y="2098675"/>
          <p14:tracePt t="32472" x="5064125" y="2098675"/>
          <p14:tracePt t="32490" x="4921250" y="2108200"/>
          <p14:tracePt t="32506" x="4875213" y="2108200"/>
          <p14:tracePt t="32523" x="4848225" y="2116138"/>
          <p14:tracePt t="32539" x="4830763" y="2116138"/>
          <p14:tracePt t="32555" x="4822825" y="2125663"/>
          <p14:tracePt t="32572" x="4813300" y="2143125"/>
          <p14:tracePt t="32589" x="4803775" y="2143125"/>
          <p14:tracePt t="32634" x="4803775" y="2152650"/>
          <p14:tracePt t="32642" x="4786313" y="2152650"/>
          <p14:tracePt t="32655" x="4768850" y="2152650"/>
          <p14:tracePt t="32672" x="4759325" y="2152650"/>
          <p14:tracePt t="33927" x="4741863" y="2152650"/>
          <p14:tracePt t="33939" x="4724400" y="2160588"/>
          <p14:tracePt t="33959" x="4697413" y="2160588"/>
          <p14:tracePt t="33976" x="4670425" y="2179638"/>
          <p14:tracePt t="33989" x="4652963" y="2187575"/>
          <p14:tracePt t="34005" x="4633913" y="2197100"/>
          <p14:tracePt t="34022" x="4608513" y="2206625"/>
          <p14:tracePt t="34039" x="4589463" y="2214563"/>
          <p14:tracePt t="34057" x="4518025" y="2251075"/>
          <p14:tracePt t="34073" x="4446588" y="2286000"/>
          <p14:tracePt t="34090" x="4394200" y="2312988"/>
          <p14:tracePt t="34106" x="4303713" y="2357438"/>
          <p14:tracePt t="34122" x="4268788" y="2374900"/>
          <p14:tracePt t="34139" x="4179888" y="2401888"/>
          <p14:tracePt t="34156" x="4044950" y="2428875"/>
          <p14:tracePt t="34173" x="3983038" y="2438400"/>
          <p14:tracePt t="34190" x="3946525" y="2465388"/>
          <p14:tracePt t="34206" x="3840163" y="2473325"/>
          <p14:tracePt t="34222" x="3751263" y="2492375"/>
          <p14:tracePt t="34240" x="3687763" y="2492375"/>
          <p14:tracePt t="34257" x="3616325" y="2500313"/>
          <p14:tracePt t="34274" x="3571875" y="2509838"/>
          <p14:tracePt t="34290" x="3517900" y="2527300"/>
          <p14:tracePt t="34307" x="3473450" y="2554288"/>
          <p14:tracePt t="34322" x="3411538" y="2563813"/>
          <p14:tracePt t="34340" x="3340100" y="2563813"/>
          <p14:tracePt t="34357" x="3268663" y="2571750"/>
          <p14:tracePt t="34373" x="3187700" y="2571750"/>
          <p14:tracePt t="34390" x="3108325" y="2598738"/>
          <p14:tracePt t="34406" x="2982913" y="2598738"/>
          <p14:tracePt t="34422" x="2857500" y="2598738"/>
          <p14:tracePt t="34439" x="2660650" y="2598738"/>
          <p14:tracePt t="34456" x="2527300" y="2598738"/>
          <p14:tracePt t="34473" x="2366963" y="2598738"/>
          <p14:tracePt t="34489" x="2303463" y="2598738"/>
          <p14:tracePt t="34506" x="2232025" y="2598738"/>
          <p14:tracePt t="34522" x="2133600" y="2598738"/>
          <p14:tracePt t="34540" x="2081213" y="2598738"/>
          <p14:tracePt t="34557" x="2054225" y="2598738"/>
          <p14:tracePt t="34573" x="2027238" y="2598738"/>
          <p14:tracePt t="34594" x="1990725" y="2598738"/>
          <p14:tracePt t="34606" x="1965325" y="2598738"/>
          <p14:tracePt t="34622" x="1893888" y="2598738"/>
          <p14:tracePt t="34641" x="1822450" y="2616200"/>
          <p14:tracePt t="34657" x="1731963" y="2616200"/>
          <p14:tracePt t="34673" x="1679575" y="2616200"/>
          <p14:tracePt t="34689" x="1633538" y="2625725"/>
          <p14:tracePt t="34706" x="1598613" y="2625725"/>
          <p14:tracePt t="34722" x="1571625" y="2608263"/>
          <p14:tracePt t="34740" x="1500188" y="2608263"/>
          <p14:tracePt t="34757" x="1455738" y="2598738"/>
          <p14:tracePt t="34773" x="1401763" y="2598738"/>
          <p14:tracePt t="34789" x="1357313" y="2571750"/>
          <p14:tracePt t="34806" x="1322388" y="2563813"/>
          <p14:tracePt t="34823" x="1285875" y="2536825"/>
          <p14:tracePt t="34841" x="1250950" y="2527300"/>
          <p14:tracePt t="34857" x="1187450" y="2482850"/>
          <p14:tracePt t="34874" x="1160463" y="2465388"/>
          <p14:tracePt t="34889" x="1116013" y="2411413"/>
          <p14:tracePt t="34906" x="1089025" y="2357438"/>
          <p14:tracePt t="34922" x="1081088" y="2339975"/>
          <p14:tracePt t="34939" x="1071563" y="2330450"/>
          <p14:tracePt t="35058" x="1081088" y="2330450"/>
          <p14:tracePt t="35072" x="1116013" y="2330450"/>
          <p14:tracePt t="35085" x="1133475" y="2339975"/>
          <p14:tracePt t="35096" x="1169988" y="2366963"/>
          <p14:tracePt t="35106" x="1204913" y="2374900"/>
          <p14:tracePt t="35122" x="1250950" y="2374900"/>
          <p14:tracePt t="35140" x="1303338" y="2401888"/>
          <p14:tracePt t="35157" x="1339850" y="2411413"/>
          <p14:tracePt t="35175" x="1384300" y="2411413"/>
          <p14:tracePt t="35189" x="1438275" y="2411413"/>
          <p14:tracePt t="35206" x="1455738" y="2420938"/>
          <p14:tracePt t="35222" x="1500188" y="2420938"/>
          <p14:tracePt t="35240" x="1571625" y="2420938"/>
          <p14:tracePt t="35256" x="1633538" y="2420938"/>
          <p14:tracePt t="35273" x="1660525" y="2420938"/>
          <p14:tracePt t="35289" x="1697038" y="2420938"/>
          <p14:tracePt t="35306" x="1714500" y="2428875"/>
          <p14:tracePt t="35324" x="1741488" y="2428875"/>
          <p14:tracePt t="35340" x="1776413" y="2428875"/>
          <p14:tracePt t="35356" x="1785938" y="2428875"/>
          <p14:tracePt t="35373" x="1830388" y="2428875"/>
          <p14:tracePt t="35389" x="1866900" y="2428875"/>
          <p14:tracePt t="35409" x="1911350" y="2428875"/>
          <p14:tracePt t="35425" x="1955800" y="2428875"/>
          <p14:tracePt t="35442" x="2000250" y="2428875"/>
          <p14:tracePt t="35458" x="2062163" y="2428875"/>
          <p14:tracePt t="35475" x="2133600" y="2428875"/>
          <p14:tracePt t="35491" x="2179638" y="2428875"/>
          <p14:tracePt t="35509" x="2295525" y="2428875"/>
          <p14:tracePt t="35526" x="2401888" y="2411413"/>
          <p14:tracePt t="35542" x="2500313" y="2401888"/>
          <p14:tracePt t="35558" x="2589213" y="2384425"/>
          <p14:tracePt t="35574" x="2679700" y="2384425"/>
          <p14:tracePt t="35590" x="2786063" y="2384425"/>
          <p14:tracePt t="35606" x="2847975" y="2384425"/>
          <p14:tracePt t="35624" x="2965450" y="2384425"/>
          <p14:tracePt t="35639" x="3000375" y="2384425"/>
          <p14:tracePt t="35657" x="3197225" y="2384425"/>
          <p14:tracePt t="35673" x="3322638" y="2384425"/>
          <p14:tracePt t="35689" x="3446463" y="2384425"/>
          <p14:tracePt t="35706" x="3616325" y="2393950"/>
          <p14:tracePt t="35723" x="3813175" y="2384425"/>
          <p14:tracePt t="35740" x="4027488" y="2384425"/>
          <p14:tracePt t="35757" x="4224338" y="2384425"/>
          <p14:tracePt t="35773" x="4446588" y="2366963"/>
          <p14:tracePt t="35789" x="4732338" y="2366963"/>
          <p14:tracePt t="35806" x="4840288" y="2366963"/>
          <p14:tracePt t="35822" x="4884738" y="2366963"/>
          <p14:tracePt t="35842" x="5018088" y="2366963"/>
          <p14:tracePt t="35855" x="5081588" y="2366963"/>
          <p14:tracePt t="35872" x="5153025" y="2366963"/>
          <p14:tracePt t="35888" x="5251450" y="2366963"/>
          <p14:tracePt t="35909" x="5330825" y="2366963"/>
          <p14:tracePt t="35924" x="5349875" y="2366963"/>
          <p14:tracePt t="35940" x="5421313" y="2357438"/>
          <p14:tracePt t="35957" x="5492750" y="2349500"/>
          <p14:tracePt t="35973" x="5537200" y="2349500"/>
          <p14:tracePt t="35989" x="5572125" y="2349500"/>
          <p14:tracePt t="36009" x="5608638" y="2339975"/>
          <p14:tracePt t="36026" x="5635625" y="2330450"/>
          <p14:tracePt t="36043" x="5653088" y="2330450"/>
          <p14:tracePt t="36057" x="5661025" y="2312988"/>
          <p14:tracePt t="36073" x="5680075" y="2303463"/>
          <p14:tracePt t="36089" x="5707063" y="2295525"/>
          <p14:tracePt t="36255" x="5680075" y="2286000"/>
          <p14:tracePt t="36272" x="5635625" y="2278063"/>
          <p14:tracePt t="36287" x="5572125" y="2259013"/>
          <p14:tracePt t="36296" x="5518150" y="2259013"/>
          <p14:tracePt t="36306" x="5483225" y="2251075"/>
          <p14:tracePt t="36323" x="5394325" y="2251075"/>
          <p14:tracePt t="36339" x="5340350" y="2241550"/>
          <p14:tracePt t="36359" x="5295900" y="2241550"/>
          <p14:tracePt t="36375" x="5278438" y="2251075"/>
          <p14:tracePt t="36391" x="5251450" y="2251075"/>
          <p14:tracePt t="36409" x="5143500" y="2278063"/>
          <p14:tracePt t="36425" x="5054600" y="2278063"/>
          <p14:tracePt t="36442" x="4938713" y="2303463"/>
          <p14:tracePt t="36456" x="4848225" y="2322513"/>
          <p14:tracePt t="36473" x="4697413" y="2330450"/>
          <p14:tracePt t="36489" x="4545013" y="2366963"/>
          <p14:tracePt t="36505" x="4367213" y="2384425"/>
          <p14:tracePt t="36523" x="4197350" y="2411413"/>
          <p14:tracePt t="36540" x="4071938" y="2420938"/>
          <p14:tracePt t="36556" x="3983038" y="2420938"/>
          <p14:tracePt t="36573" x="3929063" y="2420938"/>
          <p14:tracePt t="36589" x="3911600" y="2420938"/>
          <p14:tracePt t="36607" x="3884613" y="2420938"/>
          <p14:tracePt t="36623" x="3867150" y="2420938"/>
          <p14:tracePt t="36640" x="3848100" y="2438400"/>
          <p14:tracePt t="36657" x="3830638" y="2446338"/>
          <p14:tracePt t="36673" x="3822700" y="2455863"/>
          <p14:tracePt t="36689" x="3803650" y="2465388"/>
          <p14:tracePt t="36709" x="3795713" y="2465388"/>
          <p14:tracePt t="36723" x="3786188" y="2473325"/>
          <p14:tracePt t="36746" x="3776663" y="2482850"/>
          <p14:tracePt t="36785" x="3768725" y="2482850"/>
          <p14:tracePt t="37472" x="1776413" y="2714625"/>
          <p14:tracePt t="37489" x="1714500" y="2724150"/>
          <p14:tracePt t="37505" x="1616075" y="2751138"/>
          <p14:tracePt t="37522" x="1536700" y="2768600"/>
          <p14:tracePt t="37539" x="1482725" y="2786063"/>
          <p14:tracePt t="37555" x="1465263" y="2803525"/>
          <p14:tracePt t="37571" x="1438275" y="2813050"/>
          <p14:tracePt t="37588" x="1393825" y="2813050"/>
          <p14:tracePt t="37604" x="1366838" y="2813050"/>
          <p14:tracePt t="37622" x="1322388" y="2813050"/>
          <p14:tracePt t="37638" x="1295400" y="2813050"/>
          <p14:tracePt t="37655" x="1285875" y="2813050"/>
          <p14:tracePt t="37671" x="1276350" y="2822575"/>
          <p14:tracePt t="37693" x="1258888" y="2830513"/>
          <p14:tracePt t="37708" x="1250950" y="2830513"/>
          <p14:tracePt t="37725" x="1231900" y="2849563"/>
          <p14:tracePt t="37739" x="1223963" y="2857500"/>
          <p14:tracePt t="37756" x="1214438" y="2874963"/>
          <p14:tracePt t="38355" x="1204913" y="2874963"/>
          <p14:tracePt t="38369" x="1214438" y="2867025"/>
          <p14:tracePt t="38381" x="1268413" y="2867025"/>
          <p14:tracePt t="38394" x="1347788" y="2857500"/>
          <p14:tracePt t="38409" x="1419225" y="2840038"/>
          <p14:tracePt t="38424" x="1455738" y="2830513"/>
          <p14:tracePt t="38440" x="1517650" y="2830513"/>
          <p14:tracePt t="38456" x="1616075" y="2857500"/>
          <p14:tracePt t="38473" x="1714500" y="2867025"/>
          <p14:tracePt t="38491" x="1776413" y="2884488"/>
          <p14:tracePt t="38507" x="1812925" y="2894013"/>
          <p14:tracePt t="38523" x="1857375" y="2894013"/>
          <p14:tracePt t="38540" x="1901825" y="2874963"/>
          <p14:tracePt t="38556" x="2071688" y="2849563"/>
          <p14:tracePt t="38574" x="2187575" y="2867025"/>
          <p14:tracePt t="38589" x="2224088" y="2894013"/>
          <p14:tracePt t="38606" x="2232025" y="2938463"/>
          <p14:tracePt t="38623" x="2251075" y="2973388"/>
          <p14:tracePt t="38776" x="2268538" y="2973388"/>
          <p14:tracePt t="38792" x="2276475" y="2965450"/>
          <p14:tracePt t="38804" x="2303463" y="2946400"/>
          <p14:tracePt t="38816" x="2347913" y="2928938"/>
          <p14:tracePt t="38830" x="2384425" y="2874963"/>
          <p14:tracePt t="38842" x="2393950" y="2874963"/>
          <p14:tracePt t="38858" x="2428875" y="2857500"/>
          <p14:tracePt t="38876" x="2482850" y="2849563"/>
          <p14:tracePt t="38893" x="2500313" y="2840038"/>
          <p14:tracePt t="38910" x="2517775" y="2830513"/>
          <p14:tracePt t="38925" x="2517775" y="2813050"/>
          <p14:tracePt t="39068" x="2517775" y="2840038"/>
          <p14:tracePt t="39080" x="2517775" y="2874963"/>
          <p14:tracePt t="39094" x="2500313" y="2955925"/>
          <p14:tracePt t="39110" x="2374900" y="3027363"/>
          <p14:tracePt t="39123" x="2330450" y="3054350"/>
          <p14:tracePt t="39140" x="2303463" y="3054350"/>
          <p14:tracePt t="39156" x="2276475" y="3000375"/>
          <p14:tracePt t="39172" x="2276475" y="2813050"/>
          <p14:tracePt t="39189" x="2322513" y="2625725"/>
          <p14:tracePt t="39209" x="2401888" y="2465388"/>
          <p14:tracePt t="39225" x="2438400" y="2455863"/>
          <p14:tracePt t="39242" x="2490788" y="2517775"/>
          <p14:tracePt t="39259" x="2544763" y="2670175"/>
          <p14:tracePt t="39274" x="2554288" y="2687638"/>
          <p14:tracePt t="39290" x="2554288" y="2706688"/>
          <p14:tracePt t="39321" x="2571750" y="2706688"/>
          <p14:tracePt t="39337" x="2571750" y="2697163"/>
          <p14:tracePt t="39345" x="2571750" y="2687638"/>
          <p14:tracePt t="39356" x="2581275" y="2670175"/>
          <p14:tracePt t="39373" x="2616200" y="2643188"/>
          <p14:tracePt t="39391" x="2633663" y="2635250"/>
          <p14:tracePt t="39406" x="2643188" y="2635250"/>
          <p14:tracePt t="39423" x="2670175" y="2670175"/>
          <p14:tracePt t="39440" x="2697163" y="2706688"/>
          <p14:tracePt t="39456" x="2732088" y="2741613"/>
          <p14:tracePt t="39473" x="2776538" y="2768600"/>
          <p14:tracePt t="39489" x="2867025" y="2795588"/>
          <p14:tracePt t="39507" x="3017838" y="2803525"/>
          <p14:tracePt t="39523" x="3160713" y="2803525"/>
          <p14:tracePt t="39540" x="3375025" y="2822575"/>
          <p14:tracePt t="39556" x="3517900" y="2840038"/>
          <p14:tracePt t="39573" x="3714750" y="2884488"/>
          <p14:tracePt t="39590" x="3894138" y="2901950"/>
          <p14:tracePt t="39607" x="4027488" y="2946400"/>
          <p14:tracePt t="39624" x="4116388" y="2965450"/>
          <p14:tracePt t="39640" x="4197350" y="2965450"/>
          <p14:tracePt t="39659" x="4322763" y="2973388"/>
          <p14:tracePt t="39676" x="4438650" y="2992438"/>
          <p14:tracePt t="39691" x="4510088" y="3017838"/>
          <p14:tracePt t="39707" x="4589463" y="3027363"/>
          <p14:tracePt t="39723" x="4652963" y="3054350"/>
          <p14:tracePt t="39740" x="4724400" y="3063875"/>
          <p14:tracePt t="39756" x="4768850" y="3063875"/>
          <p14:tracePt t="39773" x="4776788" y="3063875"/>
          <p14:tracePt t="39790" x="4813300" y="3063875"/>
          <p14:tracePt t="39807" x="4830763" y="3063875"/>
          <p14:tracePt t="39824" x="4857750" y="3071813"/>
          <p14:tracePt t="39839" x="4875213" y="3081338"/>
          <p14:tracePt t="39857" x="4884738" y="3108325"/>
          <p14:tracePt t="39873" x="4884738" y="3116263"/>
          <p14:tracePt t="39890" x="4884738" y="3135313"/>
          <p14:tracePt t="39907" x="4884738" y="3143250"/>
          <p14:tracePt t="39924" x="4840288" y="3143250"/>
          <p14:tracePt t="39941" x="4759325" y="3143250"/>
          <p14:tracePt t="39960" x="4608513" y="3143250"/>
          <p14:tracePt t="39976" x="4483100" y="3125788"/>
          <p14:tracePt t="39990" x="4340225" y="3125788"/>
          <p14:tracePt t="40007" x="4160838" y="3071813"/>
          <p14:tracePt t="40024" x="3990975" y="3054350"/>
          <p14:tracePt t="40040" x="3867150" y="3054350"/>
          <p14:tracePt t="40057" x="3768725" y="3027363"/>
          <p14:tracePt t="40073" x="3741738" y="3027363"/>
          <p14:tracePt t="40090" x="3714750" y="3027363"/>
          <p14:tracePt t="40198" x="3751263" y="3017838"/>
          <p14:tracePt t="40210" x="3776663" y="3017838"/>
          <p14:tracePt t="40226" x="3830638" y="3017838"/>
          <p14:tracePt t="40241" x="3929063" y="3017838"/>
          <p14:tracePt t="40257" x="3990975" y="3017838"/>
          <p14:tracePt t="40274" x="4259263" y="3000375"/>
          <p14:tracePt t="40291" x="4483100" y="2982913"/>
          <p14:tracePt t="40307" x="4697413" y="2982913"/>
          <p14:tracePt t="40325" x="4921250" y="2928938"/>
          <p14:tracePt t="40340" x="5089525" y="2928938"/>
          <p14:tracePt t="40356" x="5286375" y="2928938"/>
          <p14:tracePt t="40374" x="5537200" y="2928938"/>
          <p14:tracePt t="40393" x="5643563" y="2938463"/>
          <p14:tracePt t="40409" x="5707063" y="2938463"/>
          <p14:tracePt t="40426" x="5759450" y="2938463"/>
          <p14:tracePt t="40440" x="5786438" y="2938463"/>
          <p14:tracePt t="40489" x="5778500" y="2938463"/>
          <p14:tracePt t="40506" x="5751513" y="2938463"/>
          <p14:tracePt t="40518" x="5724525" y="2938463"/>
          <p14:tracePt t="40527" x="5688013" y="2938463"/>
          <p14:tracePt t="40539" x="5661025" y="2938463"/>
          <p14:tracePt t="40556" x="5599113" y="2921000"/>
          <p14:tracePt t="40574" x="5429250" y="2921000"/>
          <p14:tracePt t="40590" x="5268913" y="2921000"/>
          <p14:tracePt t="40607" x="5126038" y="2928938"/>
          <p14:tracePt t="40623" x="4902200" y="2921000"/>
          <p14:tracePt t="40639" x="4687888" y="2921000"/>
          <p14:tracePt t="40656" x="4581525" y="2928938"/>
          <p14:tracePt t="40674" x="4491038" y="2928938"/>
          <p14:tracePt t="40690" x="4483100" y="2928938"/>
          <p14:tracePt t="40706" x="4473575" y="2928938"/>
          <p14:tracePt t="40773" x="4483100" y="2928938"/>
          <p14:tracePt t="40781" x="4491038" y="2938463"/>
          <p14:tracePt t="40789" x="4518025" y="2938463"/>
          <p14:tracePt t="40805" x="4589463" y="2938463"/>
          <p14:tracePt t="40821" x="4724400" y="2946400"/>
          <p14:tracePt t="40844" x="5037138" y="2965450"/>
          <p14:tracePt t="40859" x="5207000" y="2965450"/>
          <p14:tracePt t="40875" x="5473700" y="2973388"/>
          <p14:tracePt t="40892" x="5643563" y="2973388"/>
          <p14:tracePt t="40909" x="5803900" y="3000375"/>
          <p14:tracePt t="40925" x="5875338" y="3000375"/>
          <p14:tracePt t="40941" x="5894388" y="3000375"/>
          <p14:tracePt t="40958" x="5902325" y="3000375"/>
          <p14:tracePt t="40998" x="5857875" y="3000375"/>
          <p14:tracePt t="41012" x="5822950" y="3000375"/>
          <p14:tracePt t="41025" x="5803900" y="3000375"/>
          <p14:tracePt t="41039" x="5724525" y="3000375"/>
          <p14:tracePt t="41057" x="5545138" y="3000375"/>
          <p14:tracePt t="41074" x="5357813" y="3000375"/>
          <p14:tracePt t="41091" x="5116513" y="3000375"/>
          <p14:tracePt t="41108" x="4921250" y="2992438"/>
          <p14:tracePt t="41125" x="4608513" y="2973388"/>
          <p14:tracePt t="41141" x="4367213" y="2955925"/>
          <p14:tracePt t="41159" x="4027488" y="2955925"/>
          <p14:tracePt t="41176" x="3830638" y="2938463"/>
          <p14:tracePt t="41193" x="3562350" y="2938463"/>
          <p14:tracePt t="41209" x="3473450" y="2928938"/>
          <p14:tracePt t="41225" x="3348038" y="2928938"/>
          <p14:tracePt t="41242" x="3268663" y="2911475"/>
          <p14:tracePt t="41260" x="3143250" y="2921000"/>
          <p14:tracePt t="41276" x="3108325" y="2921000"/>
          <p14:tracePt t="41291" x="3098800" y="2921000"/>
          <p14:tracePt t="41490" x="3089275" y="2921000"/>
          <p14:tracePt t="41505" x="3071813" y="2921000"/>
          <p14:tracePt t="41520" x="3062288" y="2921000"/>
          <p14:tracePt t="41535" x="3054350" y="2921000"/>
          <p14:tracePt t="41543" x="3044825" y="2921000"/>
          <p14:tracePt t="41558" x="3009900" y="2928938"/>
          <p14:tracePt t="41574" x="2928938" y="2955925"/>
          <p14:tracePt t="41590" x="2840038" y="2965450"/>
          <p14:tracePt t="41608" x="2687638" y="3000375"/>
          <p14:tracePt t="41625" x="2608263" y="3009900"/>
          <p14:tracePt t="41640" x="2536825" y="3017838"/>
          <p14:tracePt t="41658" x="2419350" y="3036888"/>
          <p14:tracePt t="41674" x="2339975" y="3044825"/>
          <p14:tracePt t="41690" x="2322513" y="3063875"/>
          <p14:tracePt t="41707" x="2251075" y="3063875"/>
          <p14:tracePt t="41723" x="2170113" y="3063875"/>
          <p14:tracePt t="41740" x="2143125" y="3063875"/>
          <p14:tracePt t="41758" x="2062163" y="3063875"/>
          <p14:tracePt t="41774" x="2027238" y="3063875"/>
          <p14:tracePt t="41790" x="2000250" y="3063875"/>
          <p14:tracePt t="41807" x="1938338" y="3063875"/>
          <p14:tracePt t="41824" x="1822450" y="3054350"/>
          <p14:tracePt t="41841" x="1724025" y="3054350"/>
          <p14:tracePt t="41857" x="1679575" y="3054350"/>
          <p14:tracePt t="41875" x="1633538" y="3054350"/>
          <p14:tracePt t="41890" x="1571625" y="3036888"/>
          <p14:tracePt t="41907" x="1482725" y="3036888"/>
          <p14:tracePt t="41923" x="1428750" y="3036888"/>
          <p14:tracePt t="41940" x="1419225" y="3044825"/>
          <p14:tracePt t="41966" x="1411288" y="3044825"/>
          <p14:tracePt t="41975" x="1401763" y="3044825"/>
          <p14:tracePt t="41990" x="1339850" y="3044825"/>
          <p14:tracePt t="42007" x="1295400" y="3036888"/>
          <p14:tracePt t="42023" x="1250950" y="3036888"/>
          <p14:tracePt t="42040" x="1231900" y="3036888"/>
          <p14:tracePt t="42058" x="1169988" y="3036888"/>
          <p14:tracePt t="42080" x="1160463" y="3036888"/>
          <p14:tracePt t="42151" x="1152525" y="3036888"/>
          <p14:tracePt t="42173" x="1160463" y="3036888"/>
          <p14:tracePt t="42185" x="1169988" y="3036888"/>
          <p14:tracePt t="42198" x="1276350" y="3054350"/>
          <p14:tracePt t="42210" x="1330325" y="3063875"/>
          <p14:tracePt t="42227" x="1482725" y="3081338"/>
          <p14:tracePt t="42240" x="1562100" y="3081338"/>
          <p14:tracePt t="42257" x="1990725" y="3135313"/>
          <p14:tracePt t="42274" x="2330450" y="3152775"/>
          <p14:tracePt t="42291" x="2687638" y="3197225"/>
          <p14:tracePt t="42307" x="2911475" y="3187700"/>
          <p14:tracePt t="42323" x="3036888" y="3152775"/>
          <p14:tracePt t="42341" x="3044825" y="3152775"/>
          <p14:tracePt t="42373" x="3036888" y="3152775"/>
          <p14:tracePt t="42384" x="2965450" y="3152775"/>
          <p14:tracePt t="42397" x="2867025" y="3152775"/>
          <p14:tracePt t="42411" x="2527300" y="3098800"/>
          <p14:tracePt t="42426" x="2214563" y="3063875"/>
          <p14:tracePt t="42443" x="1946275" y="3044825"/>
          <p14:tracePt t="42457" x="1776413" y="3044825"/>
          <p14:tracePt t="42474" x="1652588" y="3044825"/>
          <p14:tracePt t="42490" x="1589088" y="3044825"/>
          <p14:tracePt t="42508" x="1527175" y="3044825"/>
          <p14:tracePt t="42589" x="1571625" y="3044825"/>
          <p14:tracePt t="42600" x="1643063" y="3044825"/>
          <p14:tracePt t="42612" x="1795463" y="3044825"/>
          <p14:tracePt t="42626" x="2009775" y="3044825"/>
          <p14:tracePt t="42640" x="2133600" y="3044825"/>
          <p14:tracePt t="42658" x="2562225" y="3027363"/>
          <p14:tracePt t="42674" x="2786063" y="3009900"/>
          <p14:tracePt t="42690" x="3027363" y="3017838"/>
          <p14:tracePt t="42707" x="3241675" y="3017838"/>
          <p14:tracePt t="42723" x="3446463" y="2992438"/>
          <p14:tracePt t="42740" x="3660775" y="2992438"/>
          <p14:tracePt t="42758" x="3956050" y="2965450"/>
          <p14:tracePt t="42774" x="4125913" y="2965450"/>
          <p14:tracePt t="42790" x="4205288" y="2946400"/>
          <p14:tracePt t="42808" x="4224338" y="2946400"/>
          <p14:tracePt t="42927" x="4224338" y="2928938"/>
          <p14:tracePt t="42943" x="4214813" y="2921000"/>
          <p14:tracePt t="42954" x="4205288" y="2921000"/>
          <p14:tracePt t="42972" x="4179888" y="2921000"/>
          <p14:tracePt t="42980" x="4160838" y="2921000"/>
          <p14:tracePt t="42990" x="4125913" y="2921000"/>
          <p14:tracePt t="43006" x="4027488" y="2938463"/>
          <p14:tracePt t="43024" x="3938588" y="2938463"/>
          <p14:tracePt t="43040" x="3813175" y="2938463"/>
          <p14:tracePt t="43060" x="3517900" y="2955925"/>
          <p14:tracePt t="43076" x="3357563" y="2955925"/>
          <p14:tracePt t="43092" x="3268663" y="2955925"/>
          <p14:tracePt t="43108" x="3187700" y="2955925"/>
          <p14:tracePt t="43127" x="3160713" y="2946400"/>
          <p14:tracePt t="43248" x="3160713" y="2955925"/>
          <p14:tracePt t="43264" x="3197225" y="2965450"/>
          <p14:tracePt t="43277" x="3251200" y="2965450"/>
          <p14:tracePt t="43289" x="3268663" y="2965450"/>
          <p14:tracePt t="43306" x="3384550" y="2965450"/>
          <p14:tracePt t="43323" x="3490913" y="2965450"/>
          <p14:tracePt t="43341" x="3759200" y="2955925"/>
          <p14:tracePt t="43358" x="3946525" y="2955925"/>
          <p14:tracePt t="43374" x="4098925" y="2955925"/>
          <p14:tracePt t="43390" x="4224338" y="2955925"/>
          <p14:tracePt t="43408" x="4367213" y="2955925"/>
          <p14:tracePt t="43427" x="4581525" y="2955925"/>
          <p14:tracePt t="43443" x="4687888" y="2955925"/>
          <p14:tracePt t="43459" x="4776788" y="2946400"/>
          <p14:tracePt t="43476" x="4867275" y="2946400"/>
          <p14:tracePt t="43494" x="4956175" y="2955925"/>
          <p14:tracePt t="43508" x="4983163" y="2955925"/>
          <p14:tracePt t="43527" x="5081588" y="2955925"/>
          <p14:tracePt t="43543" x="5153025" y="2955925"/>
          <p14:tracePt t="43561" x="5232400" y="2955925"/>
          <p14:tracePt t="43576" x="5251450" y="2946400"/>
          <p14:tracePt t="43592" x="5295900" y="2946400"/>
          <p14:tracePt t="43611" x="5367338" y="2946400"/>
          <p14:tracePt t="43627" x="5429250" y="2946400"/>
          <p14:tracePt t="43643" x="5492750" y="2946400"/>
          <p14:tracePt t="43660" x="5510213" y="2955925"/>
          <p14:tracePt t="43676" x="5545138" y="2965450"/>
          <p14:tracePt t="43692" x="5564188" y="2965450"/>
          <p14:tracePt t="43708" x="5608638" y="2965450"/>
          <p14:tracePt t="43726" x="5626100" y="2965450"/>
          <p14:tracePt t="43743" x="5653088" y="2982913"/>
          <p14:tracePt t="43760" x="5697538" y="2992438"/>
          <p14:tracePt t="43776" x="5751513" y="2992438"/>
          <p14:tracePt t="43792" x="5778500" y="3000375"/>
          <p14:tracePt t="43808" x="5813425" y="3000375"/>
          <p14:tracePt t="43827" x="5867400" y="3000375"/>
          <p14:tracePt t="43843" x="5884863" y="3000375"/>
          <p14:tracePt t="43860" x="5894388" y="2992438"/>
          <p14:tracePt t="43876" x="5929313" y="2992438"/>
          <p14:tracePt t="43892" x="5956300" y="2992438"/>
          <p14:tracePt t="43909" x="6018213" y="2992438"/>
          <p14:tracePt t="43924" x="6108700" y="2992438"/>
          <p14:tracePt t="43941" x="6135688" y="2992438"/>
          <p14:tracePt t="43958" x="6170613" y="2992438"/>
          <p14:tracePt t="43974" x="6197600" y="2992438"/>
          <p14:tracePt t="43990" x="6207125" y="2992438"/>
          <p14:tracePt t="44008" x="6232525" y="3000375"/>
          <p14:tracePt t="44026" x="6296025" y="3000375"/>
          <p14:tracePt t="44044" x="6323013" y="3000375"/>
          <p14:tracePt t="44061" x="6350000" y="3000375"/>
          <p14:tracePt t="44074" x="6375400" y="3000375"/>
          <p14:tracePt t="44090" x="6384925" y="3000375"/>
          <p14:tracePt t="44179" x="6394450" y="3000375"/>
          <p14:tracePt t="44248" x="6402388" y="3000375"/>
          <p14:tracePt t="44263" x="6411913" y="3000375"/>
          <p14:tracePt t="44275" x="6421438" y="3000375"/>
          <p14:tracePt t="44289" x="6429375" y="3000375"/>
          <p14:tracePt t="44306" x="6446838" y="3000375"/>
          <p14:tracePt t="44323" x="6456363" y="2992438"/>
          <p14:tracePt t="44340" x="6456363" y="2982913"/>
          <p14:tracePt t="44357" x="6465888" y="2982913"/>
          <p14:tracePt t="44373" x="6483350" y="2965450"/>
          <p14:tracePt t="44390" x="6492875" y="2965450"/>
          <p14:tracePt t="44533" x="6500813" y="2965450"/>
          <p14:tracePt t="44579" x="6492875" y="2965450"/>
          <p14:tracePt t="44671" x="6483350" y="2955925"/>
          <p14:tracePt t="44687" x="6465888" y="2946400"/>
          <p14:tracePt t="44700" x="6446838" y="2938463"/>
          <p14:tracePt t="44712" x="6429375" y="2938463"/>
          <p14:tracePt t="44725" x="6367463" y="2911475"/>
          <p14:tracePt t="44741" x="6303963" y="2911475"/>
          <p14:tracePt t="44757" x="6259513" y="2901950"/>
          <p14:tracePt t="44773" x="6224588" y="2874963"/>
          <p14:tracePt t="44790" x="6180138" y="2867025"/>
          <p14:tracePt t="44807" x="6143625" y="2840038"/>
          <p14:tracePt t="44824" x="6116638" y="2813050"/>
          <p14:tracePt t="44840" x="6089650" y="2803525"/>
          <p14:tracePt t="44857" x="6045200" y="2778125"/>
          <p14:tracePt t="44874" x="6027738" y="2768600"/>
          <p14:tracePt t="44890" x="5992813" y="2759075"/>
          <p14:tracePt t="44908" x="5921375" y="2697163"/>
          <p14:tracePt t="44924" x="5857875" y="2660650"/>
          <p14:tracePt t="44940" x="5822950" y="2625725"/>
          <p14:tracePt t="44957" x="5759450" y="2589213"/>
          <p14:tracePt t="44973" x="5741988" y="2554288"/>
          <p14:tracePt t="44990" x="5715000" y="2509838"/>
          <p14:tracePt t="45010" x="5715000" y="2465388"/>
          <p14:tracePt t="45026" x="5697538" y="2428875"/>
          <p14:tracePt t="45044" x="5697538" y="2384425"/>
          <p14:tracePt t="45061" x="5697538" y="2357438"/>
          <p14:tracePt t="45075" x="5680075" y="2312988"/>
          <p14:tracePt t="45090" x="5653088" y="2232025"/>
          <p14:tracePt t="45107" x="5643563" y="2116138"/>
          <p14:tracePt t="45125" x="5635625" y="2071688"/>
          <p14:tracePt t="45141" x="5616575" y="2009775"/>
          <p14:tracePt t="45157" x="5608638" y="2000250"/>
          <p14:tracePt t="45173" x="5608638" y="1973263"/>
          <p14:tracePt t="45190" x="5599113" y="1920875"/>
          <p14:tracePt t="45208" x="5554663" y="1812925"/>
          <p14:tracePt t="45224" x="5545138" y="1776413"/>
          <p14:tracePt t="45240" x="5527675" y="1751013"/>
          <p14:tracePt t="45257" x="5500688" y="1714500"/>
          <p14:tracePt t="45273" x="5483225" y="1697038"/>
          <p14:tracePt t="45290" x="5473700" y="1670050"/>
          <p14:tracePt t="45310" x="5429250" y="1625600"/>
          <p14:tracePt t="45327" x="5421313" y="1608138"/>
          <p14:tracePt t="45343" x="5402263" y="1589088"/>
          <p14:tracePt t="45360" x="5367338" y="1554163"/>
          <p14:tracePt t="45376" x="5349875" y="1536700"/>
          <p14:tracePt t="45390" x="5322888" y="1509713"/>
          <p14:tracePt t="45408" x="5268913" y="1500188"/>
          <p14:tracePt t="45424" x="5232400" y="1490663"/>
          <p14:tracePt t="45441" x="5207000" y="1490663"/>
          <p14:tracePt t="45457" x="5160963" y="1473200"/>
          <p14:tracePt t="45474" x="5126038" y="1473200"/>
          <p14:tracePt t="45490" x="5081588" y="1482725"/>
          <p14:tracePt t="45508" x="5000625" y="1482725"/>
          <p14:tracePt t="45524" x="4946650" y="1482725"/>
          <p14:tracePt t="45541" x="4894263" y="1482725"/>
          <p14:tracePt t="45557" x="4857750" y="1490663"/>
          <p14:tracePt t="45574" x="4813300" y="1490663"/>
          <p14:tracePt t="45590" x="4768850" y="1490663"/>
          <p14:tracePt t="45610" x="4670425" y="1482725"/>
          <p14:tracePt t="45626" x="4572000" y="1473200"/>
          <p14:tracePt t="45642" x="4483100" y="1473200"/>
          <p14:tracePt t="45659" x="4446588" y="1473200"/>
          <p14:tracePt t="45677" x="4367213" y="1473200"/>
          <p14:tracePt t="45690" x="4348163" y="1473200"/>
          <p14:tracePt t="45708" x="4313238" y="1473200"/>
          <p14:tracePt t="45724" x="4295775" y="1473200"/>
          <p14:tracePt t="45741" x="4276725" y="1473200"/>
          <p14:tracePt t="45757" x="4251325" y="1473200"/>
          <p14:tracePt t="45774" x="4232275" y="1473200"/>
          <p14:tracePt t="45791" x="4224338" y="1473200"/>
          <p14:tracePt t="46023" x="4214813" y="1473200"/>
          <p14:tracePt t="46307" x="4214813" y="1465263"/>
          <p14:tracePt t="46323" x="4224338" y="1465263"/>
          <p14:tracePt t="46335" x="4232275" y="1465263"/>
          <p14:tracePt t="46348" x="4286250" y="1490663"/>
          <p14:tracePt t="46361" x="4348163" y="1509713"/>
          <p14:tracePt t="46377" x="4419600" y="1536700"/>
          <p14:tracePt t="46393" x="4483100" y="1562100"/>
          <p14:tracePt t="46410" x="4483100" y="1581150"/>
          <p14:tracePt t="46426" x="4483100" y="1571625"/>
          <p14:tracePt t="46443" x="4446588" y="1455738"/>
          <p14:tracePt t="46459" x="4446588" y="1401763"/>
          <p14:tracePt t="46661" x="4438650" y="1401763"/>
          <p14:tracePt t="46677" x="4438650" y="1411288"/>
          <p14:tracePt t="46692" x="4429125" y="1419225"/>
          <p14:tracePt t="46710" x="4411663" y="1446213"/>
          <p14:tracePt t="46726" x="4411663" y="1455738"/>
          <p14:tracePt t="46743" x="4402138" y="1455738"/>
          <p14:tracePt t="46760" x="4402138" y="1482725"/>
          <p14:tracePt t="46774" x="4394200" y="1482725"/>
          <p14:tracePt t="46791" x="4367213" y="1517650"/>
          <p14:tracePt t="46807" x="4348163" y="1527175"/>
          <p14:tracePt t="46824" x="4330700" y="1527175"/>
          <p14:tracePt t="46852" x="4313238" y="1527175"/>
          <p14:tracePt t="46860" x="4313238" y="1536700"/>
          <p14:tracePt t="46874" x="4313238" y="1544638"/>
          <p14:tracePt t="46892" x="4313238" y="1554163"/>
          <p14:tracePt t="46908" x="4303713" y="1571625"/>
          <p14:tracePt t="47062" x="4303713" y="1562100"/>
          <p14:tracePt t="47077" x="4322763" y="1554163"/>
          <p14:tracePt t="47099" x="4322763" y="1544638"/>
          <p14:tracePt t="47115" x="4322763" y="1536700"/>
          <p14:tracePt t="47129" x="4322763" y="1517650"/>
          <p14:tracePt t="47142" x="4322763" y="1490663"/>
          <p14:tracePt t="47159" x="4313238" y="1446213"/>
          <p14:tracePt t="47177" x="4276725" y="1393825"/>
          <p14:tracePt t="47193" x="4241800" y="1339850"/>
          <p14:tracePt t="47210" x="4197350" y="1322388"/>
          <p14:tracePt t="47226" x="4160838" y="1295400"/>
          <p14:tracePt t="47242" x="4098925" y="1268413"/>
          <p14:tracePt t="47261" x="4027488" y="1241425"/>
          <p14:tracePt t="47276" x="3983038" y="1231900"/>
          <p14:tracePt t="47294" x="3929063" y="1223963"/>
          <p14:tracePt t="47310" x="3884613" y="1223963"/>
          <p14:tracePt t="47327" x="3813175" y="1223963"/>
          <p14:tracePt t="47340" x="3751263" y="1223963"/>
          <p14:tracePt t="47357" x="3660775" y="1223963"/>
          <p14:tracePt t="47375" x="3571875" y="1223963"/>
          <p14:tracePt t="47391" x="3544888" y="1223963"/>
          <p14:tracePt t="47408" x="3509963" y="1223963"/>
          <p14:tracePt t="47423" x="3473450" y="1214438"/>
          <p14:tracePt t="47453" x="3465513" y="1214438"/>
          <p14:tracePt t="47464" x="3455988" y="1214438"/>
          <p14:tracePt t="47477" x="3446463" y="1214438"/>
          <p14:tracePt t="47494" x="3438525" y="1223963"/>
          <p14:tracePt t="47510" x="3429000" y="1223963"/>
          <p14:tracePt t="47538" x="3419475" y="1231900"/>
          <p14:tracePt t="47550" x="3402013" y="1258888"/>
          <p14:tracePt t="47565" x="3394075" y="1303338"/>
          <p14:tracePt t="47578" x="3384550" y="1322388"/>
          <p14:tracePt t="47593" x="3357563" y="1384300"/>
          <p14:tracePt t="47610" x="3330575" y="1473200"/>
          <p14:tracePt t="47626" x="3303588" y="1527175"/>
          <p14:tracePt t="47640" x="3303588" y="1554163"/>
          <p14:tracePt t="47657" x="3295650" y="1598613"/>
          <p14:tracePt t="47675" x="3295650" y="1670050"/>
          <p14:tracePt t="47691" x="3295650" y="1724025"/>
          <p14:tracePt t="47707" x="3295650" y="1751013"/>
          <p14:tracePt t="47724" x="3295650" y="1785938"/>
          <p14:tracePt t="47740" x="3295650" y="1830388"/>
          <p14:tracePt t="47758" x="3295650" y="1874838"/>
          <p14:tracePt t="47775" x="3295650" y="1965325"/>
          <p14:tracePt t="47791" x="3295650" y="2036763"/>
          <p14:tracePt t="47808" x="3303588" y="2143125"/>
          <p14:tracePt t="47824" x="3303588" y="2232025"/>
          <p14:tracePt t="47841" x="3313113" y="2312988"/>
          <p14:tracePt t="47857" x="3313113" y="2374900"/>
          <p14:tracePt t="47875" x="3322638" y="2420938"/>
          <p14:tracePt t="47891" x="3322638" y="2465388"/>
          <p14:tracePt t="47910" x="3322638" y="2527300"/>
          <p14:tracePt t="47926" x="3322638" y="2581275"/>
          <p14:tracePt t="47940" x="3322638" y="2660650"/>
          <p14:tracePt t="47957" x="3322638" y="2724150"/>
          <p14:tracePt t="47975" x="3330575" y="2795588"/>
          <p14:tracePt t="47991" x="3330575" y="2849563"/>
          <p14:tracePt t="48007" x="3348038" y="2884488"/>
          <p14:tracePt t="48024" x="3367088" y="2938463"/>
          <p14:tracePt t="48040" x="3375025" y="2982913"/>
          <p14:tracePt t="48061" x="3375025" y="3036888"/>
          <p14:tracePt t="48077" x="3429000" y="3071813"/>
          <p14:tracePt t="48094" x="3465513" y="3108325"/>
          <p14:tracePt t="48110" x="3509963" y="3135313"/>
          <p14:tracePt t="48126" x="3544888" y="3160713"/>
          <p14:tracePt t="48142" x="3571875" y="3179763"/>
          <p14:tracePt t="48161" x="3660775" y="3179763"/>
          <p14:tracePt t="48177" x="3751263" y="3179763"/>
          <p14:tracePt t="48193" x="3813175" y="3179763"/>
          <p14:tracePt t="48209" x="3902075" y="3179763"/>
          <p14:tracePt t="48225" x="3956050" y="3187700"/>
          <p14:tracePt t="48242" x="4017963" y="3187700"/>
          <p14:tracePt t="48260" x="4054475" y="3187700"/>
          <p14:tracePt t="48277" x="4089400" y="3187700"/>
          <p14:tracePt t="48293" x="4108450" y="3187700"/>
          <p14:tracePt t="48310" x="4125913" y="3187700"/>
          <p14:tracePt t="48326" x="4152900" y="3187700"/>
          <p14:tracePt t="48341" x="4170363" y="3187700"/>
          <p14:tracePt t="48358" x="4214813" y="3187700"/>
          <p14:tracePt t="48375" x="4224338" y="3187700"/>
          <p14:tracePt t="48399" x="4232275" y="3179763"/>
          <p14:tracePt t="48408" x="4232275" y="3170238"/>
          <p14:tracePt t="48424" x="4241800" y="3170238"/>
          <p14:tracePt t="48441" x="4241800" y="3160713"/>
          <p14:tracePt t="48458" x="4241800" y="3135313"/>
          <p14:tracePt t="48476" x="4241800" y="3125788"/>
          <p14:tracePt t="48493" x="4241800" y="3116263"/>
          <p14:tracePt t="48561" x="4241800" y="3108325"/>
          <p14:tracePt t="48590" x="4241800" y="3098800"/>
          <p14:tracePt t="48601" x="4241800" y="3089275"/>
          <p14:tracePt t="48613" x="4241800" y="3071813"/>
          <p14:tracePt t="48629" x="4241800" y="3063875"/>
          <p14:tracePt t="48643" x="4241800" y="3054350"/>
          <p14:tracePt t="48660" x="4241800" y="3044825"/>
          <p14:tracePt t="48676" x="4241800" y="3036888"/>
          <p14:tracePt t="48735" x="4241800" y="3027363"/>
          <p14:tracePt t="48759" x="4241800" y="3017838"/>
          <p14:tracePt t="48772" x="4241800" y="3000375"/>
          <p14:tracePt t="48780" x="4241800" y="2992438"/>
          <p14:tracePt t="48851" x="4241800" y="2982913"/>
          <p14:tracePt t="48898" x="4241800" y="2973388"/>
          <p14:tracePt t="48922" x="4241800" y="2955925"/>
          <p14:tracePt t="48935" x="4241800" y="2921000"/>
          <p14:tracePt t="48947" x="4241800" y="2911475"/>
          <p14:tracePt t="48961" x="4241800" y="2894013"/>
          <p14:tracePt t="48976" x="4241800" y="2867025"/>
          <p14:tracePt t="48993" x="4241800" y="2822575"/>
          <p14:tracePt t="49009" x="4241800" y="2778125"/>
          <p14:tracePt t="49027" x="4241800" y="2660650"/>
          <p14:tracePt t="49044" x="4241800" y="2598738"/>
          <p14:tracePt t="49062" x="4241800" y="2554288"/>
          <p14:tracePt t="49076" x="4241800" y="2492375"/>
          <p14:tracePt t="49092" x="4241800" y="2455863"/>
          <p14:tracePt t="49108" x="4251325" y="2438400"/>
          <p14:tracePt t="49125" x="4251325" y="2393950"/>
          <p14:tracePt t="49141" x="4251325" y="2374900"/>
          <p14:tracePt t="49157" x="4251325" y="2339975"/>
          <p14:tracePt t="49175" x="4251325" y="2286000"/>
          <p14:tracePt t="49191" x="4251325" y="2241550"/>
          <p14:tracePt t="49208" x="4251325" y="2179638"/>
          <p14:tracePt t="49224" x="4251325" y="2116138"/>
          <p14:tracePt t="49241" x="4251325" y="2063750"/>
          <p14:tracePt t="49258" x="4251325" y="1955800"/>
          <p14:tracePt t="49275" x="4251325" y="1928813"/>
          <p14:tracePt t="49291" x="4251325" y="1866900"/>
          <p14:tracePt t="49308" x="4251325" y="1803400"/>
          <p14:tracePt t="49324" x="4251325" y="1714500"/>
          <p14:tracePt t="49341" x="4251325" y="1670050"/>
          <p14:tracePt t="49358" x="4251325" y="1608138"/>
          <p14:tracePt t="49375" x="4251325" y="1536700"/>
          <p14:tracePt t="49391" x="4224338" y="1517650"/>
          <p14:tracePt t="49408" x="4205288" y="1490663"/>
          <p14:tracePt t="49424" x="4205288" y="1473200"/>
          <p14:tracePt t="49444" x="4152900" y="1393825"/>
          <p14:tracePt t="49461" x="4098925" y="1330325"/>
          <p14:tracePt t="49477" x="4089400" y="1312863"/>
          <p14:tracePt t="49494" x="4044950" y="1295400"/>
          <p14:tracePt t="49511" x="3956050" y="1285875"/>
          <p14:tracePt t="49525" x="3938588" y="1285875"/>
          <p14:tracePt t="49541" x="3875088" y="1268413"/>
          <p14:tracePt t="49561" x="3830638" y="1268413"/>
          <p14:tracePt t="49577" x="3768725" y="1250950"/>
          <p14:tracePt t="49594" x="3741738" y="1250950"/>
          <p14:tracePt t="49609" x="3687763" y="1250950"/>
          <p14:tracePt t="49628" x="3625850" y="1250950"/>
          <p14:tracePt t="49644" x="3571875" y="1250950"/>
          <p14:tracePt t="49661" x="3527425" y="1250950"/>
          <p14:tracePt t="49677" x="3500438" y="1250950"/>
          <p14:tracePt t="49693" x="3465513" y="1250950"/>
          <p14:tracePt t="49712" x="3455988" y="1250950"/>
          <p14:tracePt t="49728" x="3446463" y="1250950"/>
          <p14:tracePt t="49751" x="3438525" y="1250950"/>
          <p14:tracePt t="49759" x="3429000" y="1258888"/>
          <p14:tracePt t="49777" x="3429000" y="1276350"/>
          <p14:tracePt t="49793" x="3429000" y="1303338"/>
          <p14:tracePt t="49811" x="3411538" y="1357313"/>
          <p14:tracePt t="49827" x="3411538" y="1366838"/>
          <p14:tracePt t="49844" x="3402013" y="1384300"/>
          <p14:tracePt t="49858" x="3394075" y="1419225"/>
          <p14:tracePt t="49875" x="3394075" y="1438275"/>
          <p14:tracePt t="49891" x="3384550" y="1482725"/>
          <p14:tracePt t="49907" x="3384550" y="1517650"/>
          <p14:tracePt t="49925" x="3375025" y="1527175"/>
          <p14:tracePt t="49941" x="3375025" y="1544638"/>
          <p14:tracePt t="49961" x="3375025" y="1571625"/>
          <p14:tracePt t="49977" x="3375025" y="1589088"/>
          <p14:tracePt t="49993" x="3375025" y="1633538"/>
          <p14:tracePt t="50009" x="3375025" y="1660525"/>
          <p14:tracePt t="50027" x="3375025" y="1704975"/>
          <p14:tracePt t="50043" x="3375025" y="1741488"/>
          <p14:tracePt t="50062" x="3375025" y="1751013"/>
          <p14:tracePt t="50075" x="3375025" y="1758950"/>
          <p14:tracePt t="50091" x="3384550" y="1776413"/>
          <p14:tracePt t="50107" x="3384550" y="1812925"/>
          <p14:tracePt t="50124" x="3384550" y="1839913"/>
          <p14:tracePt t="50141" x="3384550" y="1893888"/>
          <p14:tracePt t="50161" x="3384550" y="1973263"/>
          <p14:tracePt t="50177" x="3384550" y="2054225"/>
          <p14:tracePt t="50193" x="3384550" y="2098675"/>
          <p14:tracePt t="50209" x="3384550" y="2170113"/>
          <p14:tracePt t="50227" x="3367088" y="2303463"/>
          <p14:tracePt t="50244" x="3367088" y="2349500"/>
          <p14:tracePt t="50260" x="3367088" y="2393950"/>
          <p14:tracePt t="50275" x="3367088" y="2446338"/>
          <p14:tracePt t="50291" x="3357563" y="2500313"/>
          <p14:tracePt t="50307" x="3357563" y="2544763"/>
          <p14:tracePt t="50323" x="3357563" y="2608263"/>
          <p14:tracePt t="50341" x="3384550" y="2670175"/>
          <p14:tracePt t="50357" x="3394075" y="2714625"/>
          <p14:tracePt t="50374" x="3394075" y="2751138"/>
          <p14:tracePt t="50390" x="3394075" y="2759075"/>
          <p14:tracePt t="50406" x="3394075" y="2778125"/>
          <p14:tracePt t="50424" x="3394075" y="2786063"/>
          <p14:tracePt t="50466" x="3394075" y="2795588"/>
          <p14:tracePt t="50488" x="3402013" y="2795588"/>
          <p14:tracePt t="50504" x="3402013" y="2822575"/>
          <p14:tracePt t="50516" x="3419475" y="2840038"/>
          <p14:tracePt t="50529" x="3438525" y="2874963"/>
          <p14:tracePt t="50544" x="3465513" y="2911475"/>
          <p14:tracePt t="50561" x="3465513" y="2921000"/>
          <p14:tracePt t="50578" x="3473450" y="2955925"/>
          <p14:tracePt t="50593" x="3482975" y="2965450"/>
          <p14:tracePt t="50610" x="3482975" y="2973388"/>
          <p14:tracePt t="50658" x="3490913" y="2973388"/>
          <p14:tracePt t="51240" x="3500438" y="2973388"/>
          <p14:tracePt t="51248" x="3517900" y="2973388"/>
          <p14:tracePt t="51262" x="3527425" y="2973388"/>
          <p14:tracePt t="51278" x="3536950" y="2973388"/>
          <p14:tracePt t="51289" x="3544888" y="2973388"/>
          <p14:tracePt t="51306" x="3554413" y="2973388"/>
          <p14:tracePt t="51323" x="3571875" y="2973388"/>
          <p14:tracePt t="51340" x="3608388" y="2973388"/>
          <p14:tracePt t="51357" x="3660775" y="2982913"/>
          <p14:tracePt t="51373" x="3714750" y="2982913"/>
          <p14:tracePt t="51389" x="3759200" y="2982913"/>
          <p14:tracePt t="51407" x="3768725" y="2982913"/>
          <p14:tracePt t="51423" x="3776663" y="2982913"/>
          <p14:tracePt t="51689" x="3786188" y="2982913"/>
          <p14:tracePt t="51850" x="3795713" y="2982913"/>
          <p14:tracePt t="51864" x="3822700" y="2982913"/>
          <p14:tracePt t="51877" x="3830638" y="2982913"/>
          <p14:tracePt t="51893" x="3840163" y="2982913"/>
          <p14:tracePt t="51908" x="3848100" y="2982913"/>
          <p14:tracePt t="51925" x="3848100" y="2992438"/>
          <p14:tracePt t="51949" x="3857625" y="2992438"/>
          <p14:tracePt t="51963" x="3867150" y="2992438"/>
          <p14:tracePt t="51973" x="3875088" y="2992438"/>
          <p14:tracePt t="51990" x="3894138" y="2992438"/>
          <p14:tracePt t="52007" x="3911600" y="3009900"/>
          <p14:tracePt t="52027" x="3938588" y="3017838"/>
          <p14:tracePt t="52044" x="3946525" y="3017838"/>
          <p14:tracePt t="52061" x="3956050" y="3027363"/>
          <p14:tracePt t="52148" x="3973513" y="3027363"/>
          <p14:tracePt t="52180" x="3983038" y="3027363"/>
          <p14:tracePt t="52234" x="3990975" y="3027363"/>
          <p14:tracePt t="52272" x="4010025" y="3027363"/>
          <p14:tracePt t="52285" x="4010025" y="3036888"/>
          <p14:tracePt t="52298" x="4017963" y="3036888"/>
          <p14:tracePt t="52312" x="4054475" y="3036888"/>
          <p14:tracePt t="52328" x="4071938" y="3036888"/>
          <p14:tracePt t="52344" x="4098925" y="3036888"/>
          <p14:tracePt t="52361" x="4125913" y="3036888"/>
          <p14:tracePt t="52380" x="4133850" y="3036888"/>
          <p14:tracePt t="52393" x="4143375" y="3036888"/>
          <p14:tracePt t="52418" x="4160838" y="3036888"/>
          <p14:tracePt t="52430" x="4160838" y="3027363"/>
          <p14:tracePt t="52457" x="4170363" y="3027363"/>
          <p14:tracePt t="54401" x="4179888" y="3027363"/>
          <p14:tracePt t="54424" x="4179888" y="3017838"/>
          <p14:tracePt t="54462" x="4187825" y="3017838"/>
          <p14:tracePt t="54601" x="4197350" y="3017838"/>
          <p14:tracePt t="54655" x="4205288" y="3017838"/>
          <p14:tracePt t="54671" x="4205288" y="3000375"/>
          <p14:tracePt t="54683" x="4205288" y="2992438"/>
          <p14:tracePt t="54692" x="4214813" y="2982913"/>
          <p14:tracePt t="54708" x="4224338" y="2973388"/>
          <p14:tracePt t="54732" x="4241800" y="2973388"/>
          <p14:tracePt t="54817" x="4251325" y="2965450"/>
          <p14:tracePt t="54830" x="4259263" y="2955925"/>
          <p14:tracePt t="54847" x="4268788" y="2955925"/>
          <p14:tracePt t="54860" x="4268788" y="2946400"/>
          <p14:tracePt t="55017" x="4276725" y="2946400"/>
          <p14:tracePt t="55039" x="4286250" y="2946400"/>
          <p14:tracePt t="55051" x="4295775" y="2946400"/>
          <p14:tracePt t="55101" x="4313238" y="2946400"/>
          <p14:tracePt t="55117" x="4322763" y="2928938"/>
          <p14:tracePt t="55139" x="4330700" y="2921000"/>
          <p14:tracePt t="55155" x="4348163" y="2911475"/>
          <p14:tracePt t="55277" x="4357688" y="2901950"/>
          <p14:tracePt t="55516" x="4357688" y="2911475"/>
          <p14:tracePt t="55531" x="4357688" y="2921000"/>
          <p14:tracePt t="55543" x="4357688" y="2946400"/>
          <p14:tracePt t="55558" x="4357688" y="2965450"/>
          <p14:tracePt t="55576" x="4348163" y="2982913"/>
          <p14:tracePt t="55593" x="4330700" y="2982913"/>
          <p14:tracePt t="55609" x="4286250" y="2965450"/>
          <p14:tracePt t="62988" x="4313238" y="2965450"/>
          <p14:tracePt t="63002" x="4348163" y="2965450"/>
          <p14:tracePt t="63013" x="4357688" y="2965450"/>
          <p14:tracePt t="63029" x="4367213" y="2965450"/>
          <p14:tracePt t="63045" x="4411663" y="2965450"/>
          <p14:tracePt t="63061" x="4438650" y="2955925"/>
          <p14:tracePt t="63078" x="4446588" y="2946400"/>
          <p14:tracePt t="63095" x="4473575" y="2928938"/>
          <p14:tracePt t="63112" x="4518025" y="2894013"/>
          <p14:tracePt t="63129" x="4537075" y="2867025"/>
          <p14:tracePt t="63145" x="4562475" y="2857500"/>
          <p14:tracePt t="63159" x="4572000" y="2849563"/>
          <p14:tracePt t="63175" x="4572000" y="2840038"/>
          <p14:tracePt t="63193" x="4581525" y="2803525"/>
          <p14:tracePt t="63210" x="4581525" y="2786063"/>
          <p14:tracePt t="63226" x="4598988" y="2768600"/>
          <p14:tracePt t="63245" x="4598988" y="2706688"/>
          <p14:tracePt t="63261" x="4608513" y="2670175"/>
          <p14:tracePt t="63275" x="4608513" y="2625725"/>
          <p14:tracePt t="63293" x="4616450" y="2589213"/>
          <p14:tracePt t="63310" x="4616450" y="2563813"/>
          <p14:tracePt t="63326" x="4616450" y="2544763"/>
          <p14:tracePt t="63342" x="4616450" y="2517775"/>
          <p14:tracePt t="63359" x="4616450" y="2492375"/>
          <p14:tracePt t="63376" x="4616450" y="2465388"/>
          <p14:tracePt t="63392" x="4608513" y="2438400"/>
          <p14:tracePt t="63410" x="4608513" y="2420938"/>
          <p14:tracePt t="63426" x="4608513" y="2411413"/>
          <p14:tracePt t="63464" x="4608513" y="2401888"/>
          <p14:tracePt t="63486" x="4589463" y="2401888"/>
          <p14:tracePt t="63493" x="4589463" y="2384425"/>
          <p14:tracePt t="63511" x="4589463" y="2366963"/>
          <p14:tracePt t="63529" x="4589463" y="2349500"/>
          <p14:tracePt t="63544" x="4589463" y="2303463"/>
          <p14:tracePt t="63561" x="4589463" y="2268538"/>
          <p14:tracePt t="63578" x="4598988" y="2170113"/>
          <p14:tracePt t="63595" x="4608513" y="2081213"/>
          <p14:tracePt t="63612" x="4633913" y="2017713"/>
          <p14:tracePt t="63629" x="4660900" y="1965325"/>
          <p14:tracePt t="63643" x="4679950" y="1901825"/>
          <p14:tracePt t="63659" x="4697413" y="1830388"/>
          <p14:tracePt t="63676" x="4697413" y="1776413"/>
          <p14:tracePt t="63694" x="4705350" y="1731963"/>
          <p14:tracePt t="63710" x="4705350" y="1714500"/>
          <p14:tracePt t="63726" x="4705350" y="1704975"/>
          <p14:tracePt t="63743" x="4705350" y="1670050"/>
          <p14:tracePt t="63760" x="4705350" y="1625600"/>
          <p14:tracePt t="63776" x="4705350" y="1589088"/>
          <p14:tracePt t="63794" x="4724400" y="1527175"/>
          <p14:tracePt t="63810" x="4724400" y="1490663"/>
          <p14:tracePt t="63826" x="4714875" y="1482725"/>
          <p14:tracePt t="63845" x="4705350" y="1482725"/>
          <p14:tracePt t="63861" x="4687888" y="1482725"/>
          <p14:tracePt t="63879" x="4660900" y="1482725"/>
          <p14:tracePt t="63924" x="4643438" y="1482725"/>
          <p14:tracePt t="63937" x="4625975" y="1473200"/>
          <p14:tracePt t="63950" x="4589463" y="1465263"/>
          <p14:tracePt t="63963" x="4581525" y="1465263"/>
          <p14:tracePt t="63978" x="4572000" y="1455738"/>
          <p14:tracePt t="63992" x="4562475" y="1455738"/>
          <p14:tracePt t="64010" x="4527550" y="1455738"/>
          <p14:tracePt t="64026" x="4518025" y="1455738"/>
          <p14:tracePt t="64043" x="4500563" y="1455738"/>
          <p14:tracePt t="64059" x="4491038" y="1455738"/>
          <p14:tracePt t="64076" x="4465638" y="1465263"/>
          <p14:tracePt t="64092" x="4419600" y="1500188"/>
          <p14:tracePt t="64110" x="4384675" y="1509713"/>
          <p14:tracePt t="64127" x="4384675" y="1517650"/>
          <p14:tracePt t="64143" x="4384675" y="1527175"/>
          <p14:tracePt t="64160" x="4367213" y="1562100"/>
          <p14:tracePt t="64176" x="4367213" y="1589088"/>
          <p14:tracePt t="64193" x="4367213" y="1633538"/>
          <p14:tracePt t="64210" x="4367213" y="1670050"/>
          <p14:tracePt t="64226" x="4367213" y="1714500"/>
          <p14:tracePt t="64244" x="4367213" y="1741488"/>
          <p14:tracePt t="64261" x="4367213" y="1751013"/>
          <p14:tracePt t="64278" x="4402138" y="1795463"/>
          <p14:tracePt t="64295" x="4419600" y="1812925"/>
          <p14:tracePt t="64312" x="4438650" y="1812925"/>
          <p14:tracePt t="64326" x="4446588" y="1830388"/>
          <p14:tracePt t="64343" x="4456113" y="1830388"/>
          <p14:tracePt t="64359" x="4483100" y="1822450"/>
          <p14:tracePt t="64377" x="4545013" y="1768475"/>
          <p14:tracePt t="64396" x="4572000" y="1724025"/>
          <p14:tracePt t="64412" x="4608513" y="1687513"/>
          <p14:tracePt t="64429" x="4633913" y="1660525"/>
          <p14:tracePt t="64444" x="4660900" y="1652588"/>
          <p14:tracePt t="64461" x="4670425" y="1643063"/>
          <p14:tracePt t="64479" x="4670425" y="1633538"/>
          <p14:tracePt t="64496" x="4679950" y="1616075"/>
          <p14:tracePt t="64512" x="4679950" y="1608138"/>
          <p14:tracePt t="64528" x="4697413" y="1581150"/>
          <p14:tracePt t="64544" x="4705350" y="1554163"/>
          <p14:tracePt t="64563" x="4724400" y="1500188"/>
          <p14:tracePt t="64579" x="4724400" y="1490663"/>
          <p14:tracePt t="64593" x="4732338" y="1473200"/>
          <p14:tracePt t="64610" x="4732338" y="1465263"/>
          <p14:tracePt t="64631" x="4732338" y="1455738"/>
          <p14:tracePt t="64645" x="4714875" y="1438275"/>
          <p14:tracePt t="64662" x="4705350" y="1438275"/>
          <p14:tracePt t="64676" x="4687888" y="1438275"/>
          <p14:tracePt t="64693" x="4670425" y="1428750"/>
          <p14:tracePt t="64710" x="4643438" y="1428750"/>
          <p14:tracePt t="64726" x="4625975" y="1428750"/>
          <p14:tracePt t="64753" x="4608513" y="1428750"/>
          <p14:tracePt t="64778" x="4598988" y="1428750"/>
          <p14:tracePt t="64786" x="4581525" y="1428750"/>
          <p14:tracePt t="64800" x="4572000" y="1428750"/>
          <p14:tracePt t="64817" x="4562475" y="1428750"/>
          <p14:tracePt t="64840" x="4554538" y="1428750"/>
          <p14:tracePt t="64852" x="4545013" y="1428750"/>
          <p14:tracePt t="64864" x="4537075" y="1428750"/>
          <p14:tracePt t="64879" x="4527550" y="1428750"/>
          <p14:tracePt t="64908" x="4510088" y="1446213"/>
          <p14:tracePt t="64923" x="4500563" y="1446213"/>
          <p14:tracePt t="64931" x="4491038" y="1446213"/>
          <p14:tracePt t="64945" x="4473575" y="1465263"/>
          <p14:tracePt t="64959" x="4456113" y="1465263"/>
          <p14:tracePt t="64975" x="4438650" y="1473200"/>
          <p14:tracePt t="64992" x="4419600" y="1500188"/>
          <p14:tracePt t="65008" x="4419600" y="1509713"/>
          <p14:tracePt t="65026" x="4394200" y="1536700"/>
          <p14:tracePt t="65042" x="4394200" y="1554163"/>
          <p14:tracePt t="65058" x="4384675" y="1571625"/>
          <p14:tracePt t="65074" x="4384675" y="1581150"/>
          <p14:tracePt t="65092" x="4384675" y="1598613"/>
          <p14:tracePt t="65108" x="4384675" y="1608138"/>
          <p14:tracePt t="65125" x="4384675" y="1616075"/>
          <p14:tracePt t="65509" x="4384675" y="1633538"/>
          <p14:tracePt t="65617" x="4384675" y="1643063"/>
          <p14:tracePt t="65631" x="4402138" y="1652588"/>
          <p14:tracePt t="65645" x="4419600" y="1697038"/>
          <p14:tracePt t="65662" x="4429125" y="1741488"/>
          <p14:tracePt t="65679" x="4446588" y="1776413"/>
          <p14:tracePt t="65695" x="4446588" y="1803400"/>
          <p14:tracePt t="65712" x="4446588" y="1812925"/>
          <p14:tracePt t="65738" x="4446588" y="1822450"/>
          <p14:tracePt t="65746" x="4446588" y="1839913"/>
          <p14:tracePt t="65760" x="4456113" y="1866900"/>
          <p14:tracePt t="65778" x="4491038" y="1920875"/>
          <p14:tracePt t="65794" x="4527550" y="1946275"/>
          <p14:tracePt t="65810" x="4537075" y="1982788"/>
          <p14:tracePt t="65826" x="4572000" y="1992313"/>
          <p14:tracePt t="65844" x="4608513" y="2027238"/>
          <p14:tracePt t="65859" x="4643438" y="2044700"/>
          <p14:tracePt t="65876" x="4660900" y="2054225"/>
          <p14:tracePt t="66231" x="4660900" y="2063750"/>
          <p14:tracePt t="66243" x="4670425" y="2071688"/>
          <p14:tracePt t="66262" x="4679950" y="2081213"/>
          <p14:tracePt t="66284" x="4679950" y="2089150"/>
          <p14:tracePt t="66314" x="4697413" y="2089150"/>
          <p14:tracePt t="66330" x="4705350" y="2089150"/>
          <p14:tracePt t="66346" x="4705350" y="2098675"/>
          <p14:tracePt t="66447" x="4714875" y="2089150"/>
          <p14:tracePt t="66514" x="4724400" y="2089150"/>
          <p14:tracePt t="66530" x="4724400" y="2081213"/>
          <p14:tracePt t="66539" x="4724400" y="2071688"/>
          <p14:tracePt t="66553" x="4732338" y="2063750"/>
          <p14:tracePt t="66569" x="4732338" y="2027238"/>
          <p14:tracePt t="66581" x="4732338" y="2017713"/>
          <p14:tracePt t="66596" x="4732338" y="1982788"/>
          <p14:tracePt t="66612" x="4732338" y="1965325"/>
          <p14:tracePt t="66628" x="4732338" y="1938338"/>
          <p14:tracePt t="66643" x="4732338" y="1920875"/>
          <p14:tracePt t="66661" x="4732338" y="1901825"/>
          <p14:tracePt t="66684" x="4732338" y="1884363"/>
          <p14:tracePt t="66694" x="4732338" y="1874838"/>
          <p14:tracePt t="66710" x="4732338" y="1866900"/>
          <p14:tracePt t="66726" x="4732338" y="1849438"/>
          <p14:tracePt t="66743" x="4732338" y="1839913"/>
          <p14:tracePt t="66761" x="4724400" y="1839913"/>
          <p14:tracePt t="66777" x="4714875" y="1839913"/>
          <p14:tracePt t="66793" x="4714875" y="1830388"/>
          <p14:tracePt t="66810" x="4705350" y="1830388"/>
          <p14:tracePt t="66826" x="4679950" y="1830388"/>
          <p14:tracePt t="66844" x="4652963" y="1822450"/>
          <p14:tracePt t="66861" x="4616450" y="1822450"/>
          <p14:tracePt t="66878" x="4581525" y="1812925"/>
          <p14:tracePt t="66893" x="4554538" y="1812925"/>
          <p14:tracePt t="66910" x="4491038" y="1812925"/>
          <p14:tracePt t="66926" x="4456113" y="1812925"/>
          <p14:tracePt t="66944" x="4419600" y="1812925"/>
          <p14:tracePt t="66961" x="4394200" y="1812925"/>
          <p14:tracePt t="67023" x="4384675" y="1812925"/>
          <p14:tracePt t="67037" x="4375150" y="1812925"/>
          <p14:tracePt t="67048" x="4367213" y="1822450"/>
          <p14:tracePt t="67060" x="4348163" y="1830388"/>
          <p14:tracePt t="67082" x="4348163" y="1866900"/>
          <p14:tracePt t="67093" x="4348163" y="1874838"/>
          <p14:tracePt t="67110" x="4340225" y="1893888"/>
          <p14:tracePt t="67126" x="4340225" y="1920875"/>
          <p14:tracePt t="67144" x="4322763" y="1946275"/>
          <p14:tracePt t="67160" x="4322763" y="2027238"/>
          <p14:tracePt t="67177" x="4330700" y="2071688"/>
          <p14:tracePt t="67193" x="4357688" y="2135188"/>
          <p14:tracePt t="67210" x="4375150" y="2170113"/>
          <p14:tracePt t="67226" x="4394200" y="2179638"/>
          <p14:tracePt t="67243" x="4419600" y="2187575"/>
          <p14:tracePt t="67260" x="4438650" y="2197100"/>
          <p14:tracePt t="67276" x="4465638" y="2206625"/>
          <p14:tracePt t="67292" x="4510088" y="2224088"/>
          <p14:tracePt t="67308" x="4581525" y="2224088"/>
          <p14:tracePt t="67325" x="4679950" y="2232025"/>
          <p14:tracePt t="67342" x="4768850" y="2214563"/>
          <p14:tracePt t="67361" x="4795838" y="2206625"/>
          <p14:tracePt t="67377" x="4813300" y="2197100"/>
          <p14:tracePt t="67394" x="4813300" y="2187575"/>
          <p14:tracePt t="67410" x="4822825" y="2160588"/>
          <p14:tracePt t="67428" x="4822825" y="2108200"/>
          <p14:tracePt t="67444" x="4822825" y="2054225"/>
          <p14:tracePt t="67461" x="4822825" y="1973263"/>
          <p14:tracePt t="67477" x="4803775" y="1911350"/>
          <p14:tracePt t="67493" x="4795838" y="1866900"/>
          <p14:tracePt t="67509" x="4776788" y="1803400"/>
          <p14:tracePt t="67526" x="4751388" y="1776413"/>
          <p14:tracePt t="67543" x="4732338" y="1768475"/>
          <p14:tracePt t="67562" x="4652963" y="1758950"/>
          <p14:tracePt t="67578" x="4608513" y="1758950"/>
          <p14:tracePt t="67595" x="4545013" y="1758950"/>
          <p14:tracePt t="67612" x="4473575" y="1758950"/>
          <p14:tracePt t="67630" x="4438650" y="1758950"/>
          <p14:tracePt t="67646" x="4394200" y="1768475"/>
          <p14:tracePt t="67660" x="4348163" y="1768475"/>
          <p14:tracePt t="67677" x="4303713" y="1768475"/>
          <p14:tracePt t="67693" x="4268788" y="1785938"/>
          <p14:tracePt t="67710" x="4251325" y="1803400"/>
          <p14:tracePt t="67726" x="4232275" y="1839913"/>
          <p14:tracePt t="67746" x="4205288" y="1893888"/>
          <p14:tracePt t="67763" x="4205288" y="1938338"/>
          <p14:tracePt t="67777" x="4197350" y="2000250"/>
          <p14:tracePt t="67793" x="4179888" y="2044700"/>
          <p14:tracePt t="67809" x="4170363" y="2098675"/>
          <p14:tracePt t="67826" x="4170363" y="2125663"/>
          <p14:tracePt t="67844" x="4170363" y="2187575"/>
          <p14:tracePt t="67860" x="4179888" y="2206625"/>
          <p14:tracePt t="67877" x="4214813" y="2224088"/>
          <p14:tracePt t="67895" x="4241800" y="2224088"/>
          <p14:tracePt t="67913" x="4295775" y="2224088"/>
          <p14:tracePt t="67926" x="4313238" y="2224088"/>
          <p14:tracePt t="67944" x="4419600" y="2224088"/>
          <p14:tracePt t="67961" x="4483100" y="2224088"/>
          <p14:tracePt t="67977" x="4518025" y="2214563"/>
          <p14:tracePt t="67994" x="4545013" y="2179638"/>
          <p14:tracePt t="68009" x="4554538" y="2170113"/>
          <p14:tracePt t="68025" x="4572000" y="2170113"/>
          <p14:tracePt t="68042" x="4572000" y="2160588"/>
          <p14:tracePt t="68059" x="4572000" y="2152650"/>
          <p14:tracePt t="68090" x="4572000" y="2143125"/>
          <p14:tracePt t="68106" x="4562475" y="2143125"/>
          <p14:tracePt t="68112" x="4554538" y="2125663"/>
          <p14:tracePt t="68125" x="4545013" y="2116138"/>
          <p14:tracePt t="68142" x="4545013" y="2108200"/>
          <p14:tracePt t="68159" x="4491038" y="2071688"/>
          <p14:tracePt t="68175" x="4473575" y="2063750"/>
          <p14:tracePt t="68192" x="4446588" y="2054225"/>
          <p14:tracePt t="68208" x="4429125" y="2044700"/>
          <p14:tracePt t="68229" x="4419600" y="2044700"/>
          <p14:tracePt t="68246" x="4411663" y="2044700"/>
          <p14:tracePt t="68262" x="4402138" y="2044700"/>
          <p14:tracePt t="68279" x="4394200" y="2044700"/>
          <p14:tracePt t="68293" x="4384675" y="2044700"/>
          <p14:tracePt t="68309" x="4357688" y="2054225"/>
          <p14:tracePt t="68326" x="4330700" y="2081213"/>
          <p14:tracePt t="68343" x="4303713" y="2108200"/>
          <p14:tracePt t="68360" x="4295775" y="2108200"/>
          <p14:tracePt t="68377" x="4286250" y="2125663"/>
          <p14:tracePt t="68393" x="4286250" y="2160588"/>
          <p14:tracePt t="68410" x="4286250" y="2224088"/>
          <p14:tracePt t="68426" x="4286250" y="2232025"/>
          <p14:tracePt t="68443" x="4286250" y="2268538"/>
          <p14:tracePt t="68460" x="4348163" y="2295525"/>
          <p14:tracePt t="68477" x="4411663" y="2339975"/>
          <p14:tracePt t="68493" x="4456113" y="2357438"/>
          <p14:tracePt t="68509" x="4518025" y="2374900"/>
          <p14:tracePt t="68526" x="4554538" y="2384425"/>
          <p14:tracePt t="68543" x="4608513" y="2384425"/>
          <p14:tracePt t="68560" x="4633913" y="2357438"/>
          <p14:tracePt t="68576" x="4652963" y="2330450"/>
          <p14:tracePt t="68593" x="4652963" y="2295525"/>
          <p14:tracePt t="68610" x="4660900" y="2251075"/>
          <p14:tracePt t="68626" x="4660900" y="2187575"/>
          <p14:tracePt t="68647" x="4660900" y="2116138"/>
          <p14:tracePt t="68663" x="4660900" y="2081213"/>
          <p14:tracePt t="68679" x="4608513" y="2027238"/>
          <p14:tracePt t="68695" x="4562475" y="2009775"/>
          <p14:tracePt t="68710" x="4518025" y="2000250"/>
          <p14:tracePt t="68726" x="4473575" y="2000250"/>
          <p14:tracePt t="68744" x="4419600" y="1982788"/>
          <p14:tracePt t="68760" x="4384675" y="1982788"/>
          <p14:tracePt t="68777" x="4367213" y="1982788"/>
          <p14:tracePt t="68792" x="4330700" y="1992313"/>
          <p14:tracePt t="68809" x="4322763" y="2009775"/>
          <p14:tracePt t="68825" x="4313238" y="2054225"/>
          <p14:tracePt t="68843" x="4313238" y="2135188"/>
          <p14:tracePt t="68859" x="4340225" y="2170113"/>
          <p14:tracePt t="68875" x="4357688" y="2206625"/>
          <p14:tracePt t="68891" x="4394200" y="2214563"/>
          <p14:tracePt t="68908" x="4411663" y="2232025"/>
          <p14:tracePt t="68925" x="4446588" y="2232025"/>
          <p14:tracePt t="68947" x="4491038" y="2241550"/>
          <p14:tracePt t="68964" x="4510088" y="2224088"/>
          <p14:tracePt t="68979" x="4545013" y="2160588"/>
          <p14:tracePt t="68997" x="4652963" y="2054225"/>
          <p14:tracePt t="69010" x="4679950" y="2027238"/>
          <p14:tracePt t="69027" x="4687888" y="1920875"/>
          <p14:tracePt t="69044" x="4705350" y="1857375"/>
          <p14:tracePt t="69061" x="4705350" y="1830388"/>
          <p14:tracePt t="69089" x="4705350" y="1822450"/>
          <p14:tracePt t="69105" x="4679950" y="1822450"/>
          <p14:tracePt t="69118" x="4660900" y="1822450"/>
          <p14:tracePt t="69130" x="4643438" y="1822450"/>
          <p14:tracePt t="69146" x="4616450" y="1822450"/>
          <p14:tracePt t="69162" x="4598988" y="1849438"/>
          <p14:tracePt t="69179" x="4581525" y="1857375"/>
          <p14:tracePt t="69195" x="4554538" y="1920875"/>
          <p14:tracePt t="69213" x="4545013" y="2000250"/>
          <p14:tracePt t="69230" x="4527550" y="2063750"/>
          <p14:tracePt t="69244" x="4518025" y="2125663"/>
          <p14:tracePt t="69260" x="4518025" y="2170113"/>
          <p14:tracePt t="69277" x="4518025" y="2179638"/>
          <p14:tracePt t="69293" x="4518025" y="2197100"/>
          <p14:tracePt t="69312" x="4527550" y="2197100"/>
          <p14:tracePt t="69327" x="4545013" y="2197100"/>
          <p14:tracePt t="69373" x="4554538" y="2187575"/>
          <p14:tracePt t="69385" x="4572000" y="2179638"/>
          <p14:tracePt t="69399" x="4589463" y="2108200"/>
          <p14:tracePt t="69413" x="4616450" y="2027238"/>
          <p14:tracePt t="69427" x="4616450" y="1965325"/>
          <p14:tracePt t="69444" x="4616450" y="1920875"/>
          <p14:tracePt t="69460" x="4616450" y="1901825"/>
          <p14:tracePt t="69476" x="4598988" y="1866900"/>
          <p14:tracePt t="69495" x="4562475" y="1866900"/>
          <p14:tracePt t="69513" x="4518025" y="1866900"/>
          <p14:tracePt t="69530" x="4465638" y="1866900"/>
          <p14:tracePt t="69546" x="4384675" y="1893888"/>
          <p14:tracePt t="69563" x="4357688" y="1901825"/>
          <p14:tracePt t="69579" x="4303713" y="1928813"/>
          <p14:tracePt t="69595" x="4276725" y="1928813"/>
          <p14:tracePt t="69613" x="4268788" y="1946275"/>
          <p14:tracePt t="69630" x="4268788" y="1982788"/>
          <p14:tracePt t="69647" x="4259263" y="2027238"/>
          <p14:tracePt t="69662" x="4259263" y="2063750"/>
          <p14:tracePt t="69679" x="4259263" y="2081213"/>
          <p14:tracePt t="69693" x="4268788" y="2081213"/>
          <p14:tracePt t="69710" x="4286250" y="2116138"/>
          <p14:tracePt t="69728" x="4313238" y="2116138"/>
          <p14:tracePt t="69751" x="4322763" y="2125663"/>
          <p14:tracePt t="69774" x="4330700" y="2125663"/>
          <p14:tracePt t="69790" x="4330700" y="2135188"/>
          <p14:tracePt t="69804" x="4340225" y="2143125"/>
          <p14:tracePt t="69827" x="4340225" y="2152650"/>
          <p14:tracePt t="69843" x="4340225" y="2160588"/>
          <p14:tracePt t="69855" x="4348163" y="2160588"/>
          <p14:tracePt t="69880" x="4357688" y="2160588"/>
          <p14:tracePt t="69896" x="4367213" y="2160588"/>
          <p14:tracePt t="69928" x="4384675" y="2160588"/>
          <p14:tracePt t="69940" x="4394200" y="2160588"/>
          <p14:tracePt t="69952" x="4402138" y="2170113"/>
          <p14:tracePt t="69964" x="4411663" y="2170113"/>
          <p14:tracePt t="69996" x="4419600" y="2160588"/>
          <p14:tracePt t="70004" x="4419600" y="2152650"/>
          <p14:tracePt t="70012" x="4429125" y="2143125"/>
          <p14:tracePt t="70027" x="4429125" y="2108200"/>
          <p14:tracePt t="70044" x="4446588" y="2063750"/>
          <p14:tracePt t="70065" x="4456113" y="1992313"/>
          <p14:tracePt t="70079" x="4456113" y="1973263"/>
          <p14:tracePt t="70096" x="4465638" y="1911350"/>
          <p14:tracePt t="70113" x="4465638" y="1866900"/>
          <p14:tracePt t="70130" x="4465638" y="1812925"/>
          <p14:tracePt t="70145" x="4465638" y="1768475"/>
          <p14:tracePt t="70160" x="4465638" y="1731963"/>
          <p14:tracePt t="70176" x="4465638" y="1704975"/>
          <p14:tracePt t="70193" x="4465638" y="1679575"/>
          <p14:tracePt t="70211" x="4465638" y="1643063"/>
          <p14:tracePt t="70227" x="4465638" y="1616075"/>
          <p14:tracePt t="70243" x="4465638" y="1598613"/>
          <p14:tracePt t="70260" x="4465638" y="1581150"/>
          <p14:tracePt t="70276" x="4465638" y="1554163"/>
          <p14:tracePt t="70293" x="4465638" y="1544638"/>
          <p14:tracePt t="70482" x="4465638" y="1562100"/>
          <p14:tracePt t="70495" x="4465638" y="1571625"/>
          <p14:tracePt t="70513" x="4465638" y="1589088"/>
          <p14:tracePt t="70530" x="4465638" y="1598613"/>
          <p14:tracePt t="70545" x="4465638" y="1625600"/>
          <p14:tracePt t="70562" x="4465638" y="1633538"/>
          <p14:tracePt t="70578" x="4465638" y="1643063"/>
          <p14:tracePt t="70674" x="4473575" y="1643063"/>
          <p14:tracePt t="70704" x="4491038" y="1643063"/>
          <p14:tracePt t="70866" x="4491038" y="1633538"/>
          <p14:tracePt t="70880" x="4491038" y="1608138"/>
          <p14:tracePt t="70896" x="4491038" y="1589088"/>
          <p14:tracePt t="70913" x="4491038" y="1581150"/>
          <p14:tracePt t="70927" x="4500563" y="1571625"/>
          <p14:tracePt t="70973" x="4500563" y="1554163"/>
          <p14:tracePt t="71079" x="4500563" y="1571625"/>
          <p14:tracePt t="71087" x="4500563" y="1608138"/>
          <p14:tracePt t="71095" x="4500563" y="1616075"/>
          <p14:tracePt t="71111" x="4491038" y="1679575"/>
          <p14:tracePt t="71128" x="4483100" y="1724025"/>
          <p14:tracePt t="71144" x="4483100" y="1768475"/>
          <p14:tracePt t="71161" x="4483100" y="1822450"/>
          <p14:tracePt t="71180" x="4483100" y="1857375"/>
          <p14:tracePt t="71197" x="4483100" y="1874838"/>
          <p14:tracePt t="71212" x="4483100" y="1893888"/>
          <p14:tracePt t="71227" x="4483100" y="1911350"/>
          <p14:tracePt t="71244" x="4483100" y="1928813"/>
          <p14:tracePt t="71260" x="4483100" y="1955800"/>
          <p14:tracePt t="71279" x="4483100" y="1965325"/>
          <p14:tracePt t="71293" x="4483100" y="1973263"/>
          <p14:tracePt t="71333" x="4483100" y="1982788"/>
          <p14:tracePt t="71442" x="4483100" y="1955800"/>
          <p14:tracePt t="71454" x="4510088" y="1928813"/>
          <p14:tracePt t="71467" x="4518025" y="1884363"/>
          <p14:tracePt t="71479" x="4518025" y="1839913"/>
          <p14:tracePt t="71497" x="4537075" y="1751013"/>
          <p14:tracePt t="71513" x="4537075" y="1660525"/>
          <p14:tracePt t="71529" x="4537075" y="1562100"/>
          <p14:tracePt t="71546" x="4537075" y="1490663"/>
          <p14:tracePt t="71563" x="4545013" y="1419225"/>
          <p14:tracePt t="71580" x="4554538" y="1411288"/>
          <p14:tracePt t="71595" x="4554538" y="1401763"/>
          <p14:tracePt t="71696" x="4554538" y="1438275"/>
          <p14:tracePt t="71707" x="4545013" y="1455738"/>
          <p14:tracePt t="71720" x="4527550" y="1517650"/>
          <p14:tracePt t="71733" x="4527550" y="1562100"/>
          <p14:tracePt t="71745" x="4527550" y="1589088"/>
          <p14:tracePt t="71761" x="4527550" y="1625600"/>
          <p14:tracePt t="71777" x="4510088" y="1687513"/>
          <p14:tracePt t="71792" x="4491038" y="1776413"/>
          <p14:tracePt t="71809" x="4483100" y="1874838"/>
          <p14:tracePt t="71826" x="4483100" y="1901825"/>
          <p14:tracePt t="71843" x="4483100" y="1911350"/>
          <p14:tracePt t="71956" x="4483100" y="1884363"/>
          <p14:tracePt t="71968" x="4483100" y="1874838"/>
          <p14:tracePt t="71981" x="4483100" y="1803400"/>
          <p14:tracePt t="71997" x="4483100" y="1741488"/>
          <p14:tracePt t="72013" x="4500563" y="1679575"/>
          <p14:tracePt t="72029" x="4510088" y="1598613"/>
          <p14:tracePt t="72044" x="4510088" y="1554163"/>
          <p14:tracePt t="72060" x="4518025" y="1509713"/>
          <p14:tracePt t="72077" x="4518025" y="1490663"/>
          <p14:tracePt t="72094" x="4518025" y="1465263"/>
          <p14:tracePt t="72111" x="4518025" y="1446213"/>
          <p14:tracePt t="72240" x="4518025" y="1465263"/>
          <p14:tracePt t="72252" x="4518025" y="1500188"/>
          <p14:tracePt t="72265" x="4518025" y="1544638"/>
          <p14:tracePt t="72277" x="4510088" y="1581150"/>
          <p14:tracePt t="72294" x="4510088" y="1679575"/>
          <p14:tracePt t="72310" x="4510088" y="1758950"/>
          <p14:tracePt t="72327" x="4510088" y="1803400"/>
          <p14:tracePt t="72343" x="4510088" y="1822450"/>
          <p14:tracePt t="72361" x="4510088" y="1849438"/>
          <p14:tracePt t="72379" x="4510088" y="1857375"/>
          <p14:tracePt t="72418" x="4510088" y="1866900"/>
          <p14:tracePt t="72526" x="4510088" y="1849438"/>
          <p14:tracePt t="72540" x="4510088" y="1741488"/>
          <p14:tracePt t="72552" x="4510088" y="1704975"/>
          <p14:tracePt t="72566" x="4510088" y="1562100"/>
          <p14:tracePt t="72580" x="4510088" y="1500188"/>
          <p14:tracePt t="72597" x="4510088" y="1465263"/>
          <p14:tracePt t="72613" x="4510088" y="1455738"/>
          <p14:tracePt t="72724" x="4510088" y="1473200"/>
          <p14:tracePt t="72735" x="4510088" y="1482725"/>
          <p14:tracePt t="72748" x="4510088" y="1509713"/>
          <p14:tracePt t="72760" x="4510088" y="1517650"/>
          <p14:tracePt t="72777" x="4491038" y="1571625"/>
          <p14:tracePt t="72794" x="4491038" y="1652588"/>
          <p14:tracePt t="72811" x="4483100" y="1741488"/>
          <p14:tracePt t="72826" x="4483100" y="1803400"/>
          <p14:tracePt t="72844" x="4483100" y="1884363"/>
          <p14:tracePt t="72860" x="4483100" y="1911350"/>
          <p14:tracePt t="72877" x="4483100" y="1938338"/>
          <p14:tracePt t="72894" x="4483100" y="1946275"/>
          <p14:tracePt t="73032" x="4483100" y="1955800"/>
          <p14:tracePt t="73071" x="4483100" y="1965325"/>
          <p14:tracePt t="73085" x="4491038" y="1982788"/>
          <p14:tracePt t="73098" x="4491038" y="2017713"/>
          <p14:tracePt t="73112" x="4510088" y="2071688"/>
          <p14:tracePt t="73127" x="4510088" y="2089150"/>
          <p14:tracePt t="73144" x="4510088" y="2135188"/>
          <p14:tracePt t="73160" x="4510088" y="2214563"/>
          <p14:tracePt t="73178" x="4510088" y="2259013"/>
          <p14:tracePt t="73195" x="4500563" y="2286000"/>
          <p14:tracePt t="73212" x="4500563" y="2322513"/>
          <p14:tracePt t="73227" x="4500563" y="2349500"/>
          <p14:tracePt t="73244" x="4500563" y="2374900"/>
          <p14:tracePt t="73261" x="4500563" y="2401888"/>
          <p14:tracePt t="73279" x="4500563" y="2446338"/>
          <p14:tracePt t="73294" x="4500563" y="2465388"/>
          <p14:tracePt t="73311" x="4510088" y="2492375"/>
          <p14:tracePt t="73327" x="4518025" y="2500313"/>
          <p14:tracePt t="73344" x="4518025" y="2509838"/>
          <p14:tracePt t="73362" x="4554538" y="2536825"/>
          <p14:tracePt t="73379" x="4581525" y="2554288"/>
          <p14:tracePt t="73454" x="4589463" y="2563813"/>
          <p14:tracePt t="73470" x="4589463" y="2571750"/>
          <p14:tracePt t="73482" x="4598988" y="2571750"/>
          <p14:tracePt t="73496" x="4598988" y="2581275"/>
          <p14:tracePt t="73510" x="4625975" y="2581275"/>
          <p14:tracePt t="73527" x="4670425" y="2589213"/>
          <p14:tracePt t="73543" x="4697413" y="2589213"/>
          <p14:tracePt t="73561" x="4741863" y="2589213"/>
          <p14:tracePt t="73599" x="4759325" y="2589213"/>
          <p14:tracePt t="73607" x="4786313" y="2589213"/>
          <p14:tracePt t="73615" x="4795838" y="2589213"/>
          <p14:tracePt t="73627" x="4803775" y="2589213"/>
          <p14:tracePt t="73644" x="4840288" y="2581275"/>
          <p14:tracePt t="73661" x="4894263" y="2581275"/>
          <p14:tracePt t="73677" x="4911725" y="2581275"/>
          <p14:tracePt t="73699" x="4956175" y="2571750"/>
          <p14:tracePt t="73712" x="4965700" y="2571750"/>
          <p14:tracePt t="73729" x="4973638" y="2571750"/>
          <p14:tracePt t="73747" x="4992688" y="2536825"/>
          <p14:tracePt t="73763" x="5010150" y="2527300"/>
          <p14:tracePt t="73778" x="5018088" y="2500313"/>
          <p14:tracePt t="73794" x="5018088" y="2473325"/>
          <p14:tracePt t="73810" x="5018088" y="2455863"/>
          <p14:tracePt t="73827" x="5018088" y="2446338"/>
          <p14:tracePt t="73845" x="4983163" y="2420938"/>
          <p14:tracePt t="73861" x="4965700" y="2420938"/>
          <p14:tracePt t="73878" x="4929188" y="2411413"/>
          <p14:tracePt t="73897" x="4884738" y="2384425"/>
          <p14:tracePt t="73913" x="4848225" y="2374900"/>
          <p14:tracePt t="73929" x="4822825" y="2357438"/>
          <p14:tracePt t="73947" x="4768850" y="2322513"/>
          <p14:tracePt t="73963" x="4751388" y="2303463"/>
          <p14:tracePt t="73980" x="4724400" y="2303463"/>
          <p14:tracePt t="73996" x="4714875" y="2303463"/>
          <p14:tracePt t="74012" x="4705350" y="2303463"/>
          <p14:tracePt t="74030" x="4660900" y="2278063"/>
          <p14:tracePt t="74047" x="4652963" y="2268538"/>
          <p14:tracePt t="74064" x="4625975" y="2268538"/>
          <p14:tracePt t="74080" x="4616450" y="2268538"/>
          <p14:tracePt t="74096" x="4581525" y="2268538"/>
          <p14:tracePt t="74113" x="4562475" y="2268538"/>
          <p14:tracePt t="74130" x="4537075" y="2268538"/>
          <p14:tracePt t="74148" x="4518025" y="2268538"/>
          <p14:tracePt t="74162" x="4491038" y="2268538"/>
          <p14:tracePt t="74177" x="4465638" y="2268538"/>
          <p14:tracePt t="74194" x="4446588" y="2268538"/>
          <p14:tracePt t="74211" x="4438650" y="2278063"/>
          <p14:tracePt t="74227" x="4402138" y="2295525"/>
          <p14:tracePt t="74244" x="4394200" y="2303463"/>
          <p14:tracePt t="74261" x="4384675" y="2312988"/>
          <p14:tracePt t="74278" x="4367213" y="2312988"/>
          <p14:tracePt t="74370" x="4367213" y="2322513"/>
          <p14:tracePt t="74384" x="4357688" y="2322513"/>
          <p14:tracePt t="74400" x="4357688" y="2330450"/>
          <p14:tracePt t="74430" x="4357688" y="2339975"/>
          <p14:tracePt t="74443" x="4357688" y="2349500"/>
          <p14:tracePt t="74457" x="4348163" y="2384425"/>
          <p14:tracePt t="74469" x="4340225" y="2401888"/>
          <p14:tracePt t="74482" x="4330700" y="2401888"/>
          <p14:tracePt t="74496" x="4330700" y="2428875"/>
          <p14:tracePt t="74524" x="4330700" y="2438400"/>
          <p14:tracePt t="74538" x="4330700" y="2446338"/>
          <p14:tracePt t="74550" x="4322763" y="2446338"/>
          <p14:tracePt t="74560" x="4322763" y="2455863"/>
          <p14:tracePt t="74577" x="4322763" y="2465388"/>
          <p14:tracePt t="74594" x="4322763" y="2482850"/>
          <p14:tracePt t="74611" x="4322763" y="2492375"/>
          <p14:tracePt t="74627" x="4322763" y="2509838"/>
          <p14:tracePt t="74700" x="4322763" y="2517775"/>
          <p14:tracePt t="74716" x="4330700" y="2536825"/>
          <p14:tracePt t="74730" x="4357688" y="2563813"/>
          <p14:tracePt t="74744" x="4357688" y="2581275"/>
          <p14:tracePt t="74762" x="4367213" y="2589213"/>
          <p14:tracePt t="74778" x="4375150" y="2608263"/>
          <p14:tracePt t="74799" x="4384675" y="2608263"/>
          <p14:tracePt t="74822" x="4394200" y="2608263"/>
          <p14:tracePt t="74846" x="4402138" y="2608263"/>
          <p14:tracePt t="74860" x="4419600" y="2608263"/>
          <p14:tracePt t="74871" x="4438650" y="2608263"/>
          <p14:tracePt t="74884" x="4446588" y="2625725"/>
          <p14:tracePt t="74900" x="4456113" y="2625725"/>
          <p14:tracePt t="74911" x="4465638" y="2625725"/>
          <p14:tracePt t="74967" x="4473575" y="2625725"/>
          <p14:tracePt t="74975" x="4483100" y="2635250"/>
          <p14:tracePt t="74983" x="4491038" y="2635250"/>
          <p14:tracePt t="74994" x="4510088" y="2635250"/>
          <p14:tracePt t="75010" x="4518025" y="2643188"/>
          <p14:tracePt t="75026" x="4537075" y="2643188"/>
          <p14:tracePt t="75043" x="4545013" y="2643188"/>
          <p14:tracePt t="75061" x="4589463" y="2652713"/>
          <p14:tracePt t="75077" x="4625975" y="2660650"/>
          <p14:tracePt t="75094" x="4687888" y="2670175"/>
          <p14:tracePt t="75110" x="4732338" y="2687638"/>
          <p14:tracePt t="75127" x="4795838" y="2697163"/>
          <p14:tracePt t="75143" x="4830763" y="2724150"/>
          <p14:tracePt t="75160" x="4894263" y="2732088"/>
          <p14:tracePt t="75176" x="4911725" y="2741613"/>
          <p14:tracePt t="75193" x="4938713" y="2741613"/>
          <p14:tracePt t="75209" x="4973638" y="2741613"/>
          <p14:tracePt t="75226" x="4992688" y="2741613"/>
          <p14:tracePt t="75243" x="5045075" y="2741613"/>
          <p14:tracePt t="75260" x="5126038" y="2759075"/>
          <p14:tracePt t="75277" x="5143500" y="2759075"/>
          <p14:tracePt t="75293" x="5187950" y="2768600"/>
          <p14:tracePt t="75310" x="5207000" y="2768600"/>
          <p14:tracePt t="75376" x="5207000" y="2759075"/>
          <p14:tracePt t="75389" x="5207000" y="2732088"/>
          <p14:tracePt t="75401" x="5224463" y="2643188"/>
          <p14:tracePt t="75415" x="5251450" y="2581275"/>
          <p14:tracePt t="75427" x="5251450" y="2571750"/>
          <p14:tracePt t="75444" x="5251450" y="2509838"/>
          <p14:tracePt t="75461" x="5251450" y="2500313"/>
          <p14:tracePt t="75478" x="5251450" y="2492375"/>
          <p14:tracePt t="75514" x="5251450" y="2482850"/>
          <p14:tracePt t="75526" x="5232400" y="2465388"/>
          <p14:tracePt t="75539" x="5214938" y="2428875"/>
          <p14:tracePt t="75553" x="5197475" y="2420938"/>
          <p14:tracePt t="75566" x="5180013" y="2401888"/>
          <p14:tracePt t="75578" x="5170488" y="2393950"/>
          <p14:tracePt t="75594" x="5160963" y="2384425"/>
          <p14:tracePt t="75610" x="5153025" y="2374900"/>
          <p14:tracePt t="75628" x="5143500" y="2366963"/>
          <p14:tracePt t="75645" x="5126038" y="2357438"/>
          <p14:tracePt t="75661" x="5099050" y="2357438"/>
          <p14:tracePt t="75677" x="5072063" y="2339975"/>
          <p14:tracePt t="75693" x="5045075" y="2330450"/>
          <p14:tracePt t="75710" x="5037138" y="2322513"/>
          <p14:tracePt t="75726" x="4992688" y="2312988"/>
          <p14:tracePt t="75744" x="4902200" y="2286000"/>
          <p14:tracePt t="75760" x="4875213" y="2286000"/>
          <p14:tracePt t="75777" x="4840288" y="2268538"/>
          <p14:tracePt t="75792" x="4803775" y="2268538"/>
          <p14:tracePt t="75809" x="4759325" y="2251075"/>
          <p14:tracePt t="75826" x="4724400" y="2251075"/>
          <p14:tracePt t="75843" x="4705350" y="2251075"/>
          <p14:tracePt t="75860" x="4679950" y="2251075"/>
          <p14:tracePt t="75882" x="4625975" y="2241550"/>
          <p14:tracePt t="75898" x="4608513" y="2232025"/>
          <p14:tracePt t="75914" x="4589463" y="2232025"/>
          <p14:tracePt t="75929" x="4562475" y="2232025"/>
          <p14:tracePt t="75945" x="4483100" y="2241550"/>
          <p14:tracePt t="75962" x="4446588" y="2241550"/>
          <p14:tracePt t="75978" x="4419600" y="2241550"/>
          <p14:tracePt t="75994" x="4384675" y="2241550"/>
          <p14:tracePt t="76010" x="4357688" y="2241550"/>
          <p14:tracePt t="76028" x="4313238" y="2241550"/>
          <p14:tracePt t="76045" x="4276725" y="2241550"/>
          <p14:tracePt t="76062" x="4268788" y="2241550"/>
          <p14:tracePt t="76077" x="4251325" y="2259013"/>
          <p14:tracePt t="76094" x="4241800" y="2259013"/>
          <p14:tracePt t="76145" x="4232275" y="2259013"/>
          <p14:tracePt t="76157" x="4232275" y="2268538"/>
          <p14:tracePt t="76237" x="4224338" y="2268538"/>
          <p14:tracePt t="76260" x="4224338" y="2278063"/>
          <p14:tracePt t="76269" x="4224338" y="2286000"/>
          <p14:tracePt t="76282" x="4224338" y="2295525"/>
          <p14:tracePt t="76292" x="4224338" y="2303463"/>
          <p14:tracePt t="76309" x="4224338" y="2312988"/>
          <p14:tracePt t="76326" x="4224338" y="2330450"/>
          <p14:tracePt t="76343" x="4224338" y="2357438"/>
          <p14:tracePt t="76360" x="4224338" y="2374900"/>
          <p14:tracePt t="76377" x="4224338" y="2401888"/>
          <p14:tracePt t="76393" x="4224338" y="2411413"/>
          <p14:tracePt t="76410" x="4224338" y="2420938"/>
          <p14:tracePt t="76427" x="4224338" y="2428875"/>
          <p14:tracePt t="76451" x="4224338" y="2438400"/>
          <p14:tracePt t="76467" x="4224338" y="2446338"/>
          <p14:tracePt t="76489" x="4224338" y="2465388"/>
          <p14:tracePt t="76497" x="4241800" y="2465388"/>
          <p14:tracePt t="76513" x="4251325" y="2473325"/>
          <p14:tracePt t="76536" x="4259263" y="2482850"/>
          <p14:tracePt t="76568" x="4276725" y="2492375"/>
          <p14:tracePt t="76582" x="4286250" y="2492375"/>
          <p14:tracePt t="76598" x="4295775" y="2492375"/>
          <p14:tracePt t="76613" x="4303713" y="2492375"/>
          <p14:tracePt t="76630" x="4322763" y="2500313"/>
          <p14:tracePt t="76647" x="4330700" y="2500313"/>
          <p14:tracePt t="76662" x="4340225" y="2500313"/>
          <p14:tracePt t="76679" x="4367213" y="2517775"/>
          <p14:tracePt t="76695" x="4384675" y="2517775"/>
          <p14:tracePt t="76714" x="4384675" y="2527300"/>
          <p14:tracePt t="76729" x="4394200" y="2527300"/>
          <p14:tracePt t="76746" x="4402138" y="2527300"/>
          <p14:tracePt t="76763" x="4411663" y="2527300"/>
          <p14:tracePt t="76777" x="4411663" y="2544763"/>
          <p14:tracePt t="76794" x="4429125" y="2544763"/>
          <p14:tracePt t="76812" x="4438650" y="2554288"/>
          <p14:tracePt t="76849" x="4446588" y="2554288"/>
          <p14:tracePt t="76857" x="4446588" y="2563813"/>
          <p14:tracePt t="76865" x="4456113" y="2563813"/>
          <p14:tracePt t="76876" x="4456113" y="2571750"/>
          <p14:tracePt t="76894" x="4473575" y="2581275"/>
          <p14:tracePt t="76910" x="4500563" y="2581275"/>
          <p14:tracePt t="76928" x="4510088" y="2589213"/>
          <p14:tracePt t="76944" x="4527550" y="2589213"/>
          <p14:tracePt t="76961" x="4537075" y="2598738"/>
          <p14:tracePt t="76977" x="4545013" y="2598738"/>
          <p14:tracePt t="76998" x="4554538" y="2616200"/>
          <p14:tracePt t="77045" x="4554538" y="2625725"/>
          <p14:tracePt t="77175" x="4562475" y="2625725"/>
          <p14:tracePt t="77197" x="4589463" y="2625725"/>
          <p14:tracePt t="77229" x="4598988" y="2625725"/>
          <p14:tracePt t="77243" x="4616450" y="2625725"/>
          <p14:tracePt t="77254" x="4625975" y="2625725"/>
          <p14:tracePt t="77269" x="4660900" y="2625725"/>
          <p14:tracePt t="77282" x="4697413" y="2625725"/>
          <p14:tracePt t="77294" x="4714875" y="2625725"/>
          <p14:tracePt t="77312" x="4751388" y="2635250"/>
          <p14:tracePt t="77328" x="4759325" y="2635250"/>
          <p14:tracePt t="77344" x="4786313" y="2635250"/>
          <p14:tracePt t="77361" x="4830763" y="2635250"/>
          <p14:tracePt t="77377" x="4857750" y="2635250"/>
          <p14:tracePt t="77394" x="4875213" y="2635250"/>
          <p14:tracePt t="77412" x="4902200" y="2635250"/>
          <p14:tracePt t="77428" x="4929188" y="2635250"/>
          <p14:tracePt t="77444" x="4938713" y="2635250"/>
          <p14:tracePt t="77489" x="4946650" y="2635250"/>
          <p14:tracePt t="77505" x="4956175" y="2635250"/>
          <p14:tracePt t="77520" x="4965700" y="2635250"/>
          <p14:tracePt t="77528" x="4973638" y="2635250"/>
          <p14:tracePt t="77545" x="4983163" y="2635250"/>
          <p14:tracePt t="77567" x="5000625" y="2635250"/>
          <p14:tracePt t="77577" x="5010150" y="2635250"/>
          <p14:tracePt t="77594" x="5010150" y="2625725"/>
          <p14:tracePt t="77612" x="5018088" y="2625725"/>
          <p14:tracePt t="77631" x="5018088" y="2608263"/>
          <p14:tracePt t="77647" x="5027613" y="2581275"/>
          <p14:tracePt t="77663" x="5027613" y="2563813"/>
          <p14:tracePt t="77682" x="5037138" y="2517775"/>
          <p14:tracePt t="77697" x="5037138" y="2482850"/>
          <p14:tracePt t="77715" x="5045075" y="2465388"/>
          <p14:tracePt t="77730" x="5045075" y="2438400"/>
          <p14:tracePt t="77745" x="5064125" y="2411413"/>
          <p14:tracePt t="77761" x="5064125" y="2374900"/>
          <p14:tracePt t="77778" x="5054600" y="2357438"/>
          <p14:tracePt t="77794" x="5045075" y="2339975"/>
          <p14:tracePt t="77811" x="5037138" y="2322513"/>
          <p14:tracePt t="77828" x="5027613" y="2312988"/>
          <p14:tracePt t="77845" x="5018088" y="2312988"/>
          <p14:tracePt t="77861" x="5010150" y="2303463"/>
          <p14:tracePt t="77878" x="4973638" y="2295525"/>
          <p14:tracePt t="77895" x="4938713" y="2286000"/>
          <p14:tracePt t="77912" x="4921250" y="2259013"/>
          <p14:tracePt t="77929" x="4884738" y="2259013"/>
          <p14:tracePt t="77945" x="4867275" y="2251075"/>
          <p14:tracePt t="77962" x="4830763" y="2251075"/>
          <p14:tracePt t="77977" x="4813300" y="2251075"/>
          <p14:tracePt t="77994" x="4795838" y="2251075"/>
          <p14:tracePt t="78012" x="4714875" y="2241550"/>
          <p14:tracePt t="78028" x="4679950" y="2241550"/>
          <p14:tracePt t="78045" x="4660900" y="2224088"/>
          <p14:tracePt t="78061" x="4625975" y="2214563"/>
          <p14:tracePt t="78077" x="4581525" y="2214563"/>
          <p14:tracePt t="78094" x="4554538" y="2206625"/>
          <p14:tracePt t="78112" x="4518025" y="2206625"/>
          <p14:tracePt t="78128" x="4491038" y="2206625"/>
          <p14:tracePt t="78145" x="4465638" y="2206625"/>
          <p14:tracePt t="78161" x="4438650" y="2206625"/>
          <p14:tracePt t="78178" x="4429125" y="2206625"/>
          <p14:tracePt t="78196" x="4411663" y="2206625"/>
          <p14:tracePt t="78214" x="4384675" y="2206625"/>
          <p14:tracePt t="78230" x="4375150" y="2206625"/>
          <p14:tracePt t="78246" x="4348163" y="2206625"/>
          <p14:tracePt t="78263" x="4322763" y="2214563"/>
          <p14:tracePt t="78343" x="4313238" y="2214563"/>
          <p14:tracePt t="78419" x="4313238" y="2224088"/>
          <p14:tracePt t="78431" x="4303713" y="2224088"/>
          <p14:tracePt t="78446" x="4303713" y="2241550"/>
          <p14:tracePt t="78461" x="4303713" y="2259013"/>
          <p14:tracePt t="78478" x="4303713" y="2268538"/>
          <p14:tracePt t="78518" x="4303713" y="2278063"/>
          <p14:tracePt t="78635" x="4322763" y="2278063"/>
          <p14:tracePt t="78647" x="4330700" y="2278063"/>
          <p14:tracePt t="78664" x="4357688" y="2286000"/>
          <p14:tracePt t="78681" x="4394200" y="2286000"/>
          <p14:tracePt t="78695" x="4411663" y="2295525"/>
          <p14:tracePt t="78712" x="4438650" y="2295525"/>
          <p14:tracePt t="78728" x="4446588" y="2295525"/>
          <p14:tracePt t="78745" x="4465638" y="2295525"/>
          <p14:tracePt t="78761" x="4483100" y="2295525"/>
          <p14:tracePt t="78778" x="4518025" y="2295525"/>
          <p14:tracePt t="78797" x="4562475" y="2295525"/>
          <p14:tracePt t="78814" x="4598988" y="2295525"/>
          <p14:tracePt t="78832" x="4652963" y="2295525"/>
          <p14:tracePt t="78845" x="4679950" y="2295525"/>
          <p14:tracePt t="78861" x="4697413" y="2295525"/>
          <p14:tracePt t="78878" x="4714875" y="2295525"/>
          <p14:tracePt t="78894" x="4732338" y="2295525"/>
          <p14:tracePt t="78912" x="4751388" y="2295525"/>
          <p14:tracePt t="78928" x="4759325" y="2295525"/>
          <p14:tracePt t="78945" x="4768850" y="2295525"/>
          <p14:tracePt t="78961" x="4786313" y="2295525"/>
          <p14:tracePt t="78978" x="4803775" y="2295525"/>
          <p14:tracePt t="78996" x="4830763" y="2312988"/>
          <p14:tracePt t="79012" x="4848225" y="2322513"/>
          <p14:tracePt t="79028" x="4894263" y="2322513"/>
          <p14:tracePt t="79045" x="4938713" y="2322513"/>
          <p14:tracePt t="79061" x="4965700" y="2322513"/>
          <p14:tracePt t="79078" x="4992688" y="2322513"/>
          <p14:tracePt t="79094" x="5000625" y="2322513"/>
          <p14:tracePt t="79112" x="5010150" y="2322513"/>
          <p14:tracePt t="79157" x="5027613" y="2322513"/>
          <p14:tracePt t="79195" x="5045075" y="2322513"/>
          <p14:tracePt t="79205" x="5054600" y="2322513"/>
          <p14:tracePt t="79216" x="5081588" y="2322513"/>
          <p14:tracePt t="79229" x="5099050" y="2322513"/>
          <p14:tracePt t="79457" x="5108575" y="2322513"/>
          <p14:tracePt t="79469" x="5108575" y="2224088"/>
          <p14:tracePt t="79484" x="5089525" y="2125663"/>
          <p14:tracePt t="79765" x="5089525" y="2135188"/>
          <p14:tracePt t="79781" x="5089525" y="2152650"/>
          <p14:tracePt t="79798" x="5081588" y="2187575"/>
          <p14:tracePt t="79814" x="5081588" y="2224088"/>
          <p14:tracePt t="79829" x="5081588" y="2268538"/>
          <p14:tracePt t="79848" x="5089525" y="2312988"/>
          <p14:tracePt t="79864" x="5089525" y="2357438"/>
          <p14:tracePt t="79881" x="5089525" y="2384425"/>
          <p14:tracePt t="79897" x="5089525" y="2420938"/>
          <p14:tracePt t="79915" x="5089525" y="2465388"/>
          <p14:tracePt t="79930" x="5072063" y="2500313"/>
          <p14:tracePt t="79947" x="5054600" y="2544763"/>
          <p14:tracePt t="79964" x="5037138" y="2581275"/>
          <p14:tracePt t="80080" x="5018088" y="2589213"/>
          <p14:tracePt t="80179" x="5010150" y="2589213"/>
          <p14:tracePt t="80195" x="5000625" y="2589213"/>
          <p14:tracePt t="80217" x="4992688" y="2589213"/>
          <p14:tracePt t="80229" x="4983163" y="2589213"/>
          <p14:tracePt t="80247" x="4973638" y="2589213"/>
          <p14:tracePt t="80262" x="4929188" y="2589213"/>
          <p14:tracePt t="80278" x="4894263" y="2589213"/>
          <p14:tracePt t="80295" x="4867275" y="2589213"/>
          <p14:tracePt t="80312" x="4803775" y="2589213"/>
          <p14:tracePt t="80330" x="4768850" y="2571750"/>
          <p14:tracePt t="80347" x="4732338" y="2571750"/>
          <p14:tracePt t="80364" x="4705350" y="2581275"/>
          <p14:tracePt t="80379" x="4670425" y="2581275"/>
          <p14:tracePt t="80395" x="4660900" y="2581275"/>
          <p14:tracePt t="80411" x="4643438" y="2589213"/>
          <p14:tracePt t="80428" x="4625975" y="2589213"/>
          <p14:tracePt t="80444" x="4598988" y="2589213"/>
          <p14:tracePt t="80462" x="4572000" y="2589213"/>
          <p14:tracePt t="80478" x="4562475" y="2589213"/>
          <p14:tracePt t="80494" x="4554538" y="2589213"/>
          <p14:tracePt t="80511" x="4545013" y="2589213"/>
          <p14:tracePt t="80528" x="4518025" y="2598738"/>
          <p14:tracePt t="80544" x="4518025" y="2608263"/>
          <p14:tracePt t="80563" x="4500563" y="2616200"/>
          <p14:tracePt t="80578" x="4500563" y="2625725"/>
          <p14:tracePt t="80595" x="4483100" y="2652713"/>
          <p14:tracePt t="80612" x="4465638" y="2670175"/>
          <p14:tracePt t="80629" x="4446588" y="2679700"/>
          <p14:tracePt t="80644" x="4446588" y="2687638"/>
          <p14:tracePt t="80661" x="4446588" y="2714625"/>
          <p14:tracePt t="80695" x="4438650" y="2714625"/>
          <p14:tracePt t="80702" x="4438650" y="2724150"/>
          <p14:tracePt t="80716" x="4438650" y="2732088"/>
          <p14:tracePt t="80728" x="4438650" y="2741613"/>
          <p14:tracePt t="80744" x="4438650" y="2759075"/>
          <p14:tracePt t="80762" x="4429125" y="2759075"/>
          <p14:tracePt t="80779" x="4419600" y="2768600"/>
          <p14:tracePt t="80795" x="4411663" y="2786063"/>
          <p14:tracePt t="80811" x="4394200" y="2786063"/>
          <p14:tracePt t="80828" x="4394200" y="2795588"/>
          <p14:tracePt t="80879" x="4394200" y="2803525"/>
          <p14:tracePt t="80893" x="4384675" y="2803525"/>
          <p14:tracePt t="80955" x="4384675" y="2813050"/>
          <p14:tracePt t="80967" x="4375150" y="2813050"/>
          <p14:tracePt t="80980" x="4375150" y="2822575"/>
          <p14:tracePt t="80996" x="4375150" y="2830513"/>
          <p14:tracePt t="81014" x="4375150" y="2840038"/>
          <p14:tracePt t="81033" x="4375150" y="2857500"/>
          <p14:tracePt t="81045" x="4375150" y="2867025"/>
          <p14:tracePt t="81062" x="4367213" y="2874963"/>
          <p14:tracePt t="81079" x="4367213" y="2884488"/>
          <p14:tracePt t="81095" x="4367213" y="2894013"/>
          <p14:tracePt t="81125" x="4367213" y="2901950"/>
          <p14:tracePt t="81137" x="4357688" y="2911475"/>
          <p14:tracePt t="81149" x="4357688" y="2928938"/>
          <p14:tracePt t="81164" x="4357688" y="2946400"/>
          <p14:tracePt t="81185" x="4357688" y="2955925"/>
          <p14:tracePt t="81198" x="4357688" y="2965450"/>
          <p14:tracePt t="81213" x="4357688" y="2973388"/>
          <p14:tracePt t="81231" x="4357688" y="3009900"/>
          <p14:tracePt t="81248" x="4357688" y="3036888"/>
          <p14:tracePt t="81264" x="4357688" y="3044825"/>
          <p14:tracePt t="81279" x="4357688" y="3063875"/>
          <p14:tracePt t="81331" x="4367213" y="3063875"/>
          <p14:tracePt t="81339" x="4394200" y="3063875"/>
          <p14:tracePt t="81347" x="4429125" y="3063875"/>
          <p14:tracePt t="81361" x="4438650" y="3063875"/>
          <p14:tracePt t="81377" x="4483100" y="3081338"/>
          <p14:tracePt t="81394" x="4510088" y="3089275"/>
          <p14:tracePt t="81410" x="4518025" y="3089275"/>
          <p14:tracePt t="81427" x="4545013" y="3089275"/>
          <p14:tracePt t="81443" x="4562475" y="3089275"/>
          <p14:tracePt t="81460" x="4572000" y="3098800"/>
          <p14:tracePt t="81477" x="4608513" y="3108325"/>
          <p14:tracePt t="81494" x="4616450" y="3116263"/>
          <p14:tracePt t="81510" x="4625975" y="3116263"/>
          <p14:tracePt t="81527" x="4633913" y="3116263"/>
          <p14:tracePt t="81543" x="4679950" y="3116263"/>
          <p14:tracePt t="81560" x="4714875" y="3116263"/>
          <p14:tracePt t="81577" x="4732338" y="3116263"/>
          <p14:tracePt t="81593" x="4741863" y="3116263"/>
          <p14:tracePt t="81613" x="4776788" y="3116263"/>
          <p14:tracePt t="81629" x="4803775" y="3116263"/>
          <p14:tracePt t="81648" x="4840288" y="3116263"/>
          <p14:tracePt t="81665" x="4884738" y="3116263"/>
          <p14:tracePt t="81681" x="4911725" y="3116263"/>
          <p14:tracePt t="81698" x="4973638" y="3135313"/>
          <p14:tracePt t="81713" x="5027613" y="3143250"/>
          <p14:tracePt t="81731" x="5126038" y="3160713"/>
          <p14:tracePt t="81748" x="5187950" y="3160713"/>
          <p14:tracePt t="81765" x="5232400" y="3160713"/>
          <p14:tracePt t="81780" x="5295900" y="3160713"/>
          <p14:tracePt t="81796" x="5340350" y="3160713"/>
          <p14:tracePt t="81812" x="5384800" y="3170238"/>
          <p14:tracePt t="81828" x="5421313" y="3170238"/>
          <p14:tracePt t="81845" x="5465763" y="3170238"/>
          <p14:tracePt t="81863" x="5545138" y="3179763"/>
          <p14:tracePt t="81879" x="5581650" y="3179763"/>
          <p14:tracePt t="81896" x="5599113" y="3179763"/>
          <p14:tracePt t="81911" x="5616575" y="3179763"/>
          <p14:tracePt t="81928" x="5635625" y="3187700"/>
          <p14:tracePt t="81945" x="5661025" y="3187700"/>
          <p14:tracePt t="81964" x="5688013" y="3206750"/>
          <p14:tracePt t="81980" x="5707063" y="3206750"/>
          <p14:tracePt t="81997" x="5732463" y="3214688"/>
          <p14:tracePt t="82013" x="5778500" y="3197225"/>
          <p14:tracePt t="82028" x="5795963" y="3197225"/>
          <p14:tracePt t="82045" x="5813425" y="3187700"/>
          <p14:tracePt t="82062" x="5849938" y="3187700"/>
          <p14:tracePt t="82080" x="5857875" y="3179763"/>
          <p14:tracePt t="82095" x="5884863" y="3179763"/>
          <p14:tracePt t="82111" x="5894388" y="3170238"/>
          <p14:tracePt t="82139" x="5902325" y="3170238"/>
          <p14:tracePt t="82148" x="5902325" y="3160713"/>
          <p14:tracePt t="82162" x="5921375" y="3160713"/>
          <p14:tracePt t="82178" x="5921375" y="3143250"/>
          <p14:tracePt t="82196" x="5929313" y="3135313"/>
          <p14:tracePt t="82211" x="5929313" y="3125788"/>
          <p14:tracePt t="82228" x="5938838" y="3125788"/>
          <p14:tracePt t="82245" x="5946775" y="3108325"/>
          <p14:tracePt t="82263" x="5946775" y="3089275"/>
          <p14:tracePt t="82279" x="5965825" y="3089275"/>
          <p14:tracePt t="82295" x="5965825" y="3071813"/>
          <p14:tracePt t="82311" x="5973763" y="3044825"/>
          <p14:tracePt t="82329" x="5973763" y="3036888"/>
          <p14:tracePt t="82345" x="5973763" y="3009900"/>
          <p14:tracePt t="82362" x="5973763" y="3000375"/>
          <p14:tracePt t="82378" x="5973763" y="2982913"/>
          <p14:tracePt t="82395" x="5973763" y="2946400"/>
          <p14:tracePt t="82412" x="5973763" y="2938463"/>
          <p14:tracePt t="82429" x="5973763" y="2928938"/>
          <p14:tracePt t="82446" x="5973763" y="2894013"/>
          <p14:tracePt t="82462" x="5973763" y="2874963"/>
          <p14:tracePt t="82479" x="5973763" y="2857500"/>
          <p14:tracePt t="82495" x="5973763" y="2830513"/>
          <p14:tracePt t="82511" x="5965825" y="2822575"/>
          <p14:tracePt t="82531" x="5965825" y="2813050"/>
          <p14:tracePt t="82544" x="5965825" y="2803525"/>
          <p14:tracePt t="82569" x="5965825" y="2795588"/>
          <p14:tracePt t="82577" x="5946775" y="2795588"/>
          <p14:tracePt t="82593" x="5946775" y="2786063"/>
          <p14:tracePt t="82610" x="5929313" y="2786063"/>
          <p14:tracePt t="82627" x="5921375" y="2768600"/>
          <p14:tracePt t="82643" x="5911850" y="2768600"/>
          <p14:tracePt t="82661" x="5894388" y="2768600"/>
          <p14:tracePt t="82678" x="5875338" y="2768600"/>
          <p14:tracePt t="82694" x="5849938" y="2759075"/>
          <p14:tracePt t="82710" x="5795963" y="2759075"/>
          <p14:tracePt t="82726" x="5751513" y="2759075"/>
          <p14:tracePt t="82743" x="5732463" y="2759075"/>
          <p14:tracePt t="82760" x="5653088" y="2751138"/>
          <p14:tracePt t="82777" x="5616575" y="2751138"/>
          <p14:tracePt t="82793" x="5564188" y="2751138"/>
          <p14:tracePt t="82810" x="5527675" y="2751138"/>
          <p14:tracePt t="82827" x="5510213" y="2751138"/>
          <p14:tracePt t="82844" x="5473700" y="2751138"/>
          <p14:tracePt t="82861" x="5456238" y="2751138"/>
          <p14:tracePt t="82877" x="5421313" y="2751138"/>
          <p14:tracePt t="82893" x="5394325" y="2751138"/>
          <p14:tracePt t="82910" x="5375275" y="2751138"/>
          <p14:tracePt t="82927" x="5357813" y="2751138"/>
          <p14:tracePt t="82943" x="5330825" y="2751138"/>
          <p14:tracePt t="82961" x="5286375" y="2751138"/>
          <p14:tracePt t="82976" x="5241925" y="2751138"/>
          <p14:tracePt t="82997" x="5224463" y="2759075"/>
          <p14:tracePt t="83013" x="5214938" y="2759075"/>
          <p14:tracePt t="83061" x="5197475" y="2759075"/>
          <p14:tracePt t="83069" x="5187950" y="2759075"/>
          <p14:tracePt t="83079" x="5170488" y="2759075"/>
          <p14:tracePt t="83095" x="5089525" y="2759075"/>
          <p14:tracePt t="83111" x="5072063" y="2768600"/>
          <p14:tracePt t="83129" x="5054600" y="2768600"/>
          <p14:tracePt t="83145" x="5045075" y="2768600"/>
          <p14:tracePt t="83161" x="5027613" y="2768600"/>
          <p14:tracePt t="83183" x="5018088" y="2768600"/>
          <p14:tracePt t="83193" x="5010150" y="2768600"/>
          <p14:tracePt t="83211" x="5000625" y="2778125"/>
          <p14:tracePt t="83254" x="4992688" y="2778125"/>
          <p14:tracePt t="83307" x="4983163" y="2778125"/>
          <p14:tracePt t="83330" x="4973638" y="2778125"/>
          <p14:tracePt t="83345" x="4956175" y="2778125"/>
          <p14:tracePt t="83361" x="4946650" y="2778125"/>
          <p14:tracePt t="83408" x="4938713" y="2778125"/>
          <p14:tracePt t="83422" x="4938713" y="2786063"/>
          <p14:tracePt t="83446" x="4929188" y="2786063"/>
          <p14:tracePt t="83538" x="4921250" y="2786063"/>
          <p14:tracePt t="83560" x="4911725" y="2786063"/>
          <p14:tracePt t="83630" x="4902200" y="2786063"/>
          <p14:tracePt t="83660" x="4884738" y="2786063"/>
          <p14:tracePt t="83684" x="4875213" y="2786063"/>
          <p14:tracePt t="83738" x="4867275" y="2786063"/>
          <p14:tracePt t="83768" x="4857750" y="2786063"/>
          <p14:tracePt t="83780" x="4848225" y="2786063"/>
          <p14:tracePt t="83797" x="4840288" y="2803525"/>
          <p14:tracePt t="84129" x="4830763" y="2803525"/>
          <p14:tracePt t="84184" x="4830763" y="2813050"/>
          <p14:tracePt t="84197" x="4813300" y="2813050"/>
          <p14:tracePt t="84244" x="4803775" y="2813050"/>
          <p14:tracePt t="84275" x="4795838" y="2813050"/>
          <p14:tracePt t="84283" x="4786313" y="2813050"/>
          <p14:tracePt t="84294" x="4786313" y="2822575"/>
          <p14:tracePt t="84311" x="4768850" y="2822575"/>
          <p14:tracePt t="84328" x="4759325" y="2830513"/>
          <p14:tracePt t="84344" x="4751388" y="2830513"/>
          <p14:tracePt t="84361" x="4732338" y="2830513"/>
          <p14:tracePt t="84406" x="4724400" y="2840038"/>
          <p14:tracePt t="84430" x="4714875" y="2840038"/>
          <p14:tracePt t="84445" x="4705350" y="2849563"/>
          <p14:tracePt t="84460" x="4697413" y="2849563"/>
          <p14:tracePt t="84471" x="4687888" y="2849563"/>
          <p14:tracePt t="84484" x="4679950" y="2857500"/>
          <p14:tracePt t="84498" x="4652963" y="2874963"/>
          <p14:tracePt t="84535" x="4643438" y="2884488"/>
          <p14:tracePt t="84575" x="4643438" y="2894013"/>
          <p14:tracePt t="84589" x="4633913" y="2894013"/>
          <p14:tracePt t="84676" x="4633913" y="2911475"/>
          <p14:tracePt t="84688" x="4625975" y="2921000"/>
          <p14:tracePt t="84701" x="4616450" y="2938463"/>
          <p14:tracePt t="84722" x="4616450" y="2946400"/>
          <p14:tracePt t="84736" x="4608513" y="2946400"/>
          <p14:tracePt t="84797" x="4608513" y="2955925"/>
          <p14:tracePt t="84836" x="4608513" y="2965450"/>
          <p14:tracePt t="84848" x="4589463" y="2965450"/>
          <p14:tracePt t="84868" x="4589463" y="2973388"/>
          <p14:tracePt t="84882" x="4572000" y="2982913"/>
          <p14:tracePt t="84898" x="4572000" y="2992438"/>
          <p14:tracePt t="84912" x="4562475" y="2992438"/>
          <p14:tracePt t="84929" x="4554538" y="3017838"/>
          <p14:tracePt t="84946" x="4545013" y="3017838"/>
          <p14:tracePt t="84963" x="4537075" y="3027363"/>
          <p14:tracePt t="84978" x="4537075" y="3036888"/>
          <p14:tracePt t="84997" x="4537075" y="3044825"/>
          <p14:tracePt t="85069" x="4518025" y="3044825"/>
          <p14:tracePt t="85082" x="4510088" y="3044825"/>
          <p14:tracePt t="85114" x="4500563" y="3044825"/>
          <p14:tracePt t="85128" x="4483100" y="3044825"/>
          <p14:tracePt t="85140" x="4473575" y="3044825"/>
          <p14:tracePt t="85153" x="4429125" y="3044825"/>
          <p14:tracePt t="85165" x="4402138" y="3044825"/>
          <p14:tracePt t="85180" x="4384675" y="3044825"/>
          <p14:tracePt t="85198" x="4357688" y="3044825"/>
          <p14:tracePt t="85215" x="4340225" y="3044825"/>
          <p14:tracePt t="85231" x="4313238" y="3044825"/>
          <p14:tracePt t="85248" x="4295775" y="3044825"/>
          <p14:tracePt t="85264" x="4276725" y="3044825"/>
          <p14:tracePt t="85281" x="4232275" y="3044825"/>
          <p14:tracePt t="85298" x="4205288" y="3054350"/>
          <p14:tracePt t="85315" x="4143375" y="3054350"/>
          <p14:tracePt t="85329" x="4098925" y="3054350"/>
          <p14:tracePt t="85346" x="4054475" y="3054350"/>
          <p14:tracePt t="85362" x="4010025" y="3054350"/>
          <p14:tracePt t="85379" x="3946525" y="3044825"/>
          <p14:tracePt t="85395" x="3884613" y="3027363"/>
          <p14:tracePt t="85412" x="3759200" y="2992438"/>
          <p14:tracePt t="85429" x="3687763" y="2992438"/>
          <p14:tracePt t="85448" x="3608388" y="2992438"/>
          <p14:tracePt t="85464" x="3517900" y="2973388"/>
          <p14:tracePt t="85482" x="3384550" y="2946400"/>
          <p14:tracePt t="85499" x="3268663" y="2938463"/>
          <p14:tracePt t="85515" x="3160713" y="2894013"/>
          <p14:tracePt t="85532" x="3098800" y="2874963"/>
          <p14:tracePt t="85548" x="3062288" y="2840038"/>
          <p14:tracePt t="85564" x="3036888" y="2822575"/>
          <p14:tracePt t="85580" x="3027363" y="2803525"/>
          <p14:tracePt t="85599" x="3000375" y="2697163"/>
          <p14:tracePt t="85615" x="3000375" y="2652713"/>
          <p14:tracePt t="85629" x="3000375" y="2563813"/>
          <p14:tracePt t="85646" x="3000375" y="2492375"/>
          <p14:tracePt t="85662" x="2990850" y="2428875"/>
          <p14:tracePt t="85679" x="2990850" y="2393950"/>
          <p14:tracePt t="85695" x="2982913" y="2374900"/>
          <p14:tracePt t="85713" x="2982913" y="2322513"/>
          <p14:tracePt t="85729" x="2982913" y="2295525"/>
          <p14:tracePt t="85746" x="2982913" y="2278063"/>
          <p14:tracePt t="85762" x="2990850" y="2259013"/>
          <p14:tracePt t="85779" x="2990850" y="2232025"/>
          <p14:tracePt t="85795" x="2990850" y="2224088"/>
          <p14:tracePt t="85812" x="2990850" y="2214563"/>
          <p14:tracePt t="85828" x="2990850" y="2206625"/>
          <p14:tracePt t="85848" x="3000375" y="2206625"/>
          <p14:tracePt t="86074" x="3000375" y="2197100"/>
          <p14:tracePt t="87281" x="3009900" y="2197100"/>
          <p14:tracePt t="87296" x="3036888" y="2197100"/>
          <p14:tracePt t="87308" x="3054350" y="2197100"/>
          <p14:tracePt t="87320" x="3089275" y="2187575"/>
          <p14:tracePt t="87333" x="3197225" y="2187575"/>
          <p14:tracePt t="87345" x="3224213" y="2187575"/>
          <p14:tracePt t="87362" x="3330575" y="2187575"/>
          <p14:tracePt t="87377" x="3402013" y="2170113"/>
          <p14:tracePt t="87394" x="3517900" y="2160588"/>
          <p14:tracePt t="87411" x="3598863" y="2160588"/>
          <p14:tracePt t="87428" x="3625850" y="2160588"/>
          <p14:tracePt t="87444" x="3633788" y="2160588"/>
          <p14:tracePt t="87461" x="3633788" y="2152650"/>
          <p14:tracePt t="87611" x="3633788" y="2160588"/>
          <p14:tracePt t="87689" x="3643313" y="2135188"/>
          <p14:tracePt t="87703" x="3660775" y="2116138"/>
          <p14:tracePt t="87715" x="3697288" y="2116138"/>
          <p14:tracePt t="87731" x="3741738" y="2116138"/>
          <p14:tracePt t="87748" x="3768725" y="2143125"/>
          <p14:tracePt t="87765" x="3776663" y="2187575"/>
          <p14:tracePt t="87781" x="3776663" y="2197100"/>
          <p14:tracePt t="87799" x="3759200" y="2179638"/>
          <p14:tracePt t="87814" x="3759200" y="2116138"/>
          <p14:tracePt t="87831" x="3822700" y="2081213"/>
          <p14:tracePt t="87849" x="3875088" y="2071688"/>
          <p14:tracePt t="87865" x="3919538" y="2089150"/>
          <p14:tracePt t="87882" x="3919538" y="2108200"/>
          <p14:tracePt t="87898" x="3919538" y="2125663"/>
          <p14:tracePt t="87997" x="3911600" y="2116138"/>
          <p14:tracePt t="88049" x="3911600" y="2108200"/>
          <p14:tracePt t="88203" x="3911600" y="2098675"/>
          <p14:tracePt t="88215" x="3911600" y="2089150"/>
          <p14:tracePt t="88231" x="3911600" y="2063750"/>
          <p14:tracePt t="88249" x="3902075" y="2027238"/>
          <p14:tracePt t="88272" x="3884613" y="2017713"/>
          <p14:tracePt t="88281" x="3884613" y="1982788"/>
          <p14:tracePt t="88296" x="3884613" y="1874838"/>
          <p14:tracePt t="88312" x="3919538" y="1741488"/>
          <p14:tracePt t="88329" x="4000500" y="1633538"/>
          <p14:tracePt t="88345" x="4116388" y="1544638"/>
          <p14:tracePt t="88362" x="4170363" y="1544638"/>
          <p14:tracePt t="88379" x="4214813" y="1633538"/>
          <p14:tracePt t="88395" x="4224338" y="1704975"/>
          <p14:tracePt t="88413" x="4224338" y="1776413"/>
          <p14:tracePt t="88603" x="4205288" y="1776413"/>
          <p14:tracePt t="88615" x="4197350" y="1776413"/>
          <p14:tracePt t="88631" x="4170363" y="1785938"/>
          <p14:tracePt t="88649" x="4152900" y="1785938"/>
          <p14:tracePt t="88662" x="4143375" y="1795463"/>
          <p14:tracePt t="88680" x="4133850" y="1795463"/>
          <p14:tracePt t="88749" x="4133850" y="1758950"/>
          <p14:tracePt t="88761" x="4133850" y="1687513"/>
          <p14:tracePt t="88782" x="4133850" y="1554163"/>
          <p14:tracePt t="88798" x="4152900" y="1509713"/>
          <p14:tracePt t="88814" x="4160838" y="1473200"/>
          <p14:tracePt t="88831" x="4170363" y="1465263"/>
          <p14:tracePt t="88848" x="4197350" y="1465263"/>
          <p14:tracePt t="88866" x="4214813" y="1465263"/>
          <p14:tracePt t="88883" x="4232275" y="1465263"/>
          <p14:tracePt t="88897" x="4295775" y="1465263"/>
          <p14:tracePt t="88912" x="4375150" y="1465263"/>
          <p14:tracePt t="88929" x="4402138" y="1465263"/>
          <p14:tracePt t="88945" x="4465638" y="1465263"/>
          <p14:tracePt t="88962" x="4500563" y="1465263"/>
          <p14:tracePt t="88980" x="4572000" y="1527175"/>
          <p14:tracePt t="88996" x="4633913" y="1562100"/>
          <p14:tracePt t="89012" x="4652963" y="1598613"/>
          <p14:tracePt t="89029" x="4670425" y="1625600"/>
          <p14:tracePt t="89048" x="4670425" y="1652588"/>
          <p14:tracePt t="89178" x="4670425" y="1633538"/>
          <p14:tracePt t="89195" x="4670425" y="1616075"/>
          <p14:tracePt t="89207" x="4679950" y="1608138"/>
          <p14:tracePt t="89219" x="4679950" y="1598613"/>
          <p14:tracePt t="89231" x="4679950" y="1581150"/>
          <p14:tracePt t="89248" x="4679950" y="1571625"/>
          <p14:tracePt t="89263" x="4687888" y="1571625"/>
          <p14:tracePt t="89302" x="4697413" y="1571625"/>
          <p14:tracePt t="89307" x="4724400" y="1571625"/>
          <p14:tracePt t="89316" x="4732338" y="1571625"/>
          <p14:tracePt t="89327" x="4741863" y="1571625"/>
          <p14:tracePt t="89349" x="4822825" y="1598613"/>
          <p14:tracePt t="89366" x="4857750" y="1616075"/>
          <p14:tracePt t="89383" x="4875213" y="1625600"/>
          <p14:tracePt t="89398" x="4902200" y="1633538"/>
          <p14:tracePt t="89416" x="4911725" y="1687513"/>
          <p14:tracePt t="89430" x="4911725" y="1731963"/>
          <p14:tracePt t="89449" x="4929188" y="1839913"/>
          <p14:tracePt t="89464" x="4921250" y="1874838"/>
          <p14:tracePt t="89479" x="4911725" y="1901825"/>
          <p14:tracePt t="89496" x="4902200" y="1901825"/>
          <p14:tracePt t="89512" x="4894263" y="1901825"/>
          <p14:tracePt t="89529" x="4875213" y="1901825"/>
          <p14:tracePt t="89546" x="4840288" y="1901825"/>
          <p14:tracePt t="89563" x="4803775" y="1866900"/>
          <p14:tracePt t="89580" x="4776788" y="1830388"/>
          <p14:tracePt t="89596" x="4732338" y="1751013"/>
          <p14:tracePt t="89612" x="4724400" y="1687513"/>
          <p14:tracePt t="89628" x="4705350" y="1608138"/>
          <p14:tracePt t="89646" x="4705350" y="1554163"/>
          <p14:tracePt t="89663" x="4705350" y="1536700"/>
          <p14:tracePt t="89679" x="4705350" y="1527175"/>
          <p14:tracePt t="89696" x="4724400" y="1517650"/>
          <p14:tracePt t="89712" x="4741863" y="1509713"/>
          <p14:tracePt t="89729" x="4803775" y="1490663"/>
          <p14:tracePt t="89745" x="4875213" y="1490663"/>
          <p14:tracePt t="89763" x="4983163" y="1509713"/>
          <p14:tracePt t="89779" x="5027613" y="1544638"/>
          <p14:tracePt t="89796" x="5099050" y="1598613"/>
          <p14:tracePt t="89812" x="5108575" y="1660525"/>
          <p14:tracePt t="89829" x="5108575" y="1697038"/>
          <p14:tracePt t="89846" x="5099050" y="1776413"/>
          <p14:tracePt t="89862" x="5081588" y="1803400"/>
          <p14:tracePt t="89886" x="5072063" y="1803400"/>
          <p14:tracePt t="89896" x="5064125" y="1803400"/>
          <p14:tracePt t="89912" x="5045075" y="1803400"/>
          <p14:tracePt t="89928" x="5010150" y="1803400"/>
          <p14:tracePt t="89946" x="4921250" y="1785938"/>
          <p14:tracePt t="89963" x="4894263" y="1758950"/>
          <p14:tracePt t="89979" x="4840288" y="1741488"/>
          <p14:tracePt t="89996" x="4813300" y="1714500"/>
          <p14:tracePt t="90012" x="4795838" y="1687513"/>
          <p14:tracePt t="90028" x="4786313" y="1643063"/>
          <p14:tracePt t="90046" x="4786313" y="1554163"/>
          <p14:tracePt t="90063" x="4786313" y="1517650"/>
          <p14:tracePt t="90079" x="4786313" y="1500188"/>
          <p14:tracePt t="90095" x="4786313" y="1490663"/>
          <p14:tracePt t="90116" x="4803775" y="1490663"/>
          <p14:tracePt t="90132" x="4813300" y="1490663"/>
          <p14:tracePt t="90154" x="4822825" y="1490663"/>
          <p14:tracePt t="90163" x="4830763" y="1490663"/>
          <p14:tracePt t="90179" x="4867275" y="1500188"/>
          <p14:tracePt t="90195" x="4911725" y="1527175"/>
          <p14:tracePt t="90212" x="4929188" y="1536700"/>
          <p14:tracePt t="90228" x="4965700" y="1562100"/>
          <p14:tracePt t="90245" x="4992688" y="1608138"/>
          <p14:tracePt t="90261" x="4992688" y="1625600"/>
          <p14:tracePt t="90278" x="4992688" y="1633538"/>
          <p14:tracePt t="90316" x="4992688" y="1652588"/>
          <p14:tracePt t="90425" x="4983163" y="1652588"/>
          <p14:tracePt t="90454" x="4973638" y="1652588"/>
          <p14:tracePt t="90463" x="4965700" y="1652588"/>
          <p14:tracePt t="90480" x="4956175" y="1652588"/>
          <p14:tracePt t="90496" x="4946650" y="1643063"/>
          <p14:tracePt t="90512" x="4929188" y="1633538"/>
          <p14:tracePt t="90538" x="4902200" y="1633538"/>
          <p14:tracePt t="90593" x="4894263" y="1633538"/>
          <p14:tracePt t="90669" x="4884738" y="1633538"/>
          <p14:tracePt t="90682" x="4848225" y="1625600"/>
          <p14:tracePt t="90698" x="4795838" y="1527175"/>
          <p14:tracePt t="90715" x="4776788" y="1490663"/>
          <p14:tracePt t="91169" x="4776788" y="1500188"/>
          <p14:tracePt t="91331" x="4776788" y="1509713"/>
          <p14:tracePt t="91347" x="4776788" y="1517650"/>
          <p14:tracePt t="91377" x="4776788" y="1527175"/>
          <p14:tracePt t="91407" x="4768850" y="1527175"/>
          <p14:tracePt t="91439" x="4768850" y="1536700"/>
          <p14:tracePt t="91469" x="4759325" y="1536700"/>
          <p14:tracePt t="91508" x="4751388" y="1536700"/>
          <p14:tracePt t="91521" x="4741863" y="1536700"/>
          <p14:tracePt t="91539" x="4724400" y="1536700"/>
          <p14:tracePt t="91561" x="4714875" y="1554163"/>
          <p14:tracePt t="91653" x="4705350" y="1554163"/>
          <p14:tracePt t="92007" x="4705350" y="1562100"/>
          <p14:tracePt t="92571" x="4705350" y="1571625"/>
          <p14:tracePt t="92585" x="4697413" y="1571625"/>
          <p14:tracePt t="92598" x="4687888" y="1581150"/>
          <p14:tracePt t="92615" x="4670425" y="1581150"/>
          <p14:tracePt t="92637" x="4652963" y="1581150"/>
          <p14:tracePt t="92652" x="4643438" y="1589088"/>
          <p14:tracePt t="92707" x="4633913" y="1589088"/>
          <p14:tracePt t="92930" x="4625975" y="1589088"/>
          <p14:tracePt t="92962" x="4616450" y="1589088"/>
          <p14:tracePt t="92975" x="4608513" y="1589088"/>
          <p14:tracePt t="93000" x="4598988" y="1589088"/>
          <p14:tracePt t="93016" x="4589463" y="1589088"/>
          <p14:tracePt t="93045" x="4572000" y="1589088"/>
          <p14:tracePt t="93062" x="4562475" y="1589088"/>
          <p14:tracePt t="93114" x="4554538" y="1589088"/>
          <p14:tracePt t="93184" x="4545013" y="1589088"/>
          <p14:tracePt t="93200" x="4545013" y="1598613"/>
          <p14:tracePt t="93213" x="4537075" y="1598613"/>
          <p14:tracePt t="93237" x="4527550" y="1598613"/>
          <p14:tracePt t="93252" x="4518025" y="1598613"/>
          <p14:tracePt t="93299" x="4500563" y="1598613"/>
          <p14:tracePt t="93312" x="4491038" y="1598613"/>
          <p14:tracePt t="93328" x="4483100" y="1598613"/>
          <p14:tracePt t="93337" x="4473575" y="1598613"/>
          <p14:tracePt t="93349" x="4465638" y="1598613"/>
          <p14:tracePt t="93365" x="4456113" y="1598613"/>
          <p14:tracePt t="93407" x="4446588" y="1598613"/>
          <p14:tracePt t="93475" x="4429125" y="1598613"/>
          <p14:tracePt t="93513" x="4419600" y="1598613"/>
          <p14:tracePt t="93600" x="4411663" y="1598613"/>
          <p14:tracePt t="93638" x="4402138" y="1598613"/>
          <p14:tracePt t="93968" x="4394200" y="1598613"/>
          <p14:tracePt t="93990" x="4429125" y="1589088"/>
          <p14:tracePt t="94005" x="4473575" y="1589088"/>
          <p14:tracePt t="94017" x="4518025" y="1589088"/>
          <p14:tracePt t="94033" x="4572000" y="1589088"/>
          <p14:tracePt t="94050" x="4608513" y="1589088"/>
          <p14:tracePt t="94068" x="4616450" y="1589088"/>
          <p14:tracePt t="94114" x="4625975" y="1589088"/>
          <p14:tracePt t="94130" x="4633913" y="1589088"/>
          <p14:tracePt t="94143" x="4670425" y="1589088"/>
          <p14:tracePt t="94152" x="4679950" y="1589088"/>
          <p14:tracePt t="94167" x="4687888" y="1589088"/>
          <p14:tracePt t="94179" x="4697413" y="1589088"/>
          <p14:tracePt t="94198" x="4741863" y="1598613"/>
          <p14:tracePt t="94214" x="4759325" y="1598613"/>
          <p14:tracePt t="94276" x="4776788" y="1598613"/>
          <p14:tracePt t="94298" x="4786313" y="1608138"/>
          <p14:tracePt t="94314" x="4803775" y="1608138"/>
          <p14:tracePt t="94324" x="4803775" y="1616075"/>
          <p14:tracePt t="94332" x="4813300" y="1616075"/>
          <p14:tracePt t="94347" x="4822825" y="1616075"/>
          <p14:tracePt t="94362" x="4848225" y="1633538"/>
          <p14:tracePt t="94379" x="4857750" y="1633538"/>
          <p14:tracePt t="94397" x="4875213" y="1633538"/>
          <p14:tracePt t="94421" x="4884738" y="1643063"/>
          <p14:tracePt t="94430" x="4894263" y="1643063"/>
          <p14:tracePt t="94447" x="4902200" y="1652588"/>
          <p14:tracePt t="94463" x="4921250" y="1652588"/>
          <p14:tracePt t="94480" x="4938713" y="1652588"/>
          <p14:tracePt t="94497" x="5000625" y="1652588"/>
          <p14:tracePt t="94514" x="5072063" y="1652588"/>
          <p14:tracePt t="94530" x="5135563" y="1643063"/>
          <p14:tracePt t="94546" x="5197475" y="1643063"/>
          <p14:tracePt t="94562" x="5259388" y="1643063"/>
          <p14:tracePt t="94579" x="5278438" y="1643063"/>
          <p14:tracePt t="94596" x="5295900" y="1643063"/>
          <p14:tracePt t="94614" x="5330825" y="1643063"/>
          <p14:tracePt t="94635" x="5340350" y="1643063"/>
          <p14:tracePt t="94651" x="5349875" y="1643063"/>
          <p14:tracePt t="94663" x="5357813" y="1643063"/>
          <p14:tracePt t="94681" x="5411788" y="1643063"/>
          <p14:tracePt t="94697" x="5438775" y="1643063"/>
          <p14:tracePt t="94714" x="5483225" y="1643063"/>
          <p14:tracePt t="94730" x="5527675" y="1643063"/>
          <p14:tracePt t="94746" x="5554663" y="1633538"/>
          <p14:tracePt t="94763" x="5581650" y="1633538"/>
          <p14:tracePt t="94779" x="5626100" y="1633538"/>
          <p14:tracePt t="94797" x="5661025" y="1633538"/>
          <p14:tracePt t="94819" x="5670550" y="1633538"/>
          <p14:tracePt t="94844" x="5688013" y="1633538"/>
          <p14:tracePt t="94859" x="5697538" y="1633538"/>
          <p14:tracePt t="94871" x="5707063" y="1633538"/>
          <p14:tracePt t="94884" x="5741988" y="1643063"/>
          <p14:tracePt t="94900" x="5768975" y="1643063"/>
          <p14:tracePt t="94917" x="5803900" y="1643063"/>
          <p14:tracePt t="94929" x="5830888" y="1643063"/>
          <p14:tracePt t="94947" x="5875338" y="1643063"/>
          <p14:tracePt t="94963" x="5921375" y="1643063"/>
          <p14:tracePt t="94979" x="5938838" y="1660525"/>
          <p14:tracePt t="94997" x="6037263" y="1670050"/>
          <p14:tracePt t="95013" x="6045200" y="1670050"/>
          <p14:tracePt t="95030" x="6064250" y="1670050"/>
          <p14:tracePt t="95046" x="6089650" y="1670050"/>
          <p14:tracePt t="95063" x="6108700" y="1670050"/>
          <p14:tracePt t="95079" x="6143625" y="1652588"/>
          <p14:tracePt t="95095" x="6153150" y="1652588"/>
          <p14:tracePt t="95112" x="6161088" y="1652588"/>
          <p14:tracePt t="95135" x="6170613" y="1652588"/>
          <p14:tracePt t="95352" x="6161088" y="1652588"/>
          <p14:tracePt t="95364" x="6153150" y="1652588"/>
          <p14:tracePt t="95384" x="6081713" y="1652588"/>
          <p14:tracePt t="95400" x="5992813" y="1652588"/>
          <p14:tracePt t="95414" x="5902325" y="1652588"/>
          <p14:tracePt t="95430" x="5813425" y="1652588"/>
          <p14:tracePt t="95447" x="5643563" y="1652588"/>
          <p14:tracePt t="95463" x="5483225" y="1652588"/>
          <p14:tracePt t="95480" x="5313363" y="1643063"/>
          <p14:tracePt t="95497" x="5143500" y="1643063"/>
          <p14:tracePt t="95514" x="5037138" y="1670050"/>
          <p14:tracePt t="95530" x="4902200" y="1670050"/>
          <p14:tracePt t="95547" x="4840288" y="1670050"/>
          <p14:tracePt t="95563" x="4813300" y="1670050"/>
          <p14:tracePt t="95580" x="4795838" y="1670050"/>
          <p14:tracePt t="95596" x="4786313" y="1670050"/>
          <p14:tracePt t="95720" x="4776788" y="1670050"/>
          <p14:tracePt t="95742" x="4768850" y="1670050"/>
          <p14:tracePt t="95758" x="4759325" y="1670050"/>
          <p14:tracePt t="95790" x="4751388" y="1670050"/>
          <p14:tracePt t="95799" x="4741863" y="1670050"/>
          <p14:tracePt t="95849" x="4732338" y="1670050"/>
          <p14:tracePt t="95860" x="4732338" y="1660525"/>
          <p14:tracePt t="95872" x="4732338" y="1643063"/>
          <p14:tracePt t="95885" x="4714875" y="1643063"/>
          <p14:tracePt t="95897" x="4714875" y="1616075"/>
          <p14:tracePt t="95913" x="4705350" y="1608138"/>
          <p14:tracePt t="95929" x="4705350" y="1598613"/>
          <p14:tracePt t="95945" x="4705350" y="1581150"/>
          <p14:tracePt t="95962" x="4697413" y="1562100"/>
          <p14:tracePt t="95983" x="4697413" y="1536700"/>
          <p14:tracePt t="96050" x="4697413" y="1527175"/>
          <p14:tracePt t="96204" x="4687888" y="1527175"/>
          <p14:tracePt t="96542" x="4687888" y="1536700"/>
          <p14:tracePt t="96743" x="4687888" y="1554163"/>
          <p14:tracePt t="96834" x="4687888" y="1562100"/>
          <p14:tracePt t="96912" x="4687888" y="1571625"/>
          <p14:tracePt t="97018" x="4687888" y="1581150"/>
          <p14:tracePt t="97034" x="4697413" y="1581150"/>
          <p14:tracePt t="97110" x="4705350" y="1581150"/>
          <p14:tracePt t="97296" x="4687888" y="1581150"/>
          <p14:tracePt t="97303" x="4660900" y="1581150"/>
          <p14:tracePt t="97313" x="4652963" y="1581150"/>
          <p14:tracePt t="97329" x="4608513" y="1581150"/>
          <p14:tracePt t="97347" x="4554538" y="1581150"/>
          <p14:tracePt t="97366" x="4419600" y="1581150"/>
          <p14:tracePt t="97383" x="4251325" y="1598613"/>
          <p14:tracePt t="97400" x="4098925" y="1616075"/>
          <p14:tracePt t="97414" x="3946525" y="1633538"/>
          <p14:tracePt t="97430" x="3786188" y="1633538"/>
          <p14:tracePt t="97448" x="3633788" y="1625600"/>
          <p14:tracePt t="97464" x="3562350" y="1598613"/>
          <p14:tracePt t="97481" x="3500438" y="1598613"/>
          <p14:tracePt t="97497" x="3455988" y="1598613"/>
          <p14:tracePt t="97513" x="3419475" y="1598613"/>
          <p14:tracePt t="97530" x="3394075" y="1598613"/>
          <p14:tracePt t="97547" x="3348038" y="1598613"/>
          <p14:tracePt t="97564" x="3330575" y="1598613"/>
          <p14:tracePt t="97580" x="3313113" y="1598613"/>
          <p14:tracePt t="97597" x="3295650" y="1598613"/>
          <p14:tracePt t="97613" x="3276600" y="1598613"/>
          <p14:tracePt t="97630" x="3268663" y="1598613"/>
          <p14:tracePt t="97647" x="3251200" y="1598613"/>
          <p14:tracePt t="97794" x="3259138" y="1598613"/>
          <p14:tracePt t="97810" x="3268663" y="1589088"/>
          <p14:tracePt t="97835" x="3276600" y="1589088"/>
          <p14:tracePt t="97848" x="3295650" y="1589088"/>
          <p14:tracePt t="97865" x="3322638" y="1589088"/>
          <p14:tracePt t="97880" x="3375025" y="1589088"/>
          <p14:tracePt t="97897" x="3411538" y="1589088"/>
          <p14:tracePt t="97913" x="3465513" y="1589088"/>
          <p14:tracePt t="97928" x="3509963" y="1589088"/>
          <p14:tracePt t="97947" x="3517900" y="1589088"/>
          <p14:tracePt t="97963" x="3527425" y="1589088"/>
          <p14:tracePt t="98001" x="3544888" y="1589088"/>
          <p14:tracePt t="98019" x="3554413" y="1589088"/>
          <p14:tracePt t="98033" x="3562350" y="1589088"/>
          <p14:tracePt t="98049" x="3571875" y="1589088"/>
          <p14:tracePt t="98233" x="3562350" y="1589088"/>
          <p14:tracePt t="98245" x="3554413" y="1589088"/>
          <p14:tracePt t="98257" x="3554413" y="1608138"/>
          <p14:tracePt t="98270" x="3536950" y="1608138"/>
          <p14:tracePt t="98282" x="3517900" y="1608138"/>
          <p14:tracePt t="98299" x="3509963" y="1608138"/>
          <p14:tracePt t="98327" x="3500438" y="1608138"/>
          <p14:tracePt t="98340" x="3482975" y="1616075"/>
          <p14:tracePt t="98378" x="3465513" y="1616075"/>
          <p14:tracePt t="98390" x="3455988" y="1616075"/>
          <p14:tracePt t="98411" x="3455988" y="1625600"/>
          <p14:tracePt t="98541" x="3482975" y="1625600"/>
          <p14:tracePt t="98552" x="3490913" y="1625600"/>
          <p14:tracePt t="98566" x="3509963" y="1625600"/>
          <p14:tracePt t="98582" x="3544888" y="1625600"/>
          <p14:tracePt t="98599" x="3652838" y="1625600"/>
          <p14:tracePt t="98615" x="3741738" y="1625600"/>
          <p14:tracePt t="98634" x="3973513" y="1625600"/>
          <p14:tracePt t="98651" x="4232275" y="1625600"/>
          <p14:tracePt t="98666" x="4384675" y="1643063"/>
          <p14:tracePt t="98680" x="4500563" y="1679575"/>
          <p14:tracePt t="98697" x="4652963" y="1670050"/>
          <p14:tracePt t="98713" x="4741863" y="1670050"/>
          <p14:tracePt t="98732" x="4803775" y="1660525"/>
          <p14:tracePt t="98849" x="4786313" y="1652588"/>
          <p14:tracePt t="98861" x="4776788" y="1652588"/>
          <p14:tracePt t="98874" x="4705350" y="1652588"/>
          <p14:tracePt t="98886" x="4660900" y="1652588"/>
          <p14:tracePt t="98896" x="4652963" y="1652588"/>
          <p14:tracePt t="98912" x="4608513" y="1633538"/>
          <p14:tracePt t="98930" x="4527550" y="1633538"/>
          <p14:tracePt t="98947" x="4411663" y="1625600"/>
          <p14:tracePt t="98963" x="4303713" y="1625600"/>
          <p14:tracePt t="98980" x="4214813" y="1625600"/>
          <p14:tracePt t="98996" x="4071938" y="1625600"/>
          <p14:tracePt t="99013" x="3956050" y="1625600"/>
          <p14:tracePt t="99029" x="3867150" y="1625600"/>
          <p14:tracePt t="99046" x="3705225" y="1625600"/>
          <p14:tracePt t="99063" x="3598863" y="1598613"/>
          <p14:tracePt t="99079" x="3581400" y="1598613"/>
          <p14:tracePt t="99200" x="3589338" y="1589088"/>
          <p14:tracePt t="99213" x="3608388" y="1589088"/>
          <p14:tracePt t="99233" x="3687763" y="1589088"/>
          <p14:tracePt t="99250" x="3759200" y="1589088"/>
          <p14:tracePt t="99266" x="3857625" y="1589088"/>
          <p14:tracePt t="99281" x="3946525" y="1589088"/>
          <p14:tracePt t="99297" x="4071938" y="1608138"/>
          <p14:tracePt t="99313" x="4187825" y="1633538"/>
          <p14:tracePt t="99330" x="4322763" y="1633538"/>
          <p14:tracePt t="99347" x="4456113" y="1633538"/>
          <p14:tracePt t="99364" x="4510088" y="1633538"/>
          <p14:tracePt t="99380" x="4545013" y="1633538"/>
          <p14:tracePt t="99397" x="4581525" y="1633538"/>
          <p14:tracePt t="99413" x="4589463" y="1633538"/>
          <p14:tracePt t="99617" x="4581525" y="1633538"/>
          <p14:tracePt t="99629" x="4562475" y="1633538"/>
          <p14:tracePt t="99642" x="4545013" y="1633538"/>
          <p14:tracePt t="99655" x="4510088" y="1633538"/>
          <p14:tracePt t="99667" x="4500563" y="1633538"/>
          <p14:tracePt t="99682" x="4483100" y="1633538"/>
          <p14:tracePt t="99701" x="4429125" y="1633538"/>
          <p14:tracePt t="99717" x="4384675" y="1633538"/>
          <p14:tracePt t="99733" x="4367213" y="1633538"/>
          <p14:tracePt t="99750" x="4322763" y="1633538"/>
          <p14:tracePt t="99766" x="4295775" y="1633538"/>
          <p14:tracePt t="99782" x="4286250" y="1633538"/>
          <p14:tracePt t="99799" x="4268788" y="1633538"/>
          <p14:tracePt t="99817" x="4251325" y="1633538"/>
          <p14:tracePt t="99833" x="4214813" y="1633538"/>
          <p14:tracePt t="99851" x="4108450" y="1633538"/>
          <p14:tracePt t="99866" x="3990975" y="1643063"/>
          <p14:tracePt t="99885" x="3813175" y="1625600"/>
          <p14:tracePt t="99900" x="3633788" y="1608138"/>
          <p14:tracePt t="99917" x="3500438" y="1598613"/>
          <p14:tracePt t="99933" x="3348038" y="1598613"/>
          <p14:tracePt t="99950" x="3259138" y="1598613"/>
          <p14:tracePt t="99967" x="3197225" y="1598613"/>
          <p14:tracePt t="99983" x="3179763" y="1598613"/>
          <p14:tracePt t="99999" x="3170238" y="1598613"/>
          <p14:tracePt t="100184" x="3179763" y="1598613"/>
          <p14:tracePt t="100192" x="3251200" y="1598613"/>
          <p14:tracePt t="100200" x="3303588" y="1598613"/>
          <p14:tracePt t="100213" x="3375025" y="1598613"/>
          <p14:tracePt t="100230" x="3759200" y="1625600"/>
          <p14:tracePt t="100250" x="4000500" y="1625600"/>
          <p14:tracePt t="100266" x="4295775" y="1643063"/>
          <p14:tracePt t="100282" x="4446588" y="1660525"/>
          <p14:tracePt t="100298" x="4554538" y="1660525"/>
          <p14:tracePt t="100313" x="4679950" y="1670050"/>
          <p14:tracePt t="100331" x="4911725" y="1660525"/>
          <p14:tracePt t="100347" x="5027613" y="1652588"/>
          <p14:tracePt t="100364" x="5135563" y="1652588"/>
          <p14:tracePt t="100379" x="5207000" y="1633538"/>
          <p14:tracePt t="100396" x="5241925" y="1633538"/>
          <p14:tracePt t="100414" x="5286375" y="1633538"/>
          <p14:tracePt t="100434" x="5313363" y="1633538"/>
          <p14:tracePt t="100450" x="5340350" y="1633538"/>
          <p14:tracePt t="100466" x="5349875" y="1633538"/>
          <p14:tracePt t="100531" x="5349875" y="1643063"/>
          <p14:tracePt t="100543" x="5340350" y="1643063"/>
          <p14:tracePt t="100556" x="5295900" y="1643063"/>
          <p14:tracePt t="100566" x="5251450" y="1643063"/>
          <p14:tracePt t="100580" x="5160963" y="1652588"/>
          <p14:tracePt t="100597" x="5054600" y="1652588"/>
          <p14:tracePt t="100614" x="4786313" y="1652588"/>
          <p14:tracePt t="100631" x="4589463" y="1652588"/>
          <p14:tracePt t="100648" x="4465638" y="1652588"/>
          <p14:tracePt t="100664" x="4367213" y="1652588"/>
          <p14:tracePt t="100680" x="4241800" y="1670050"/>
          <p14:tracePt t="100697" x="4108450" y="1660525"/>
          <p14:tracePt t="100714" x="3929063" y="1652588"/>
          <p14:tracePt t="100731" x="3848100" y="1652588"/>
          <p14:tracePt t="100748" x="3759200" y="1652588"/>
          <p14:tracePt t="100764" x="3670300" y="1652588"/>
          <p14:tracePt t="100780" x="3608388" y="1652588"/>
          <p14:tracePt t="100798" x="3527425" y="1652588"/>
          <p14:tracePt t="100814" x="3429000" y="1633538"/>
          <p14:tracePt t="100831" x="3384550" y="1625600"/>
          <p14:tracePt t="100848" x="3303588" y="1625600"/>
          <p14:tracePt t="100864" x="3276600" y="1616075"/>
          <p14:tracePt t="100880" x="3232150" y="1616075"/>
          <p14:tracePt t="100897" x="3224213" y="1616075"/>
          <p14:tracePt t="100914" x="3197225" y="1616075"/>
          <p14:tracePt t="100932" x="3187700" y="1616075"/>
          <p14:tracePt t="100947" x="3179763" y="1616075"/>
          <p14:tracePt t="100964" x="3170238" y="1616075"/>
          <p14:tracePt t="100980" x="3160713" y="1616075"/>
          <p14:tracePt t="100997" x="3125788" y="1616075"/>
          <p14:tracePt t="101014" x="3098800" y="1616075"/>
          <p14:tracePt t="101031" x="3062288" y="1598613"/>
          <p14:tracePt t="101047" x="3036888" y="1589088"/>
          <p14:tracePt t="101063" x="3009900" y="1589088"/>
          <p14:tracePt t="101080" x="2973388" y="1589088"/>
          <p14:tracePt t="101098" x="2955925" y="1581150"/>
          <p14:tracePt t="101239" x="2955925" y="1571625"/>
          <p14:tracePt t="101253" x="3000375" y="1554163"/>
          <p14:tracePt t="101266" x="3017838" y="1554163"/>
          <p14:tracePt t="101283" x="3044825" y="1554163"/>
          <p14:tracePt t="101296" x="3108325" y="1554163"/>
          <p14:tracePt t="101313" x="3197225" y="1554163"/>
          <p14:tracePt t="101330" x="3375025" y="1581150"/>
          <p14:tracePt t="101349" x="3402013" y="1581150"/>
          <p14:tracePt t="101366" x="3517900" y="1581150"/>
          <p14:tracePt t="101383" x="3616325" y="1589088"/>
          <p14:tracePt t="101400" x="3741738" y="1608138"/>
          <p14:tracePt t="101417" x="3822700" y="1616075"/>
          <p14:tracePt t="101433" x="3830638" y="1616075"/>
          <p14:tracePt t="101449" x="3875088" y="1633538"/>
          <p14:tracePt t="101465" x="3919538" y="1633538"/>
          <p14:tracePt t="101482" x="3990975" y="1625600"/>
          <p14:tracePt t="101498" x="4010025" y="1625600"/>
          <p14:tracePt t="101515" x="4017963" y="1616075"/>
          <p14:tracePt t="101531" x="4044950" y="1616075"/>
          <p14:tracePt t="101548" x="4089400" y="1608138"/>
          <p14:tracePt t="101564" x="4152900" y="1608138"/>
          <p14:tracePt t="101580" x="4241800" y="1608138"/>
          <p14:tracePt t="101598" x="4375150" y="1608138"/>
          <p14:tracePt t="101616" x="4429125" y="1608138"/>
          <p14:tracePt t="101633" x="4483100" y="1608138"/>
          <p14:tracePt t="101649" x="4527550" y="1598613"/>
          <p14:tracePt t="101666" x="4545013" y="1581150"/>
          <p14:tracePt t="101680" x="4572000" y="1581150"/>
          <p14:tracePt t="101698" x="4589463" y="1581150"/>
          <p14:tracePt t="101722" x="4598988" y="1581150"/>
          <p14:tracePt t="101736" x="4608513" y="1581150"/>
          <p14:tracePt t="101869" x="4625975" y="1581150"/>
          <p14:tracePt t="101969" x="4633913" y="1581150"/>
          <p14:tracePt t="101982" x="4643438" y="1571625"/>
          <p14:tracePt t="102007" x="4652963" y="1571625"/>
          <p14:tracePt t="102067" x="4660900" y="1571625"/>
          <p14:tracePt t="102083" x="4670425" y="1571625"/>
          <p14:tracePt t="102283" x="4679950" y="1571625"/>
          <p14:tracePt t="102375" x="4687888" y="1571625"/>
          <p14:tracePt t="102530" x="4687888" y="1589088"/>
          <p14:tracePt t="103029" x="4705350" y="1589088"/>
          <p14:tracePt t="103376" x="4705350" y="1581150"/>
          <p14:tracePt t="103614" x="4705350" y="1571625"/>
          <p14:tracePt t="103644" x="4714875" y="1571625"/>
          <p14:tracePt t="103682" x="4724400" y="1571625"/>
          <p14:tracePt t="103782" x="4714875" y="1571625"/>
          <p14:tracePt t="103805" x="4697413" y="1571625"/>
          <p14:tracePt t="103817" x="4687888" y="1571625"/>
          <p14:tracePt t="103833" x="4679950" y="1562100"/>
          <p14:tracePt t="103851" x="4670425" y="1554163"/>
          <p14:tracePt t="103867" x="4670425" y="1544638"/>
          <p14:tracePt t="104068" x="4670425" y="1562100"/>
          <p14:tracePt t="104081" x="4670425" y="1581150"/>
          <p14:tracePt t="104136" x="4670425" y="1589088"/>
          <p14:tracePt t="104159" x="4670425" y="1598613"/>
          <p14:tracePt t="104390" x="4679950" y="1598613"/>
          <p14:tracePt t="104420" x="4679950" y="1608138"/>
          <p14:tracePt t="104436" x="4679950" y="1616075"/>
          <p14:tracePt t="104452" x="4679950" y="1625600"/>
          <p14:tracePt t="104490" x="4670425" y="1625600"/>
          <p14:tracePt t="104501" x="4660900" y="1633538"/>
          <p14:tracePt t="104516" x="4652963" y="1633538"/>
          <p14:tracePt t="104533" x="4643438" y="1633538"/>
          <p14:tracePt t="104557" x="4643438" y="1625600"/>
          <p14:tracePt t="104574" x="4643438" y="1616075"/>
          <p14:tracePt t="104586" x="4643438" y="1608138"/>
          <p14:tracePt t="104598" x="4625975" y="1571625"/>
          <p14:tracePt t="104614" x="4633913" y="1554163"/>
          <p14:tracePt t="104630" x="4643438" y="1544638"/>
          <p14:tracePt t="104649" x="4652963" y="1544638"/>
          <p14:tracePt t="104667" x="4705350" y="1527175"/>
          <p14:tracePt t="104684" x="4714875" y="1527175"/>
          <p14:tracePt t="104700" x="4724400" y="1527175"/>
          <p14:tracePt t="104716" x="4732338" y="1544638"/>
          <p14:tracePt t="104733" x="4732338" y="1554163"/>
          <p14:tracePt t="104749" x="4732338" y="1571625"/>
          <p14:tracePt t="104767" x="4732338" y="1589088"/>
          <p14:tracePt t="104784" x="4732338" y="1608138"/>
          <p14:tracePt t="104866" x="4732338" y="1616075"/>
          <p14:tracePt t="104903" x="4724400" y="1616075"/>
          <p14:tracePt t="104916" x="4714875" y="1598613"/>
          <p14:tracePt t="104933" x="4705350" y="1571625"/>
          <p14:tracePt t="104951" x="4705350" y="1554163"/>
          <p14:tracePt t="104967" x="4714875" y="1536700"/>
          <p14:tracePt t="104981" x="4724400" y="1527175"/>
          <p14:tracePt t="104998" x="4732338" y="1517650"/>
          <p14:tracePt t="105014" x="4741863" y="1517650"/>
          <p14:tracePt t="105035" x="4759325" y="1517650"/>
          <p14:tracePt t="105047" x="4768850" y="1517650"/>
          <p14:tracePt t="105073" x="4776788" y="1517650"/>
          <p14:tracePt t="105082" x="4776788" y="1527175"/>
          <p14:tracePt t="105126" x="4776788" y="1544638"/>
          <p14:tracePt t="105226" x="4768850" y="1544638"/>
          <p14:tracePt t="105248" x="4768850" y="1554163"/>
          <p14:tracePt t="105256" x="4751388" y="1554163"/>
          <p14:tracePt t="105272" x="4741863" y="1554163"/>
          <p14:tracePt t="105280" x="4741863" y="1562100"/>
          <p14:tracePt t="105296" x="4741863" y="1571625"/>
          <p14:tracePt t="105380" x="4741863" y="1581150"/>
          <p14:tracePt t="105440" x="4741863" y="1589088"/>
          <p14:tracePt t="105503" x="4759325" y="1589088"/>
          <p14:tracePt t="105510" x="4768850" y="1589088"/>
          <p14:tracePt t="105527" x="4776788" y="1589088"/>
          <p14:tracePt t="105532" x="4786313" y="1589088"/>
          <p14:tracePt t="105566" x="4795838" y="1589088"/>
          <p14:tracePt t="105581" x="4803775" y="1589088"/>
          <p14:tracePt t="105593" x="4813300" y="1581150"/>
          <p14:tracePt t="105606" x="4848225" y="1581150"/>
          <p14:tracePt t="105614" x="4848225" y="1571625"/>
          <p14:tracePt t="105631" x="4857750" y="1571625"/>
          <p14:tracePt t="105647" x="4867275" y="1571625"/>
          <p14:tracePt t="105664" x="4875213" y="1571625"/>
          <p14:tracePt t="105696" x="4875213" y="1562100"/>
          <p14:tracePt t="105765" x="4894263" y="1562100"/>
          <p14:tracePt t="105780" x="4894263" y="1554163"/>
          <p14:tracePt t="105788" x="4894263" y="1536700"/>
          <p14:tracePt t="105803" x="4894263" y="1527175"/>
          <p14:tracePt t="105817" x="4894263" y="1517650"/>
          <p14:tracePt t="105831" x="4894263" y="1509713"/>
          <p14:tracePt t="105850" x="4894263" y="1490663"/>
          <p14:tracePt t="105867" x="4894263" y="1455738"/>
          <p14:tracePt t="105882" x="4894263" y="1446213"/>
          <p14:tracePt t="105903" x="4894263" y="1438275"/>
          <p14:tracePt t="105914" x="4894263" y="1428750"/>
          <p14:tracePt t="105931" x="4884738" y="1428750"/>
          <p14:tracePt t="105948" x="4875213" y="1401763"/>
          <p14:tracePt t="105966" x="4867275" y="1401763"/>
          <p14:tracePt t="105984" x="4867275" y="1393825"/>
          <p14:tracePt t="106026" x="4857750" y="1393825"/>
          <p14:tracePt t="106058" x="4857750" y="1384300"/>
          <p14:tracePt t="106070" x="4848225" y="1384300"/>
          <p14:tracePt t="106083" x="4840288" y="1374775"/>
          <p14:tracePt t="106099" x="4813300" y="1374775"/>
          <p14:tracePt t="106116" x="4803775" y="1366838"/>
          <p14:tracePt t="106134" x="4795838" y="1357313"/>
          <p14:tracePt t="106204" x="4786313" y="1357313"/>
          <p14:tracePt t="106218" x="4776788" y="1357313"/>
          <p14:tracePt t="106234" x="4768850" y="1357313"/>
          <p14:tracePt t="106250" x="4759325" y="1357313"/>
          <p14:tracePt t="106266" x="4741863" y="1357313"/>
          <p14:tracePt t="106283" x="4724400" y="1357313"/>
          <p14:tracePt t="106300" x="4687888" y="1357313"/>
          <p14:tracePt t="106318" x="4660900" y="1357313"/>
          <p14:tracePt t="106331" x="4652963" y="1357313"/>
          <p14:tracePt t="106348" x="4625975" y="1347788"/>
          <p14:tracePt t="106365" x="4608513" y="1347788"/>
          <p14:tracePt t="106382" x="4589463" y="1347788"/>
          <p14:tracePt t="106398" x="4572000" y="1347788"/>
          <p14:tracePt t="106441" x="4562475" y="1347788"/>
          <p14:tracePt t="106463" x="4554538" y="1347788"/>
          <p14:tracePt t="106479" x="4545013" y="1347788"/>
          <p14:tracePt t="106501" x="4537075" y="1347788"/>
          <p14:tracePt t="106518" x="4527550" y="1347788"/>
          <p14:tracePt t="106564" x="4518025" y="1347788"/>
          <p14:tracePt t="106635" x="4500563" y="1347788"/>
          <p14:tracePt t="106647" x="4500563" y="1357313"/>
          <p14:tracePt t="106667" x="4500563" y="1366838"/>
          <p14:tracePt t="106684" x="4491038" y="1393825"/>
          <p14:tracePt t="106702" x="4473575" y="1411288"/>
          <p14:tracePt t="106716" x="4473575" y="1419225"/>
          <p14:tracePt t="106733" x="4473575" y="1428750"/>
          <p14:tracePt t="113475" x="4473575" y="1455738"/>
          <p14:tracePt t="113488" x="4473575" y="1509713"/>
          <p14:tracePt t="113502" x="4473575" y="1633538"/>
          <p14:tracePt t="113517" x="4473575" y="1741488"/>
          <p14:tracePt t="113534" x="4473575" y="1812925"/>
          <p14:tracePt t="113552" x="4473575" y="1965325"/>
          <p14:tracePt t="113568" x="4473575" y="2071688"/>
          <p14:tracePt t="113585" x="4491038" y="2179638"/>
          <p14:tracePt t="113601" x="4491038" y="2286000"/>
          <p14:tracePt t="113618" x="4491038" y="2420938"/>
          <p14:tracePt t="113634" x="4483100" y="2509838"/>
          <p14:tracePt t="113652" x="4483100" y="2652713"/>
          <p14:tracePt t="113668" x="4483100" y="2714625"/>
          <p14:tracePt t="113684" x="4483100" y="2741613"/>
          <p14:tracePt t="113701" x="4483100" y="2751138"/>
          <p14:tracePt t="113751" x="4483100" y="2759075"/>
          <p14:tracePt t="113759" x="4483100" y="2768600"/>
          <p14:tracePt t="113768" x="4483100" y="2778125"/>
          <p14:tracePt t="113789" x="4483100" y="2786063"/>
          <p14:tracePt t="113851" x="4483100" y="2795588"/>
          <p14:tracePt t="113875" x="4473575" y="2813050"/>
          <p14:tracePt t="113981" x="4465638" y="2803525"/>
          <p14:tracePt t="113993" x="4465638" y="2795588"/>
          <p14:tracePt t="114006" x="4446588" y="2778125"/>
          <p14:tracePt t="114019" x="4446588" y="2768600"/>
          <p14:tracePt t="114036" x="4402138" y="2732088"/>
          <p14:tracePt t="114051" x="4375150" y="2687638"/>
          <p14:tracePt t="114068" x="4340225" y="2625725"/>
          <p14:tracePt t="114085" x="4303713" y="2563813"/>
          <p14:tracePt t="114102" x="4251325" y="2492375"/>
          <p14:tracePt t="114119" x="4205288" y="2401888"/>
          <p14:tracePt t="114136" x="4197350" y="2374900"/>
          <p14:tracePt t="114152" x="4152900" y="2322513"/>
          <p14:tracePt t="114168" x="4143375" y="2259013"/>
          <p14:tracePt t="114184" x="4143375" y="2251075"/>
          <p14:tracePt t="114199" x="4125913" y="2251075"/>
          <p14:tracePt t="114216" x="4116388" y="2251075"/>
          <p14:tracePt t="114233" x="4108450" y="2241550"/>
          <p14:tracePt t="114267" x="4108450" y="2232025"/>
          <p14:tracePt t="114275" x="4108450" y="2224088"/>
          <p14:tracePt t="114289" x="4108450" y="2206625"/>
          <p14:tracePt t="114299" x="4108450" y="2197100"/>
          <p14:tracePt t="114316" x="4098925" y="2187575"/>
          <p14:tracePt t="114411" x="4108450" y="2187575"/>
          <p14:tracePt t="114424" x="4108450" y="2179638"/>
          <p14:tracePt t="114436" x="4133850" y="2179638"/>
          <p14:tracePt t="114452" x="4152900" y="2179638"/>
          <p14:tracePt t="114466" x="4170363" y="2170113"/>
          <p14:tracePt t="114483" x="4214813" y="2160588"/>
          <p14:tracePt t="114499" x="4251325" y="2143125"/>
          <p14:tracePt t="114515" x="4295775" y="2143125"/>
          <p14:tracePt t="114532" x="4340225" y="2143125"/>
          <p14:tracePt t="114551" x="4375150" y="2143125"/>
          <p14:tracePt t="114568" x="4402138" y="2143125"/>
          <p14:tracePt t="114585" x="4446588" y="2143125"/>
          <p14:tracePt t="114601" x="4465638" y="2143125"/>
          <p14:tracePt t="114619" x="4537075" y="2143125"/>
          <p14:tracePt t="114636" x="4581525" y="2143125"/>
          <p14:tracePt t="114657" x="4589463" y="2152650"/>
          <p14:tracePt t="114670" x="4598988" y="2152650"/>
          <p14:tracePt t="114685" x="4608513" y="2152650"/>
          <p14:tracePt t="114728" x="4616450" y="2160588"/>
          <p14:tracePt t="114890" x="4616450" y="2170113"/>
          <p14:tracePt t="114905" x="4616450" y="2179638"/>
          <p14:tracePt t="114919" x="4616450" y="2214563"/>
          <p14:tracePt t="114936" x="4616450" y="2259013"/>
          <p14:tracePt t="114952" x="4616450" y="2295525"/>
          <p14:tracePt t="114969" x="4608513" y="2357438"/>
          <p14:tracePt t="114985" x="4562475" y="2438400"/>
          <p14:tracePt t="115001" x="4527550" y="2509838"/>
          <p14:tracePt t="115017" x="4518025" y="2571750"/>
          <p14:tracePt t="115036" x="4500563" y="2643188"/>
          <p14:tracePt t="115052" x="4500563" y="2687638"/>
          <p14:tracePt t="115069" x="4491038" y="2732088"/>
          <p14:tracePt t="115085" x="4473575" y="2751138"/>
          <p14:tracePt t="115101" x="4446588" y="2795588"/>
          <p14:tracePt t="115119" x="4429125" y="2813050"/>
          <p14:tracePt t="115135" x="4429125" y="2830513"/>
          <p14:tracePt t="115150" x="4419600" y="2840038"/>
          <p14:tracePt t="115166" x="4411663" y="2840038"/>
          <p14:tracePt t="115182" x="4384675" y="2849563"/>
          <p14:tracePt t="115199" x="4367213" y="2849563"/>
          <p14:tracePt t="115216" x="4348163" y="2857500"/>
          <p14:tracePt t="115235" x="4340225" y="2867025"/>
          <p14:tracePt t="115253" x="4330700" y="2874963"/>
          <p14:tracePt t="115269" x="4303713" y="2874963"/>
          <p14:tracePt t="115286" x="4295775" y="2894013"/>
          <p14:tracePt t="115300" x="4276725" y="2894013"/>
          <p14:tracePt t="115316" x="4276725" y="2901950"/>
          <p14:tracePt t="115333" x="4268788" y="2901950"/>
          <p14:tracePt t="115404" x="4268788" y="2911475"/>
          <p14:tracePt t="115450" x="4286250" y="2921000"/>
          <p14:tracePt t="115466" x="4295775" y="2921000"/>
          <p14:tracePt t="115482" x="4303713" y="2921000"/>
          <p14:tracePt t="115495" x="4322763" y="2921000"/>
          <p14:tracePt t="115507" x="4330700" y="2921000"/>
          <p14:tracePt t="115520" x="4367213" y="2921000"/>
          <p14:tracePt t="115534" x="4375150" y="2921000"/>
          <p14:tracePt t="115551" x="4419600" y="2921000"/>
          <p14:tracePt t="115569" x="4438650" y="2921000"/>
          <p14:tracePt t="115584" x="4446588" y="2921000"/>
          <p14:tracePt t="115601" x="4491038" y="2921000"/>
          <p14:tracePt t="115617" x="4518025" y="2921000"/>
          <p14:tracePt t="115635" x="4581525" y="2921000"/>
          <p14:tracePt t="115652" x="4643438" y="2921000"/>
          <p14:tracePt t="115666" x="4687888" y="2921000"/>
          <p14:tracePt t="115682" x="4724400" y="2921000"/>
          <p14:tracePt t="115699" x="4741863" y="2911475"/>
          <p14:tracePt t="115715" x="4795838" y="2911475"/>
          <p14:tracePt t="115733" x="4857750" y="2911475"/>
          <p14:tracePt t="115751" x="4875213" y="2911475"/>
          <p14:tracePt t="115769" x="4894263" y="2911475"/>
          <p14:tracePt t="115783" x="4938713" y="2911475"/>
          <p14:tracePt t="115798" x="5000625" y="2921000"/>
          <p14:tracePt t="115819" x="5027613" y="2921000"/>
          <p14:tracePt t="115833" x="5089525" y="2938463"/>
          <p14:tracePt t="115850" x="5108575" y="2938463"/>
          <p14:tracePt t="115866" x="5143500" y="2938463"/>
          <p14:tracePt t="115885" x="5214938" y="2946400"/>
          <p14:tracePt t="115901" x="5259388" y="2946400"/>
          <p14:tracePt t="115919" x="5286375" y="2955925"/>
          <p14:tracePt t="115935" x="5349875" y="2973388"/>
          <p14:tracePt t="115953" x="5375275" y="2973388"/>
          <p14:tracePt t="115966" x="5394325" y="2982913"/>
          <p14:tracePt t="115983" x="5446713" y="2982913"/>
          <p14:tracePt t="115999" x="5492750" y="2982913"/>
          <p14:tracePt t="116015" x="5527675" y="2982913"/>
          <p14:tracePt t="116033" x="5564188" y="2982913"/>
          <p14:tracePt t="116050" x="5589588" y="2992438"/>
          <p14:tracePt t="116066" x="5599113" y="2992438"/>
          <p14:tracePt t="116082" x="5635625" y="2992438"/>
          <p14:tracePt t="116099" x="5697538" y="2992438"/>
          <p14:tracePt t="116115" x="5741988" y="2992438"/>
          <p14:tracePt t="116133" x="5795963" y="2992438"/>
          <p14:tracePt t="116150" x="5867400" y="2992438"/>
          <p14:tracePt t="116166" x="5929313" y="2992438"/>
          <p14:tracePt t="116183" x="5992813" y="2992438"/>
          <p14:tracePt t="116199" x="6054725" y="2992438"/>
          <p14:tracePt t="116216" x="6089650" y="2992438"/>
          <p14:tracePt t="116232" x="6108700" y="2992438"/>
          <p14:tracePt t="116249" x="6108700" y="2982913"/>
          <p14:tracePt t="116442" x="6108700" y="2973388"/>
          <p14:tracePt t="116454" x="6099175" y="2973388"/>
          <p14:tracePt t="116468" x="6089650" y="2973388"/>
          <p14:tracePt t="116485" x="6064250" y="2973388"/>
          <p14:tracePt t="116501" x="6000750" y="2973388"/>
          <p14:tracePt t="116519" x="5822950" y="2955925"/>
          <p14:tracePt t="116535" x="5707063" y="2946400"/>
          <p14:tracePt t="116553" x="5635625" y="2946400"/>
          <p14:tracePt t="116568" x="5510213" y="2946400"/>
          <p14:tracePt t="116584" x="5375275" y="2946400"/>
          <p14:tracePt t="116601" x="5303838" y="2946400"/>
          <p14:tracePt t="116619" x="5197475" y="2928938"/>
          <p14:tracePt t="116636" x="5135563" y="2921000"/>
          <p14:tracePt t="116652" x="5081588" y="2911475"/>
          <p14:tracePt t="116669" x="5045075" y="2911475"/>
          <p14:tracePt t="116695" x="5037138" y="2911475"/>
          <p14:tracePt t="116709" x="5027613" y="2911475"/>
          <p14:tracePt t="116718" x="5018088" y="2911475"/>
          <p14:tracePt t="116733" x="5010150" y="2911475"/>
          <p14:tracePt t="116749" x="4992688" y="2911475"/>
          <p14:tracePt t="116771" x="4983163" y="2911475"/>
          <p14:tracePt t="116787" x="4973638" y="2911475"/>
          <p14:tracePt t="116825" x="4973638" y="2921000"/>
          <p14:tracePt t="116848" x="4965700" y="2921000"/>
          <p14:tracePt t="116860" x="4956175" y="2921000"/>
          <p14:tracePt t="116880" x="4956175" y="2928938"/>
          <p14:tracePt t="116891" x="4946650" y="2928938"/>
          <p14:tracePt t="116904" x="4938713" y="2928938"/>
          <p14:tracePt t="116918" x="4929188" y="2928938"/>
          <p14:tracePt t="116933" x="4911725" y="2946400"/>
          <p14:tracePt t="116949" x="4884738" y="2946400"/>
          <p14:tracePt t="116965" x="4875213" y="2946400"/>
          <p14:tracePt t="116982" x="4830763" y="2955925"/>
          <p14:tracePt t="116998" x="4795838" y="2955925"/>
          <p14:tracePt t="117015" x="4759325" y="2955925"/>
          <p14:tracePt t="117033" x="4714875" y="2973388"/>
          <p14:tracePt t="117049" x="4705350" y="2973388"/>
          <p14:tracePt t="117066" x="4660900" y="2992438"/>
          <p14:tracePt t="117082" x="4625975" y="3000375"/>
          <p14:tracePt t="117099" x="4581525" y="3009900"/>
          <p14:tracePt t="117115" x="4510088" y="3009900"/>
          <p14:tracePt t="117136" x="4276725" y="3054350"/>
          <p14:tracePt t="117151" x="4143375" y="3054350"/>
          <p14:tracePt t="117168" x="3983038" y="3054350"/>
          <p14:tracePt t="117185" x="3741738" y="3089275"/>
          <p14:tracePt t="117202" x="3616325" y="3098800"/>
          <p14:tracePt t="117218" x="3446463" y="3098800"/>
          <p14:tracePt t="117234" x="3232150" y="3116263"/>
          <p14:tracePt t="117250" x="2938463" y="3152775"/>
          <p14:tracePt t="117266" x="2732088" y="3152775"/>
          <p14:tracePt t="117281" x="2589213" y="3152775"/>
          <p14:tracePt t="117298" x="2455863" y="3152775"/>
          <p14:tracePt t="117316" x="2330450" y="3135313"/>
          <p14:tracePt t="117333" x="2108200" y="3098800"/>
          <p14:tracePt t="117350" x="2062163" y="3081338"/>
          <p14:tracePt t="117366" x="2000250" y="3081338"/>
          <p14:tracePt t="117393" x="1990725" y="3081338"/>
          <p14:tracePt t="117402" x="1982788" y="3081338"/>
          <p14:tracePt t="117417" x="1965325" y="3081338"/>
          <p14:tracePt t="117433" x="1965325" y="3063875"/>
          <p14:tracePt t="117450" x="1946275" y="3063875"/>
          <p14:tracePt t="117466" x="1928813" y="3063875"/>
          <p14:tracePt t="117483" x="1911350" y="3054350"/>
          <p14:tracePt t="117499" x="1893888" y="3054350"/>
          <p14:tracePt t="117517" x="1839913" y="3044825"/>
          <p14:tracePt t="117532" x="1812925" y="3044825"/>
          <p14:tracePt t="117592" x="1812925" y="3036888"/>
          <p14:tracePt t="117655" x="1822450" y="3027363"/>
          <p14:tracePt t="117663" x="1830388" y="3027363"/>
          <p14:tracePt t="117671" x="1857375" y="3027363"/>
          <p14:tracePt t="117681" x="1866900" y="3027363"/>
          <p14:tracePt t="117698" x="1919288" y="3027363"/>
          <p14:tracePt t="117714" x="1955800" y="3027363"/>
          <p14:tracePt t="117735" x="2125663" y="3044825"/>
          <p14:tracePt t="117751" x="2411413" y="3044825"/>
          <p14:tracePt t="117767" x="2776538" y="3036888"/>
          <p14:tracePt t="117785" x="3348038" y="3089275"/>
          <p14:tracePt t="117802" x="3679825" y="3089275"/>
          <p14:tracePt t="117819" x="4037013" y="3089275"/>
          <p14:tracePt t="117835" x="4259263" y="3125788"/>
          <p14:tracePt t="117852" x="4438650" y="3125788"/>
          <p14:tracePt t="117868" x="4554538" y="3125788"/>
          <p14:tracePt t="117886" x="4625975" y="3135313"/>
          <p14:tracePt t="117964" x="4633913" y="3135313"/>
          <p14:tracePt t="118102" x="4643438" y="3125788"/>
          <p14:tracePt t="118116" x="4643438" y="3116263"/>
          <p14:tracePt t="118140" x="4643438" y="3098800"/>
          <p14:tracePt t="118151" x="4643438" y="3089275"/>
          <p14:tracePt t="118167" x="4643438" y="3071813"/>
          <p14:tracePt t="118184" x="4643438" y="3054350"/>
          <p14:tracePt t="118201" x="4643438" y="3027363"/>
          <p14:tracePt t="118218" x="4643438" y="3009900"/>
          <p14:tracePt t="118235" x="4643438" y="2992438"/>
          <p14:tracePt t="118250" x="4652963" y="2982913"/>
          <p14:tracePt t="118266" x="4660900" y="2955925"/>
          <p14:tracePt t="118362" x="4679950" y="2955925"/>
          <p14:tracePt t="118378" x="4679950" y="2946400"/>
          <p14:tracePt t="118394" x="4679950" y="2938463"/>
          <p14:tracePt t="118424" x="4687888" y="2928938"/>
          <p14:tracePt t="118562" x="4697413" y="2928938"/>
          <p14:tracePt t="118576" x="4705350" y="2938463"/>
          <p14:tracePt t="118589" x="4714875" y="2955925"/>
          <p14:tracePt t="118601" x="4741863" y="3009900"/>
          <p14:tracePt t="118616" x="4751388" y="3036888"/>
          <p14:tracePt t="118632" x="4751388" y="3044825"/>
          <p14:tracePt t="118649" x="4759325" y="3063875"/>
          <p14:tracePt t="118666" x="4759325" y="3071813"/>
          <p14:tracePt t="118682" x="4759325" y="3081338"/>
          <p14:tracePt t="118700" x="4776788" y="3089275"/>
          <p14:tracePt t="118746" x="4795838" y="3089275"/>
          <p14:tracePt t="118777" x="4822825" y="3089275"/>
          <p14:tracePt t="118785" x="4884738" y="3089275"/>
          <p14:tracePt t="118799" x="4946650" y="3071813"/>
          <p14:tracePt t="118816" x="5045075" y="3071813"/>
          <p14:tracePt t="118832" x="5081588" y="3063875"/>
          <p14:tracePt t="118849" x="5081588" y="3054350"/>
          <p14:tracePt t="118938" x="5081588" y="3044825"/>
          <p14:tracePt t="118978" x="5081588" y="3027363"/>
          <p14:tracePt t="119093" x="5089525" y="3027363"/>
          <p14:tracePt t="119104" x="5108575" y="3036888"/>
          <p14:tracePt t="119119" x="5126038" y="3054350"/>
          <p14:tracePt t="119135" x="5143500" y="3063875"/>
          <p14:tracePt t="119149" x="5170488" y="3071813"/>
          <p14:tracePt t="119166" x="5180013" y="3071813"/>
          <p14:tracePt t="119182" x="5187950" y="3081338"/>
          <p14:tracePt t="119200" x="5207000" y="3071813"/>
          <p14:tracePt t="119217" x="5241925" y="3054350"/>
          <p14:tracePt t="119233" x="5278438" y="3017838"/>
          <p14:tracePt t="119249" x="5313363" y="3017838"/>
          <p14:tracePt t="119266" x="5367338" y="3000375"/>
          <p14:tracePt t="119284" x="5411788" y="3000375"/>
          <p14:tracePt t="119300" x="5456238" y="3000375"/>
          <p14:tracePt t="119316" x="5500688" y="2992438"/>
          <p14:tracePt t="119334" x="5510213" y="2992438"/>
          <p14:tracePt t="119351" x="5527675" y="2992438"/>
          <p14:tracePt t="119409" x="5537200" y="3000375"/>
          <p14:tracePt t="119423" x="5554663" y="3009900"/>
          <p14:tracePt t="119435" x="5564188" y="3027363"/>
          <p14:tracePt t="119450" x="5564188" y="3036888"/>
          <p14:tracePt t="119465" x="5564188" y="3044825"/>
          <p14:tracePt t="119486" x="5572125" y="3044825"/>
          <p14:tracePt t="119563" x="5581650" y="3044825"/>
          <p14:tracePt t="119577" x="5599113" y="3044825"/>
          <p14:tracePt t="120723" x="5589588" y="3044825"/>
          <p14:tracePt t="120747" x="5581650" y="3044825"/>
          <p14:tracePt t="120785" x="5572125" y="3044825"/>
          <p14:tracePt t="120798" x="5564188" y="3044825"/>
          <p14:tracePt t="120821" x="5554663" y="3044825"/>
          <p14:tracePt t="120843" x="5545138" y="3044825"/>
          <p14:tracePt t="120860" x="5537200" y="3044825"/>
          <p14:tracePt t="120872" x="5518150" y="3044825"/>
          <p14:tracePt t="120887" x="5510213" y="3044825"/>
          <p14:tracePt t="120902" x="5492750" y="3036888"/>
          <p14:tracePt t="120918" x="5446713" y="3036888"/>
          <p14:tracePt t="120934" x="5429250" y="3017838"/>
          <p14:tracePt t="120953" x="5313363" y="3000375"/>
          <p14:tracePt t="120969" x="5268913" y="3000375"/>
          <p14:tracePt t="120985" x="5170488" y="2982913"/>
          <p14:tracePt t="121002" x="5064125" y="2982913"/>
          <p14:tracePt t="121018" x="4973638" y="2965450"/>
          <p14:tracePt t="121035" x="4894263" y="2955925"/>
          <p14:tracePt t="121053" x="4795838" y="2955925"/>
          <p14:tracePt t="121069" x="4751388" y="2946400"/>
          <p14:tracePt t="121086" x="4741863" y="2946400"/>
          <p14:tracePt t="121100" x="4705350" y="2946400"/>
          <p14:tracePt t="121116" x="4670425" y="2946400"/>
          <p14:tracePt t="121133" x="4643438" y="2946400"/>
          <p14:tracePt t="121150" x="4598988" y="2946400"/>
          <p14:tracePt t="121167" x="4527550" y="2955925"/>
          <p14:tracePt t="121182" x="4527550" y="2965450"/>
          <p14:tracePt t="121206" x="4518025" y="2965450"/>
          <p14:tracePt t="121220" x="4483100" y="2965450"/>
          <p14:tracePt t="121234" x="4465638" y="2965450"/>
          <p14:tracePt t="121249" x="4402138" y="2965450"/>
          <p14:tracePt t="121266" x="4340225" y="2965450"/>
          <p14:tracePt t="121285" x="4330700" y="2965450"/>
          <p14:tracePt t="121507" x="4322763" y="2982913"/>
          <p14:tracePt t="121521" x="4303713" y="2992438"/>
          <p14:tracePt t="121536" x="4286250" y="2992438"/>
          <p14:tracePt t="121566" x="4276725" y="2992438"/>
          <p14:tracePt t="121953" x="4276725" y="2973388"/>
          <p14:tracePt t="122083" x="4286250" y="2973388"/>
          <p14:tracePt t="122128" x="4286250" y="2965450"/>
          <p14:tracePt t="122140" x="4303713" y="2965450"/>
          <p14:tracePt t="122154" x="4313238" y="2955925"/>
          <p14:tracePt t="122168" x="4322763" y="2946400"/>
          <p14:tracePt t="122186" x="4330700" y="2946400"/>
          <p14:tracePt t="122202" x="4330700" y="2938463"/>
          <p14:tracePt t="122313" x="4330700" y="2928938"/>
          <p14:tracePt t="122351" x="4340225" y="2921000"/>
          <p14:tracePt t="122374" x="4348163" y="2921000"/>
          <p14:tracePt t="122413" x="4375150" y="2921000"/>
          <p14:tracePt t="122425" x="4384675" y="2921000"/>
          <p14:tracePt t="122438" x="4394200" y="2921000"/>
          <p14:tracePt t="122451" x="4438650" y="2921000"/>
          <p14:tracePt t="122467" x="4491038" y="2921000"/>
          <p14:tracePt t="122483" x="4572000" y="2921000"/>
          <p14:tracePt t="122499" x="4643438" y="2921000"/>
          <p14:tracePt t="122516" x="4776788" y="2921000"/>
          <p14:tracePt t="122533" x="4902200" y="2938463"/>
          <p14:tracePt t="122550" x="5089525" y="2938463"/>
          <p14:tracePt t="122567" x="5170488" y="2946400"/>
          <p14:tracePt t="122584" x="5278438" y="2965450"/>
          <p14:tracePt t="122600" x="5367338" y="2965450"/>
          <p14:tracePt t="122616" x="5456238" y="2955925"/>
          <p14:tracePt t="122633" x="5537200" y="2955925"/>
          <p14:tracePt t="122650" x="5643563" y="2946400"/>
          <p14:tracePt t="122667" x="5661025" y="2946400"/>
          <p14:tracePt t="122684" x="5670550" y="2938463"/>
          <p14:tracePt t="122700" x="5680075" y="2938463"/>
          <p14:tracePt t="122716" x="5688013" y="2938463"/>
          <p14:tracePt t="122734" x="5724525" y="2938463"/>
          <p14:tracePt t="122750" x="5732463" y="2938463"/>
          <p14:tracePt t="122774" x="5741988" y="2938463"/>
          <p14:tracePt t="122850" x="5751513" y="2938463"/>
          <p14:tracePt t="122863" x="5759450" y="2928938"/>
          <p14:tracePt t="122870" x="5778500" y="2928938"/>
          <p14:tracePt t="122883" x="5795963" y="2928938"/>
          <p14:tracePt t="122899" x="5813425" y="2928938"/>
          <p14:tracePt t="122916" x="5849938" y="2928938"/>
          <p14:tracePt t="122934" x="5894388" y="2928938"/>
          <p14:tracePt t="122952" x="5946775" y="2928938"/>
          <p14:tracePt t="122969" x="6045200" y="2911475"/>
          <p14:tracePt t="122983" x="6064250" y="2911475"/>
          <p14:tracePt t="123000" x="6072188" y="2911475"/>
          <p14:tracePt t="123105" x="6064250" y="2911475"/>
          <p14:tracePt t="123118" x="6054725" y="2911475"/>
          <p14:tracePt t="123134" x="5983288" y="2901950"/>
          <p14:tracePt t="123166" x="5973763" y="2901950"/>
          <p14:tracePt t="123196" x="5965825" y="2894013"/>
          <p14:tracePt t="123212" x="5956300" y="2874963"/>
          <p14:tracePt t="123234" x="5956300" y="2867025"/>
          <p14:tracePt t="123242" x="5938838" y="2867025"/>
          <p14:tracePt t="123258" x="5938838" y="2857500"/>
          <p14:tracePt t="123268" x="5929313" y="2857500"/>
          <p14:tracePt t="123283" x="5921375" y="2857500"/>
          <p14:tracePt t="123300" x="5921375" y="2849563"/>
          <p14:tracePt t="123316" x="5921375" y="2840038"/>
          <p14:tracePt t="123333" x="5921375" y="2830513"/>
          <p14:tracePt t="123350" x="5911850" y="2822575"/>
          <p14:tracePt t="123366" x="5911850" y="2803525"/>
          <p14:tracePt t="123489" x="5911850" y="2822575"/>
          <p14:tracePt t="123501" x="5911850" y="2830513"/>
          <p14:tracePt t="123519" x="5929313" y="2946400"/>
          <p14:tracePt t="123536" x="5938838" y="3036888"/>
          <p14:tracePt t="123553" x="5946775" y="3054350"/>
          <p14:tracePt t="123568" x="5946775" y="3081338"/>
          <p14:tracePt t="123588" x="5946775" y="3089275"/>
          <p14:tracePt t="123689" x="5956300" y="3089275"/>
          <p14:tracePt t="123713" x="5956300" y="3063875"/>
          <p14:tracePt t="123725" x="5956300" y="3054350"/>
          <p14:tracePt t="123737" x="5983288" y="3000375"/>
          <p14:tracePt t="123753" x="5983288" y="2901950"/>
          <p14:tracePt t="123767" x="5983288" y="2830513"/>
          <p14:tracePt t="123783" x="5983288" y="2778125"/>
          <p14:tracePt t="123800" x="5983288" y="2759075"/>
          <p14:tracePt t="123816" x="5983288" y="2751138"/>
          <p14:tracePt t="123833" x="5983288" y="2732088"/>
          <p14:tracePt t="123958" x="5983288" y="2741613"/>
          <p14:tracePt t="123970" x="5983288" y="2759075"/>
          <p14:tracePt t="123985" x="5983288" y="2849563"/>
          <p14:tracePt t="124003" x="5965825" y="3054350"/>
          <p14:tracePt t="124019" x="5965825" y="3152775"/>
          <p14:tracePt t="124036" x="5965825" y="3170238"/>
          <p14:tracePt t="124052" x="5965825" y="3179763"/>
          <p14:tracePt t="124197" x="5965825" y="3170238"/>
          <p14:tracePt t="124209" x="5965825" y="3116263"/>
          <p14:tracePt t="124221" x="5965825" y="3054350"/>
          <p14:tracePt t="124236" x="5965825" y="2992438"/>
          <p14:tracePt t="124253" x="5965825" y="2928938"/>
          <p14:tracePt t="124269" x="5965825" y="2911475"/>
          <p14:tracePt t="124287" x="5965825" y="2849563"/>
          <p14:tracePt t="124300" x="5965825" y="2822575"/>
          <p14:tracePt t="124316" x="5965825" y="2786063"/>
          <p14:tracePt t="124390" x="5965825" y="2778125"/>
          <p14:tracePt t="124465" x="5973763" y="2803525"/>
          <p14:tracePt t="124477" x="5973763" y="2813050"/>
          <p14:tracePt t="124491" x="5973763" y="2857500"/>
          <p14:tracePt t="124504" x="6000750" y="2901950"/>
          <p14:tracePt t="124519" x="6018213" y="2965450"/>
          <p14:tracePt t="124536" x="6018213" y="3027363"/>
          <p14:tracePt t="124551" x="6037263" y="3054350"/>
          <p14:tracePt t="124567" x="6037263" y="3081338"/>
          <p14:tracePt t="124583" x="6037263" y="3108325"/>
          <p14:tracePt t="124600" x="6037263" y="3116263"/>
          <p14:tracePt t="124711" x="6037263" y="3089275"/>
          <p14:tracePt t="124723" x="6045200" y="3063875"/>
          <p14:tracePt t="124737" x="6045200" y="3000375"/>
          <p14:tracePt t="124753" x="6064250" y="2911475"/>
          <p14:tracePt t="124770" x="6064250" y="2849563"/>
          <p14:tracePt t="124783" x="6064250" y="2786063"/>
          <p14:tracePt t="124800" x="6064250" y="2741613"/>
          <p14:tracePt t="124816" x="6064250" y="2724150"/>
          <p14:tracePt t="124833" x="6064250" y="2714625"/>
          <p14:tracePt t="124958" x="6064250" y="2724150"/>
          <p14:tracePt t="124971" x="6064250" y="2741613"/>
          <p14:tracePt t="124985" x="6064250" y="2768600"/>
          <p14:tracePt t="125003" x="6064250" y="2874963"/>
          <p14:tracePt t="125020" x="6064250" y="2973388"/>
          <p14:tracePt t="125036" x="6064250" y="3044825"/>
          <p14:tracePt t="125052" x="6064250" y="3108325"/>
          <p14:tracePt t="125068" x="6072188" y="3143250"/>
          <p14:tracePt t="125085" x="6072188" y="3160713"/>
          <p14:tracePt t="125102" x="6072188" y="3170238"/>
          <p14:tracePt t="125211" x="6072188" y="3143250"/>
          <p14:tracePt t="125225" x="6072188" y="3116263"/>
          <p14:tracePt t="125238" x="6064250" y="3071813"/>
          <p14:tracePt t="125253" x="6064250" y="3000375"/>
          <p14:tracePt t="125267" x="6064250" y="2955925"/>
          <p14:tracePt t="125283" x="6064250" y="2911475"/>
          <p14:tracePt t="125300" x="6054725" y="2884488"/>
          <p14:tracePt t="125317" x="6054725" y="2849563"/>
          <p14:tracePt t="125334" x="6045200" y="2840038"/>
          <p14:tracePt t="125351" x="6045200" y="2813050"/>
          <p14:tracePt t="125366" x="6045200" y="2803525"/>
          <p14:tracePt t="125395" x="6037263" y="2803525"/>
          <p14:tracePt t="125517" x="6027738" y="2822575"/>
          <p14:tracePt t="125530" x="6027738" y="2840038"/>
          <p14:tracePt t="125545" x="6027738" y="2857500"/>
          <p14:tracePt t="125557" x="6018213" y="2874963"/>
          <p14:tracePt t="125566" x="6018213" y="2884488"/>
          <p14:tracePt t="125583" x="6018213" y="2901950"/>
          <p14:tracePt t="125600" x="6018213" y="2911475"/>
          <p14:tracePt t="126534" x="6018213" y="2901950"/>
          <p14:tracePt t="126545" x="6000750" y="2894013"/>
          <p14:tracePt t="126558" x="5992813" y="2894013"/>
          <p14:tracePt t="126571" x="5983288" y="2884488"/>
          <p14:tracePt t="126586" x="5965825" y="2884488"/>
          <p14:tracePt t="126602" x="5956300" y="2884488"/>
          <p14:tracePt t="126618" x="5921375" y="2867025"/>
          <p14:tracePt t="126633" x="5875338" y="2867025"/>
          <p14:tracePt t="126650" x="5849938" y="2857500"/>
          <p14:tracePt t="126666" x="5822950" y="2849563"/>
          <p14:tracePt t="126683" x="5813425" y="2849563"/>
          <p14:tracePt t="126701" x="5803900" y="2849563"/>
          <p14:tracePt t="126720" x="5786438" y="2849563"/>
          <p14:tracePt t="126736" x="5751513" y="2849563"/>
          <p14:tracePt t="126753" x="5715000" y="2849563"/>
          <p14:tracePt t="126769" x="5688013" y="2849563"/>
          <p14:tracePt t="126786" x="5626100" y="2867025"/>
          <p14:tracePt t="126808" x="5616575" y="2867025"/>
          <p14:tracePt t="126872" x="5616575" y="2857500"/>
          <p14:tracePt t="126925" x="5635625" y="2857500"/>
          <p14:tracePt t="126937" x="5635625" y="2849563"/>
          <p14:tracePt t="126952" x="5643563" y="2849563"/>
          <p14:tracePt t="126970" x="5661025" y="2849563"/>
          <p14:tracePt t="126987" x="5670550" y="2840038"/>
          <p14:tracePt t="127018" x="5680075" y="2840038"/>
          <p14:tracePt t="127030" x="5688013" y="2840038"/>
          <p14:tracePt t="127043" x="5715000" y="2840038"/>
          <p14:tracePt t="127056" x="5724525" y="2840038"/>
          <p14:tracePt t="127069" x="5732463" y="2840038"/>
          <p14:tracePt t="127083" x="5741988" y="2840038"/>
          <p14:tracePt t="127101" x="5786438" y="2830513"/>
          <p14:tracePt t="127117" x="5813425" y="2830513"/>
          <p14:tracePt t="127133" x="5840413" y="2830513"/>
          <p14:tracePt t="127150" x="5902325" y="2830513"/>
          <p14:tracePt t="127166" x="5946775" y="2857500"/>
          <p14:tracePt t="127184" x="6000750" y="2884488"/>
          <p14:tracePt t="127201" x="6027738" y="2884488"/>
          <p14:tracePt t="127217" x="6037263" y="2884488"/>
          <p14:tracePt t="127294" x="6045200" y="2884488"/>
          <p14:tracePt t="127386" x="6045200" y="2867025"/>
          <p14:tracePt t="127416" x="6045200" y="2857500"/>
          <p14:tracePt t="127432" x="6045200" y="2849563"/>
          <p14:tracePt t="127478" x="6045200" y="2840038"/>
          <p14:tracePt t="127532" x="6045200" y="2830513"/>
          <p14:tracePt t="127562" x="6045200" y="2822575"/>
          <p14:tracePt t="127573" x="6045200" y="2813050"/>
          <p14:tracePt t="127586" x="6045200" y="2795588"/>
          <p14:tracePt t="127604" x="6045200" y="2786063"/>
          <p14:tracePt t="127620" x="6045200" y="2778125"/>
          <p14:tracePt t="127640" x="6037263" y="2778125"/>
          <p14:tracePt t="127652" x="6037263" y="2768600"/>
          <p14:tracePt t="127746" x="6027738" y="2768600"/>
          <p14:tracePt t="127886" x="6010275" y="2768600"/>
          <p14:tracePt t="128054" x="6000750" y="2795588"/>
          <p14:tracePt t="128070" x="6000750" y="2803525"/>
          <p14:tracePt t="128094" x="6000750" y="2813050"/>
          <p14:tracePt t="128178" x="6000750" y="2822575"/>
          <p14:tracePt t="128285" x="6000750" y="2830513"/>
          <p14:tracePt t="128315" x="6000750" y="2840038"/>
          <p14:tracePt t="128324" x="6000750" y="2849563"/>
          <p14:tracePt t="128338" x="6000750" y="2867025"/>
          <p14:tracePt t="128351" x="6000750" y="2874963"/>
          <p14:tracePt t="128367" x="6000750" y="2894013"/>
          <p14:tracePt t="128384" x="6000750" y="2901950"/>
          <p14:tracePt t="128437" x="6000750" y="2911475"/>
          <p14:tracePt t="128554" x="6000750" y="2921000"/>
          <p14:tracePt t="128566" x="6000750" y="2938463"/>
          <p14:tracePt t="128587" x="6000750" y="2965450"/>
          <p14:tracePt t="128600" x="6000750" y="2973388"/>
          <p14:tracePt t="128617" x="6000750" y="3000375"/>
          <p14:tracePt t="128633" x="6000750" y="3009900"/>
          <p14:tracePt t="128970" x="5992813" y="3009900"/>
          <p14:tracePt t="128984" x="5983288" y="2992438"/>
          <p14:tracePt t="128996" x="5983288" y="2982913"/>
          <p14:tracePt t="129009" x="5983288" y="2973388"/>
          <p14:tracePt t="129017" x="5983288" y="2965450"/>
          <p14:tracePt t="129034" x="5973763" y="2965450"/>
          <p14:tracePt t="129050" x="5973763" y="2946400"/>
          <p14:tracePt t="129067" x="5973763" y="2938463"/>
          <p14:tracePt t="129091" x="5973763" y="2921000"/>
          <p14:tracePt t="129201" x="5973763" y="2911475"/>
          <p14:tracePt t="129284" x="5983288" y="2911475"/>
          <p14:tracePt t="129308" x="5992813" y="2911475"/>
          <p14:tracePt t="129384" x="5992813" y="2928938"/>
          <p14:tracePt t="129406" x="5983288" y="2928938"/>
          <p14:tracePt t="129422" x="5973763" y="2928938"/>
          <p14:tracePt t="129434" x="5965825" y="2928938"/>
          <p14:tracePt t="129451" x="5938838" y="2921000"/>
          <p14:tracePt t="129467" x="5921375" y="2921000"/>
          <p14:tracePt t="129485" x="5875338" y="2921000"/>
          <p14:tracePt t="129502" x="5840413" y="2921000"/>
          <p14:tracePt t="131759" x="5840413" y="2911475"/>
          <p14:tracePt t="131773" x="5849938" y="2911475"/>
          <p14:tracePt t="132059" x="5884863" y="2874963"/>
          <p14:tracePt t="132071" x="5946775" y="2830513"/>
          <p14:tracePt t="132086" x="5983288" y="2768600"/>
          <p14:tracePt t="132105" x="5965825" y="2741613"/>
          <p14:tracePt t="132121" x="5875338" y="2635250"/>
          <p14:tracePt t="132138" x="5778500" y="2473325"/>
          <p14:tracePt t="132153" x="5670550" y="2339975"/>
          <p14:tracePt t="132170" x="5626100" y="2259013"/>
          <p14:tracePt t="132186" x="5581650" y="2214563"/>
          <p14:tracePt t="132204" x="5537200" y="2125663"/>
          <p14:tracePt t="132221" x="5510213" y="2071688"/>
          <p14:tracePt t="132237" x="5465763" y="2027238"/>
          <p14:tracePt t="132254" x="5394325" y="1973263"/>
          <p14:tracePt t="132270" x="5340350" y="1866900"/>
          <p14:tracePt t="132288" x="5286375" y="1822450"/>
          <p14:tracePt t="132302" x="5278438" y="1803400"/>
          <p14:tracePt t="132321" x="5232400" y="1768475"/>
          <p14:tracePt t="132337" x="5214938" y="1768475"/>
          <p14:tracePt t="132352" x="5187950" y="1758950"/>
          <p14:tracePt t="132368" x="5180013" y="1758950"/>
          <p14:tracePt t="132384" x="5160963" y="1758950"/>
          <p14:tracePt t="132402" x="5143500" y="1758950"/>
          <p14:tracePt t="132421" x="5108575" y="1758950"/>
          <p14:tracePt t="132438" x="5072063" y="1758950"/>
          <p14:tracePt t="132454" x="5027613" y="1731963"/>
          <p14:tracePt t="132472" x="4938713" y="1660525"/>
          <p14:tracePt t="132486" x="4894263" y="1625600"/>
          <p14:tracePt t="132504" x="4768850" y="1509713"/>
          <p14:tracePt t="132519" x="4741863" y="1500188"/>
          <p14:tracePt t="132534" x="4741863" y="1490663"/>
          <p14:tracePt t="132627" x="4741863" y="1473200"/>
          <p14:tracePt t="132639" x="4741863" y="1455738"/>
          <p14:tracePt t="132654" x="4741863" y="1438275"/>
          <p14:tracePt t="132670" x="4741863" y="1401763"/>
          <p14:tracePt t="132686" x="4741863" y="1357313"/>
          <p14:tracePt t="132705" x="4741863" y="1312863"/>
          <p14:tracePt t="132721" x="4741863" y="1295400"/>
          <p14:tracePt t="132737" x="4741863" y="1258888"/>
          <p14:tracePt t="132753" x="4741863" y="1250950"/>
          <p14:tracePt t="132770" x="4741863" y="1241425"/>
          <p14:tracePt t="132927" x="4741863" y="1268413"/>
          <p14:tracePt t="132939" x="4741863" y="1276350"/>
          <p14:tracePt t="132955" x="4741863" y="1322388"/>
          <p14:tracePt t="132969" x="4741863" y="1347788"/>
          <p14:tracePt t="132984" x="4741863" y="1384300"/>
          <p14:tracePt t="133001" x="4741863" y="1419225"/>
          <p14:tracePt t="133021" x="4741863" y="1438275"/>
          <p14:tracePt t="133036" x="4741863" y="1446213"/>
          <p14:tracePt t="133054" x="4741863" y="1455738"/>
          <p14:tracePt t="133069" x="4741863" y="1473200"/>
          <p14:tracePt t="133086" x="4741863" y="1500188"/>
          <p14:tracePt t="133104" x="4751388" y="1527175"/>
          <p14:tracePt t="133135" x="4768850" y="1554163"/>
          <p14:tracePt t="133150" x="4768850" y="1562100"/>
          <p14:tracePt t="133162" x="4768850" y="1571625"/>
          <p14:tracePt t="133175" x="4768850" y="1581150"/>
          <p14:tracePt t="133188" x="4768850" y="1589088"/>
          <p14:tracePt t="133419" x="4768850" y="1581150"/>
          <p14:tracePt t="133433" x="4759325" y="1536700"/>
          <p14:tracePt t="133445" x="4759325" y="1482725"/>
          <p14:tracePt t="133458" x="4759325" y="1401763"/>
          <p14:tracePt t="133665" x="4751388" y="1401763"/>
          <p14:tracePt t="133677" x="4751388" y="1411288"/>
          <p14:tracePt t="133690" x="4751388" y="1509713"/>
          <p14:tracePt t="133702" x="4741863" y="1598613"/>
          <p14:tracePt t="133718" x="4741863" y="1704975"/>
          <p14:tracePt t="133735" x="4724400" y="1812925"/>
          <p14:tracePt t="133751" x="4714875" y="1893888"/>
          <p14:tracePt t="133767" x="4714875" y="1938338"/>
          <p14:tracePt t="133784" x="4714875" y="1946275"/>
          <p14:tracePt t="133873" x="4714875" y="1911350"/>
          <p14:tracePt t="133888" x="4714875" y="1857375"/>
          <p14:tracePt t="133904" x="4697413" y="1776413"/>
          <p14:tracePt t="133921" x="4697413" y="1697038"/>
          <p14:tracePt t="133937" x="4697413" y="1589088"/>
          <p14:tracePt t="133953" x="4697413" y="1500188"/>
          <p14:tracePt t="133970" x="4687888" y="1465263"/>
          <p14:tracePt t="133987" x="4687888" y="1411288"/>
          <p14:tracePt t="134003" x="4687888" y="1401763"/>
          <p14:tracePt t="134020" x="4687888" y="1393825"/>
          <p14:tracePt t="134036" x="4687888" y="1384300"/>
          <p14:tracePt t="134127" x="4687888" y="1393825"/>
          <p14:tracePt t="134142" x="4687888" y="1455738"/>
          <p14:tracePt t="134154" x="4687888" y="1465263"/>
          <p14:tracePt t="134169" x="4687888" y="1544638"/>
          <p14:tracePt t="134184" x="4687888" y="1625600"/>
          <p14:tracePt t="134202" x="4687888" y="1687513"/>
          <p14:tracePt t="134218" x="4687888" y="1724025"/>
          <p14:tracePt t="134235" x="4687888" y="1731963"/>
          <p14:tracePt t="134251" x="4687888" y="1741488"/>
          <p14:tracePt t="134357" x="4687888" y="1724025"/>
          <p14:tracePt t="134371" x="4697413" y="1660525"/>
          <p14:tracePt t="134388" x="4697413" y="1571625"/>
          <p14:tracePt t="134405" x="4697413" y="1490663"/>
          <p14:tracePt t="134420" x="4697413" y="1446213"/>
          <p14:tracePt t="134437" x="4714875" y="1384300"/>
          <p14:tracePt t="134453" x="4714875" y="1339850"/>
          <p14:tracePt t="134469" x="4714875" y="1330325"/>
          <p14:tracePt t="134487" x="4714875" y="1322388"/>
          <p14:tracePt t="134603" x="4714875" y="1330325"/>
          <p14:tracePt t="134617" x="4714875" y="1384300"/>
          <p14:tracePt t="134628" x="4714875" y="1411288"/>
          <p14:tracePt t="134642" x="4714875" y="1490663"/>
          <p14:tracePt t="134654" x="4714875" y="1517650"/>
          <p14:tracePt t="134671" x="4724400" y="1616075"/>
          <p14:tracePt t="134687" x="4724400" y="1643063"/>
          <p14:tracePt t="134705" x="4724400" y="1670050"/>
          <p14:tracePt t="134871" x="4724400" y="1652588"/>
          <p14:tracePt t="134883" x="4724400" y="1643063"/>
          <p14:tracePt t="134896" x="4724400" y="1571625"/>
          <p14:tracePt t="134910" x="4724400" y="1509713"/>
          <p14:tracePt t="134922" x="4724400" y="1473200"/>
          <p14:tracePt t="134934" x="4741863" y="1393825"/>
          <p14:tracePt t="134951" x="4741863" y="1347788"/>
          <p14:tracePt t="134967" x="4741863" y="1322388"/>
          <p14:tracePt t="134984" x="4741863" y="1276350"/>
          <p14:tracePt t="135002" x="4741863" y="1241425"/>
          <p14:tracePt t="135048" x="4741863" y="1231900"/>
          <p14:tracePt t="135142" x="4741863" y="1250950"/>
          <p14:tracePt t="135155" x="4741863" y="1339850"/>
          <p14:tracePt t="135171" x="4751388" y="1428750"/>
          <p14:tracePt t="135188" x="4751388" y="1509713"/>
          <p14:tracePt t="135202" x="4751388" y="1581150"/>
          <p14:tracePt t="135219" x="4751388" y="1616075"/>
          <p14:tracePt t="135235" x="4751388" y="1625600"/>
          <p14:tracePt t="135251" x="4751388" y="1633538"/>
          <p14:tracePt t="135268" x="4751388" y="1643063"/>
          <p14:tracePt t="135417" x="4751388" y="1608138"/>
          <p14:tracePt t="135429" x="4751388" y="1589088"/>
          <p14:tracePt t="135442" x="4741863" y="1554163"/>
          <p14:tracePt t="135455" x="4741863" y="1490663"/>
          <p14:tracePt t="135471" x="4741863" y="1446213"/>
          <p14:tracePt t="135488" x="4724400" y="1401763"/>
          <p14:tracePt t="135505" x="4724400" y="1366838"/>
          <p14:tracePt t="135520" x="4724400" y="1357313"/>
          <p14:tracePt t="135534" x="4724400" y="1347788"/>
          <p14:tracePt t="135679" x="4724400" y="1357313"/>
          <p14:tracePt t="135693" x="4724400" y="1438275"/>
          <p14:tracePt t="135705" x="4724400" y="1455738"/>
          <p14:tracePt t="135721" x="4724400" y="1536700"/>
          <p14:tracePt t="135737" x="4724400" y="1616075"/>
          <p14:tracePt t="135753" x="4724400" y="1670050"/>
          <p14:tracePt t="135768" x="4724400" y="1731963"/>
          <p14:tracePt t="135786" x="4724400" y="1768475"/>
          <p14:tracePt t="135931" x="4724400" y="1741488"/>
          <p14:tracePt t="135943" x="4724400" y="1731963"/>
          <p14:tracePt t="135957" x="4714875" y="1714500"/>
          <p14:tracePt t="135971" x="4714875" y="1679575"/>
          <p14:tracePt t="135987" x="4714875" y="1616075"/>
          <p14:tracePt t="136004" x="4714875" y="1554163"/>
          <p14:tracePt t="136020" x="4714875" y="1509713"/>
          <p14:tracePt t="136036" x="4714875" y="1473200"/>
          <p14:tracePt t="136053" x="4714875" y="1446213"/>
          <p14:tracePt t="136070" x="4714875" y="1411288"/>
          <p14:tracePt t="136088" x="4714875" y="1393825"/>
          <p14:tracePt t="136247" x="4714875" y="1419225"/>
          <p14:tracePt t="136261" x="4705350" y="1482725"/>
          <p14:tracePt t="136273" x="4705350" y="1517650"/>
          <p14:tracePt t="136286" x="4705350" y="1608138"/>
          <p14:tracePt t="136302" x="4705350" y="1670050"/>
          <p14:tracePt t="136318" x="4705350" y="1731963"/>
          <p14:tracePt t="136334" x="4705350" y="1795463"/>
          <p14:tracePt t="136352" x="4705350" y="1812925"/>
          <p14:tracePt t="136368" x="4705350" y="1822450"/>
          <p14:tracePt t="136485" x="4705350" y="1803400"/>
          <p14:tracePt t="136497" x="4705350" y="1776413"/>
          <p14:tracePt t="136509" x="4705350" y="1741488"/>
          <p14:tracePt t="136518" x="4705350" y="1724025"/>
          <p14:tracePt t="136535" x="4705350" y="1679575"/>
          <p14:tracePt t="136551" x="4705350" y="1616075"/>
          <p14:tracePt t="136569" x="4714875" y="1544638"/>
          <p14:tracePt t="136587" x="4714875" y="1517650"/>
          <p14:tracePt t="136602" x="4714875" y="1500188"/>
          <p14:tracePt t="136618" x="4714875" y="1473200"/>
          <p14:tracePt t="137040" x="4705350" y="1465263"/>
          <p14:tracePt t="137051" x="4705350" y="1438275"/>
          <p14:tracePt t="137070" x="4697413" y="1428750"/>
          <p14:tracePt t="137087" x="4660900" y="1411288"/>
          <p14:tracePt t="137103" x="4643438" y="1401763"/>
          <p14:tracePt t="137118" x="4608513" y="1384300"/>
          <p14:tracePt t="137135" x="4581525" y="1374775"/>
          <p14:tracePt t="137152" x="4554538" y="1366838"/>
          <p14:tracePt t="137168" x="4545013" y="1366838"/>
          <p14:tracePt t="137187" x="4537075" y="1357313"/>
          <p14:tracePt t="137232" x="4518025" y="1357313"/>
          <p14:tracePt t="137246" x="4510088" y="1357313"/>
          <p14:tracePt t="137258" x="4491038" y="1357313"/>
          <p14:tracePt t="137268" x="4483100" y="1366838"/>
          <p14:tracePt t="137285" x="4483100" y="1374775"/>
          <p14:tracePt t="137301" x="4473575" y="1384300"/>
          <p14:tracePt t="137318" x="4446588" y="1384300"/>
          <p14:tracePt t="137333" x="4429125" y="1401763"/>
          <p14:tracePt t="137350" x="4419600" y="1411288"/>
          <p14:tracePt t="137367" x="4411663" y="1411288"/>
          <p14:tracePt t="137416" x="4402138" y="1411288"/>
          <p14:tracePt t="137445" x="4402138" y="1419225"/>
          <p14:tracePt t="137478" x="4394200" y="1419225"/>
          <p14:tracePt t="137670" x="4394200" y="1428750"/>
          <p14:tracePt t="137954" x="4402138" y="1428750"/>
          <p14:tracePt t="137975" x="4411663" y="1419225"/>
          <p14:tracePt t="138007" x="4419600" y="1411288"/>
          <p14:tracePt t="138016" x="4438650" y="1411288"/>
          <p14:tracePt t="138025" x="4446588" y="1411288"/>
          <p14:tracePt t="138035" x="4456113" y="1411288"/>
          <p14:tracePt t="138050" x="4465638" y="1393825"/>
          <p14:tracePt t="138068" x="4473575" y="1374775"/>
          <p14:tracePt t="138084" x="4483100" y="1374775"/>
          <p14:tracePt t="138100" x="4491038" y="1366838"/>
          <p14:tracePt t="138117" x="4527550" y="1366838"/>
          <p14:tracePt t="138135" x="4572000" y="1357313"/>
          <p14:tracePt t="138154" x="4660900" y="1357313"/>
          <p14:tracePt t="138169" x="4687888" y="1357313"/>
          <p14:tracePt t="138185" x="4697413" y="1357313"/>
          <p14:tracePt t="138237" x="4697413" y="1366838"/>
          <p14:tracePt t="138254" x="4697413" y="1374775"/>
          <p14:tracePt t="138268" x="4714875" y="1384300"/>
          <p14:tracePt t="138284" x="4724400" y="1384300"/>
          <p14:tracePt t="138295" x="4724400" y="1401763"/>
          <p14:tracePt t="138308" x="4732338" y="1401763"/>
          <p14:tracePt t="138337" x="4741863" y="1401763"/>
          <p14:tracePt t="138351" x="4751388" y="1401763"/>
          <p14:tracePt t="138366" x="4751388" y="1411288"/>
          <p14:tracePt t="138383" x="4751388" y="1419225"/>
          <p14:tracePt t="138390" x="4751388" y="1428750"/>
          <p14:tracePt t="138400" x="4751388" y="1438275"/>
          <p14:tracePt t="138420" x="4751388" y="1446213"/>
          <p14:tracePt t="138530" x="4751388" y="1428750"/>
          <p14:tracePt t="138542" x="4741863" y="1401763"/>
          <p14:tracePt t="138555" x="4741863" y="1384300"/>
          <p14:tracePt t="138571" x="4741863" y="1374775"/>
          <p14:tracePt t="138587" x="4724400" y="1357313"/>
          <p14:tracePt t="138603" x="4714875" y="1357313"/>
          <p14:tracePt t="138621" x="4697413" y="1339850"/>
          <p14:tracePt t="138637" x="4687888" y="1330325"/>
          <p14:tracePt t="138655" x="4670425" y="1322388"/>
          <p14:tracePt t="138670" x="4660900" y="1312863"/>
          <p14:tracePt t="138685" x="4643438" y="1312863"/>
          <p14:tracePt t="138702" x="4633913" y="1312863"/>
          <p14:tracePt t="138719" x="4625975" y="1312863"/>
          <p14:tracePt t="138735" x="4616450" y="1312863"/>
          <p14:tracePt t="138752" x="4608513" y="1312863"/>
          <p14:tracePt t="138784" x="4598988" y="1312863"/>
          <p14:tracePt t="138792" x="4598988" y="1322388"/>
          <p14:tracePt t="138801" x="4589463" y="1322388"/>
          <p14:tracePt t="138817" x="4572000" y="1330325"/>
          <p14:tracePt t="138833" x="4562475" y="1330325"/>
          <p14:tracePt t="138851" x="4554538" y="1339850"/>
          <p14:tracePt t="138867" x="4537075" y="1339850"/>
          <p14:tracePt t="138884" x="4527550" y="1366838"/>
          <p14:tracePt t="138900" x="4518025" y="1374775"/>
          <p14:tracePt t="138921" x="4491038" y="1384300"/>
          <p14:tracePt t="138938" x="4483100" y="1393825"/>
          <p14:tracePt t="138955" x="4473575" y="1401763"/>
          <p14:tracePt t="138971" x="4465638" y="1411288"/>
          <p14:tracePt t="138987" x="4456113" y="1419225"/>
          <p14:tracePt t="139030" x="4446588" y="1419225"/>
          <p14:tracePt t="139044" x="4446588" y="1438275"/>
          <p14:tracePt t="139168" x="4446588" y="1428750"/>
          <p14:tracePt t="139190" x="4446588" y="1419225"/>
          <p14:tracePt t="139336" x="4446588" y="1411288"/>
          <p14:tracePt t="139368" x="4446588" y="1401763"/>
          <p14:tracePt t="139381" x="4456113" y="1393825"/>
          <p14:tracePt t="139394" x="4465638" y="1384300"/>
          <p14:tracePt t="139407" x="4483100" y="1374775"/>
          <p14:tracePt t="139421" x="4491038" y="1357313"/>
          <p14:tracePt t="139438" x="4518025" y="1347788"/>
          <p14:tracePt t="139455" x="4545013" y="1339850"/>
          <p14:tracePt t="139471" x="4581525" y="1339850"/>
          <p14:tracePt t="139487" x="4589463" y="1339850"/>
          <p14:tracePt t="139504" x="4598988" y="1330325"/>
          <p14:tracePt t="139522" x="4633913" y="1330325"/>
          <p14:tracePt t="139538" x="4643438" y="1330325"/>
          <p14:tracePt t="139554" x="4660900" y="1330325"/>
          <p14:tracePt t="139571" x="4670425" y="1330325"/>
          <p14:tracePt t="139587" x="4697413" y="1330325"/>
          <p14:tracePt t="139603" x="4705350" y="1339850"/>
          <p14:tracePt t="139635" x="4705350" y="1347788"/>
          <p14:tracePt t="139643" x="4714875" y="1347788"/>
          <p14:tracePt t="139659" x="4714875" y="1366838"/>
          <p14:tracePt t="139668" x="4714875" y="1374775"/>
          <p14:tracePt t="139685" x="4724400" y="1384300"/>
          <p14:tracePt t="139702" x="4732338" y="1393825"/>
          <p14:tracePt t="139718" x="4732338" y="1401763"/>
          <p14:tracePt t="139790" x="4732338" y="1411288"/>
          <p14:tracePt t="139806" x="4732338" y="1419225"/>
          <p14:tracePt t="140702" x="4741863" y="1411288"/>
          <p14:tracePt t="140723" x="4751388" y="1384300"/>
          <p14:tracePt t="140738" x="4776788" y="1374775"/>
          <p14:tracePt t="140752" x="4795838" y="1357313"/>
          <p14:tracePt t="140788" x="4795838" y="1347788"/>
          <p14:tracePt t="140842" x="4803775" y="1347788"/>
          <p14:tracePt t="140866" x="4813300" y="1347788"/>
          <p14:tracePt t="140882" x="4813300" y="1339850"/>
          <p14:tracePt t="140896" x="4822825" y="1330325"/>
          <p14:tracePt t="140909" x="4840288" y="1322388"/>
          <p14:tracePt t="140921" x="4848225" y="1322388"/>
          <p14:tracePt t="140941" x="4857750" y="1322388"/>
          <p14:tracePt t="140952" x="4867275" y="1322388"/>
          <p14:tracePt t="140969" x="4875213" y="1322388"/>
          <p14:tracePt t="140985" x="4911725" y="1322388"/>
          <p14:tracePt t="141002" x="4921250" y="1322388"/>
          <p14:tracePt t="141020" x="4938713" y="1322388"/>
          <p14:tracePt t="141037" x="4973638" y="1322388"/>
          <p14:tracePt t="141054" x="4983163" y="1322388"/>
          <p14:tracePt t="141070" x="5000625" y="1322388"/>
          <p14:tracePt t="141087" x="5018088" y="1322388"/>
          <p14:tracePt t="141105" x="5037138" y="1322388"/>
          <p14:tracePt t="141135" x="5037138" y="1330325"/>
          <p14:tracePt t="141334" x="5037138" y="1339850"/>
          <p14:tracePt t="141351" x="5037138" y="1347788"/>
          <p14:tracePt t="141589" x="5045075" y="1347788"/>
          <p14:tracePt t="141680" x="5027613" y="1347788"/>
          <p14:tracePt t="141693" x="5010150" y="1347788"/>
          <p14:tracePt t="141707" x="5000625" y="1366838"/>
          <p14:tracePt t="141721" x="4983163" y="1366838"/>
          <p14:tracePt t="141738" x="4965700" y="1366838"/>
          <p14:tracePt t="141754" x="4956175" y="1374775"/>
          <p14:tracePt t="141780" x="4946650" y="1374775"/>
          <p14:tracePt t="141792" x="4946650" y="1384300"/>
          <p14:tracePt t="141806" x="4921250" y="1384300"/>
          <p14:tracePt t="141821" x="4921250" y="1393825"/>
          <p14:tracePt t="141838" x="4902200" y="1411288"/>
          <p14:tracePt t="141856" x="4894263" y="1419225"/>
          <p14:tracePt t="141871" x="4884738" y="1419225"/>
          <p14:tracePt t="141885" x="4884738" y="1428750"/>
          <p14:tracePt t="141902" x="4875213" y="1446213"/>
          <p14:tracePt t="141921" x="4867275" y="1455738"/>
          <p14:tracePt t="141938" x="4867275" y="1473200"/>
          <p14:tracePt t="141956" x="4857750" y="1500188"/>
          <p14:tracePt t="141970" x="4857750" y="1527175"/>
          <p14:tracePt t="141985" x="4857750" y="1554163"/>
          <p14:tracePt t="142003" x="4857750" y="1633538"/>
          <p14:tracePt t="142020" x="4857750" y="1670050"/>
          <p14:tracePt t="142036" x="4857750" y="1714500"/>
          <p14:tracePt t="142052" x="4857750" y="1731963"/>
          <p14:tracePt t="142068" x="4857750" y="1741488"/>
          <p14:tracePt t="142086" x="4867275" y="1758950"/>
          <p14:tracePt t="142102" x="4884738" y="1768475"/>
          <p14:tracePt t="142119" x="4921250" y="1776413"/>
          <p14:tracePt t="142136" x="4956175" y="1803400"/>
          <p14:tracePt t="142152" x="5000625" y="1812925"/>
          <p14:tracePt t="142168" x="5037138" y="1822450"/>
          <p14:tracePt t="142185" x="5081588" y="1822450"/>
          <p14:tracePt t="142203" x="5135563" y="1822450"/>
          <p14:tracePt t="142220" x="5160963" y="1822450"/>
          <p14:tracePt t="142236" x="5187950" y="1822450"/>
          <p14:tracePt t="142252" x="5197475" y="1803400"/>
          <p14:tracePt t="142269" x="5214938" y="1768475"/>
          <p14:tracePt t="142286" x="5214938" y="1751013"/>
          <p14:tracePt t="142303" x="5224463" y="1697038"/>
          <p14:tracePt t="142320" x="5224463" y="1660525"/>
          <p14:tracePt t="142338" x="5224463" y="1643063"/>
          <p14:tracePt t="142354" x="5224463" y="1608138"/>
          <p14:tracePt t="142370" x="5224463" y="1589088"/>
          <p14:tracePt t="142390" x="5197475" y="1544638"/>
          <p14:tracePt t="142405" x="5180013" y="1509713"/>
          <p14:tracePt t="142422" x="5160963" y="1490663"/>
          <p14:tracePt t="142438" x="5126038" y="1482725"/>
          <p14:tracePt t="142454" x="5116513" y="1465263"/>
          <p14:tracePt t="142470" x="5081588" y="1465263"/>
          <p14:tracePt t="142489" x="5037138" y="1465263"/>
          <p14:tracePt t="142504" x="5027613" y="1465263"/>
          <p14:tracePt t="142519" x="5000625" y="1465263"/>
          <p14:tracePt t="142535" x="4973638" y="1465263"/>
          <p14:tracePt t="142551" x="4956175" y="1473200"/>
          <p14:tracePt t="142568" x="4946650" y="1473200"/>
          <p14:tracePt t="142584" x="4938713" y="1473200"/>
          <p14:tracePt t="142601" x="4921250" y="1473200"/>
          <p14:tracePt t="142625" x="4911725" y="1473200"/>
          <p14:tracePt t="142695" x="4894263" y="1482725"/>
          <p14:tracePt t="142819" x="4894263" y="1500188"/>
          <p14:tracePt t="142832" x="4911725" y="1608138"/>
          <p14:tracePt t="142843" x="4911725" y="1660525"/>
          <p14:tracePt t="142852" x="4911725" y="1704975"/>
          <p14:tracePt t="142868" x="4911725" y="1812925"/>
          <p14:tracePt t="142886" x="4911725" y="1893888"/>
          <p14:tracePt t="142903" x="4938713" y="1982788"/>
          <p14:tracePt t="142919" x="4965700" y="2017713"/>
          <p14:tracePt t="142938" x="5000625" y="2027238"/>
          <p14:tracePt t="142954" x="5000625" y="2044700"/>
          <p14:tracePt t="142970" x="5010150" y="2044700"/>
          <p14:tracePt t="143003" x="5010150" y="2054225"/>
          <p14:tracePt t="143041" x="5018088" y="2054225"/>
          <p14:tracePt t="143057" x="5027613" y="2054225"/>
          <p14:tracePt t="143073" x="5037138" y="2054225"/>
          <p14:tracePt t="143089" x="5045075" y="2054225"/>
          <p14:tracePt t="143104" x="5064125" y="2054225"/>
          <p14:tracePt t="143119" x="5089525" y="2044700"/>
          <p14:tracePt t="143135" x="5126038" y="2036763"/>
          <p14:tracePt t="143152" x="5135563" y="2027238"/>
          <p14:tracePt t="143169" x="5153025" y="2009775"/>
          <p14:tracePt t="143188" x="5170488" y="2000250"/>
          <p14:tracePt t="143217" x="5180013" y="1982788"/>
          <p14:tracePt t="143228" x="5180013" y="1973263"/>
          <p14:tracePt t="143242" x="5197475" y="1965325"/>
          <p14:tracePt t="143270" x="5207000" y="1955800"/>
          <p14:tracePt t="143302" x="5207000" y="1946275"/>
          <p14:tracePt t="143309" x="5214938" y="1938338"/>
          <p14:tracePt t="143325" x="5214938" y="1928813"/>
          <p14:tracePt t="143337" x="5214938" y="1920875"/>
          <p14:tracePt t="143379" x="5214938" y="1901825"/>
          <p14:tracePt t="143471" x="5214938" y="1911350"/>
          <p14:tracePt t="143483" x="5214938" y="1920875"/>
          <p14:tracePt t="143496" x="5214938" y="1946275"/>
          <p14:tracePt t="143510" x="5187950" y="2009775"/>
          <p14:tracePt t="143524" x="5180013" y="2036763"/>
          <p14:tracePt t="143535" x="5180013" y="2063750"/>
          <p14:tracePt t="143551" x="5180013" y="2143125"/>
          <p14:tracePt t="143569" x="5170488" y="2206625"/>
          <p14:tracePt t="143586" x="5170488" y="2251075"/>
          <p14:tracePt t="143602" x="5160963" y="2278063"/>
          <p14:tracePt t="143618" x="5160963" y="2295525"/>
          <p14:tracePt t="143635" x="5160963" y="2303463"/>
          <p14:tracePt t="143651" x="5160963" y="2330450"/>
          <p14:tracePt t="143795" x="5160963" y="2339975"/>
          <p14:tracePt t="143809" x="5160963" y="2349500"/>
          <p14:tracePt t="143825" x="5160963" y="2366963"/>
          <p14:tracePt t="143841" x="5170488" y="2366963"/>
          <p14:tracePt t="143856" x="5187950" y="2393950"/>
          <p14:tracePt t="143869" x="5224463" y="2393950"/>
          <p14:tracePt t="143886" x="5241925" y="2401888"/>
          <p14:tracePt t="143902" x="5303838" y="2401888"/>
          <p14:tracePt t="143919" x="5349875" y="2411413"/>
          <p14:tracePt t="143935" x="5367338" y="2420938"/>
          <p14:tracePt t="143952" x="5411788" y="2455863"/>
          <p14:tracePt t="143971" x="5446713" y="2465388"/>
          <p14:tracePt t="143986" x="5492750" y="2465388"/>
          <p14:tracePt t="144002" x="5537200" y="2492375"/>
          <p14:tracePt t="144019" x="5589588" y="2500313"/>
          <p14:tracePt t="144035" x="5599113" y="2500313"/>
          <p14:tracePt t="144051" x="5616575" y="2509838"/>
          <p14:tracePt t="144068" x="5626100" y="2517775"/>
          <p14:tracePt t="144091" x="5626100" y="2536825"/>
          <p14:tracePt t="144108" x="5626100" y="2544763"/>
          <p14:tracePt t="144118" x="5635625" y="2544763"/>
          <p14:tracePt t="144138" x="5661025" y="2554288"/>
          <p14:tracePt t="144155" x="5670550" y="2571750"/>
          <p14:tracePt t="144170" x="5688013" y="2581275"/>
          <p14:tracePt t="144186" x="5697538" y="2589213"/>
          <p14:tracePt t="144202" x="5759450" y="2608263"/>
          <p14:tracePt t="144219" x="5822950" y="2635250"/>
          <p14:tracePt t="144236" x="5840413" y="2643188"/>
          <p14:tracePt t="144252" x="5867400" y="2652713"/>
          <p14:tracePt t="144270" x="5884863" y="2660650"/>
          <p14:tracePt t="144286" x="5902325" y="2670175"/>
          <p14:tracePt t="144302" x="5983288" y="2679700"/>
          <p14:tracePt t="144319" x="6045200" y="2697163"/>
          <p14:tracePt t="144336" x="6064250" y="2697163"/>
          <p14:tracePt t="144353" x="6089650" y="2697163"/>
          <p14:tracePt t="154389" x="6037263" y="2724150"/>
          <p14:tracePt t="154402" x="5983288" y="2741613"/>
          <p14:tracePt t="154415" x="5759450" y="2751138"/>
          <p14:tracePt t="154426" x="5616575" y="2795588"/>
          <p14:tracePt t="154437" x="5207000" y="2894013"/>
          <p14:tracePt t="154453" x="4983163" y="2928938"/>
          <p14:tracePt t="154470" x="4830763" y="2955925"/>
          <p14:tracePt t="154487" x="4465638" y="2946400"/>
          <p14:tracePt t="154504" x="4313238" y="2946400"/>
          <p14:tracePt t="154521" x="4241800" y="2955925"/>
          <p14:tracePt t="154537" x="4143375" y="2955925"/>
          <p14:tracePt t="154553" x="4116388" y="2955925"/>
          <p14:tracePt t="154570" x="4108450" y="2946400"/>
          <p14:tracePt t="154587" x="4108450" y="2928938"/>
          <p14:tracePt t="154604" x="4108450" y="2911475"/>
          <p14:tracePt t="154620" x="4108450" y="2894013"/>
          <p14:tracePt t="154637" x="4089400" y="2857500"/>
          <p14:tracePt t="154653" x="4089400" y="2822575"/>
          <p14:tracePt t="154670" x="4081463" y="2768600"/>
          <p14:tracePt t="154688" x="4081463" y="2714625"/>
          <p14:tracePt t="154704" x="4081463" y="2706688"/>
          <p14:tracePt t="154720" x="4098925" y="2687638"/>
          <p14:tracePt t="154737" x="4125913" y="2679700"/>
          <p14:tracePt t="154754" x="4187825" y="2625725"/>
          <p14:tracePt t="154770" x="4241800" y="2598738"/>
          <p14:tracePt t="154788" x="4340225" y="2536825"/>
          <p14:tracePt t="154804" x="4394200" y="2500313"/>
          <p14:tracePt t="154820" x="4429125" y="2473325"/>
          <p14:tracePt t="154837" x="4465638" y="2446338"/>
          <p14:tracePt t="154854" x="4500563" y="2393950"/>
          <p14:tracePt t="154872" x="4537075" y="2303463"/>
          <p14:tracePt t="154887" x="4537075" y="2251075"/>
          <p14:tracePt t="154904" x="4537075" y="2152650"/>
          <p14:tracePt t="154920" x="4537075" y="2081213"/>
          <p14:tracePt t="154937" x="4537075" y="2000250"/>
          <p14:tracePt t="154953" x="4510088" y="1965325"/>
          <p14:tracePt t="154970" x="4465638" y="1928813"/>
          <p14:tracePt t="154988" x="4402138" y="1893888"/>
          <p14:tracePt t="155004" x="4367213" y="1884363"/>
          <p14:tracePt t="155021" x="4322763" y="1857375"/>
          <p14:tracePt t="155037" x="4276725" y="1849438"/>
          <p14:tracePt t="155053" x="4232275" y="1839913"/>
          <p14:tracePt t="155073" x="4160838" y="1803400"/>
          <p14:tracePt t="155090" x="4108450" y="1776413"/>
          <p14:tracePt t="155107" x="4081463" y="1768475"/>
          <p14:tracePt t="155122" x="4027488" y="1751013"/>
          <p14:tracePt t="155139" x="3965575" y="1724025"/>
          <p14:tracePt t="155158" x="3867150" y="1697038"/>
          <p14:tracePt t="155174" x="3813175" y="1687513"/>
          <p14:tracePt t="155186" x="3786188" y="1687513"/>
          <p14:tracePt t="155204" x="3714750" y="1652588"/>
          <p14:tracePt t="155220" x="3687763" y="1616075"/>
          <p14:tracePt t="155237" x="3687763" y="1608138"/>
          <p14:tracePt t="155302" x="3679825" y="1608138"/>
          <p14:tracePt t="155520" x="3679825" y="1598613"/>
          <p14:tracePt t="155535" x="3705225" y="1598613"/>
          <p14:tracePt t="155546" x="3724275" y="1598613"/>
          <p14:tracePt t="155559" x="3822700" y="1589088"/>
          <p14:tracePt t="155573" x="3894138" y="1571625"/>
          <p14:tracePt t="155591" x="3973513" y="1571625"/>
          <p14:tracePt t="155606" x="4160838" y="1544638"/>
          <p14:tracePt t="155623" x="4259263" y="1527175"/>
          <p14:tracePt t="155641" x="4340225" y="1527175"/>
          <p14:tracePt t="155657" x="4367213" y="1527175"/>
          <p14:tracePt t="155673" x="4394200" y="1517650"/>
          <p14:tracePt t="155690" x="4438650" y="1509713"/>
          <p14:tracePt t="155707" x="4500563" y="1509713"/>
          <p14:tracePt t="155720" x="4562475" y="1490663"/>
          <p14:tracePt t="155737" x="4616450" y="1490663"/>
          <p14:tracePt t="155753" x="4679950" y="1482725"/>
          <p14:tracePt t="155770" x="4714875" y="1482725"/>
          <p14:tracePt t="155788" x="4724400" y="1482725"/>
          <p14:tracePt t="156033" x="4724400" y="1490663"/>
          <p14:tracePt t="156049" x="4724400" y="1517650"/>
          <p14:tracePt t="166584" x="4724400" y="1527175"/>
          <p14:tracePt t="166653" x="4724400" y="1536700"/>
          <p14:tracePt t="166869" x="4724400" y="1554163"/>
          <p14:tracePt t="166881" x="4724400" y="1562100"/>
          <p14:tracePt t="166894" x="4732338" y="1697038"/>
          <p14:tracePt t="166907" x="4759325" y="1785938"/>
          <p14:tracePt t="166922" x="4768850" y="1866900"/>
          <p14:tracePt t="166938" x="4768850" y="2009775"/>
          <p14:tracePt t="166955" x="4768850" y="2143125"/>
          <p14:tracePt t="166971" x="4768850" y="2206625"/>
          <p14:tracePt t="166988" x="4768850" y="2278063"/>
          <p14:tracePt t="167005" x="4768850" y="2349500"/>
          <p14:tracePt t="167022" x="4768850" y="2428875"/>
          <p14:tracePt t="167038" x="4768850" y="2482850"/>
          <p14:tracePt t="167055" x="4768850" y="2536825"/>
          <p14:tracePt t="167071" x="4768850" y="2581275"/>
          <p14:tracePt t="167088" x="4768850" y="2608263"/>
          <p14:tracePt t="167104" x="4768850" y="2643188"/>
          <p14:tracePt t="167122" x="4759325" y="2687638"/>
          <p14:tracePt t="167138" x="4751388" y="2732088"/>
          <p14:tracePt t="167155" x="4732338" y="2803525"/>
          <p14:tracePt t="167171" x="4732338" y="2849563"/>
          <p14:tracePt t="167188" x="4724400" y="2901950"/>
          <p14:tracePt t="167205" x="4697413" y="2946400"/>
          <p14:tracePt t="167222" x="4679950" y="2965450"/>
          <p14:tracePt t="167239" x="4679950" y="2992438"/>
          <p14:tracePt t="167255" x="4670425" y="3009900"/>
          <p14:tracePt t="167272" x="4670425" y="3036888"/>
          <p14:tracePt t="167288" x="4670425" y="3044825"/>
          <p14:tracePt t="167306" x="4652963" y="3081338"/>
          <p14:tracePt t="167322" x="4643438" y="3108325"/>
          <p14:tracePt t="167338" x="4633913" y="3135313"/>
          <p14:tracePt t="167355" x="4625975" y="3170238"/>
          <p14:tracePt t="167371" x="4625975" y="3206750"/>
          <p14:tracePt t="167390" x="4598988" y="3259138"/>
          <p14:tracePt t="167408" x="4598988" y="3295650"/>
          <p14:tracePt t="167424" x="4589463" y="3322638"/>
          <p14:tracePt t="167441" x="4589463" y="3367088"/>
          <p14:tracePt t="167459" x="4562475" y="3473450"/>
          <p14:tracePt t="167476" x="4554538" y="3517900"/>
          <p14:tracePt t="167488" x="4554538" y="3554413"/>
          <p14:tracePt t="167505" x="4527550" y="3625850"/>
          <p14:tracePt t="167523" x="4518025" y="3662363"/>
          <p14:tracePt t="167539" x="4500563" y="3670300"/>
          <p14:tracePt t="167555" x="4491038" y="3670300"/>
          <p14:tracePt t="167572" x="4465638" y="3679825"/>
          <p14:tracePt t="167667" x="4456113" y="3679825"/>
          <p14:tracePt t="167679" x="4419600" y="3679825"/>
          <p14:tracePt t="167692" x="4367213" y="3679825"/>
          <p14:tracePt t="167709" x="4286250" y="3679825"/>
          <p14:tracePt t="167722" x="4232275" y="3679825"/>
          <p14:tracePt t="167739" x="4179888" y="3679825"/>
          <p14:tracePt t="167755" x="4133850" y="3679825"/>
          <p14:tracePt t="167773" x="4116388" y="3679825"/>
          <p14:tracePt t="167787" x="4081463" y="3687763"/>
          <p14:tracePt t="167805" x="4027488" y="3706813"/>
          <p14:tracePt t="167821" x="4010025" y="3714750"/>
          <p14:tracePt t="167837" x="3983038" y="3714750"/>
          <p14:tracePt t="167854" x="3965575" y="3714750"/>
          <p14:tracePt t="167871" x="3946525" y="3714750"/>
          <p14:tracePt t="167887" x="3902075" y="3714750"/>
          <p14:tracePt t="167904" x="3867150" y="3714750"/>
          <p14:tracePt t="167921" x="3840163" y="3714750"/>
          <p14:tracePt t="167941" x="3795713" y="3714750"/>
          <p14:tracePt t="167959" x="3724275" y="3724275"/>
          <p14:tracePt t="167975" x="3687763" y="3724275"/>
          <p14:tracePt t="167990" x="3652838" y="3733800"/>
          <p14:tracePt t="168005" x="3625850" y="3733800"/>
          <p14:tracePt t="168023" x="3616325" y="3733800"/>
          <p14:tracePt t="168038" x="3608388" y="3733800"/>
          <p14:tracePt t="168096" x="3589338" y="3733800"/>
          <p14:tracePt t="168121" x="3589338" y="3751263"/>
          <p14:tracePt t="168150" x="3581400" y="3751263"/>
          <p14:tracePt t="180127" x="3571875" y="3751263"/>
          <p14:tracePt t="180140" x="3562350" y="3768725"/>
          <p14:tracePt t="180159" x="3527425" y="3822700"/>
          <p14:tracePt t="180176" x="3500438" y="3902075"/>
          <p14:tracePt t="180192" x="3455988" y="4037013"/>
          <p14:tracePt t="180208" x="3429000" y="4179888"/>
          <p14:tracePt t="180227" x="3402013" y="4251325"/>
          <p14:tracePt t="180243" x="3375025" y="4313238"/>
          <p14:tracePt t="180260" x="3375025" y="4394200"/>
          <p14:tracePt t="180276" x="3367088" y="4456113"/>
          <p14:tracePt t="180291" x="3348038" y="4527550"/>
          <p14:tracePt t="180306" x="3340100" y="4679950"/>
          <p14:tracePt t="180323" x="3340100" y="4786313"/>
          <p14:tracePt t="180339" x="3340100" y="4867275"/>
          <p14:tracePt t="180357" x="3340100" y="4884738"/>
          <p14:tracePt t="180373" x="3330575" y="4894263"/>
          <p14:tracePt t="180394" x="3330575" y="4902200"/>
          <p14:tracePt t="180406" x="3322638" y="4902200"/>
          <p14:tracePt t="180423" x="3303588" y="4902200"/>
          <p14:tracePt t="180440" x="3286125" y="4902200"/>
          <p14:tracePt t="180456" x="3268663" y="4902200"/>
          <p14:tracePt t="180473" x="3251200" y="4902200"/>
          <p14:tracePt t="180490" x="3187700" y="4902200"/>
          <p14:tracePt t="180506" x="3116263" y="4884738"/>
          <p14:tracePt t="180523" x="3017838" y="4876800"/>
          <p14:tracePt t="180540" x="2919413" y="4876800"/>
          <p14:tracePt t="180556" x="2857500" y="4876800"/>
          <p14:tracePt t="180577" x="2822575" y="4876800"/>
          <p14:tracePt t="180593" x="2813050" y="4894263"/>
          <p14:tracePt t="180608" x="2786063" y="4902200"/>
          <p14:tracePt t="180626" x="2714625" y="4911725"/>
          <p14:tracePt t="180642" x="2633663" y="4911725"/>
          <p14:tracePt t="180658" x="2500313" y="4822825"/>
          <p14:tracePt t="180674" x="2303463" y="4759325"/>
          <p14:tracePt t="181104" x="2303463" y="4751388"/>
          <p14:tracePt t="181117" x="2295525" y="4751388"/>
          <p14:tracePt t="181242" x="2312988" y="4759325"/>
          <p14:tracePt t="181296" x="2322513" y="4759325"/>
          <p14:tracePt t="181320" x="2330450" y="4759325"/>
          <p14:tracePt t="181349" x="2339975" y="4759325"/>
          <p14:tracePt t="181365" x="2347913" y="4759325"/>
          <p14:tracePt t="181377" x="2357438" y="4759325"/>
          <p14:tracePt t="181392" x="2366963" y="4759325"/>
          <p14:tracePt t="181406" x="2393950" y="4759325"/>
          <p14:tracePt t="181423" x="2411413" y="4759325"/>
          <p14:tracePt t="181441" x="2419350" y="4759325"/>
          <p14:tracePt t="181457" x="2428875" y="4759325"/>
          <p14:tracePt t="181549" x="2446338" y="4759325"/>
          <p14:tracePt t="181563" x="2455863" y="4759325"/>
          <p14:tracePt t="181575" x="2465388" y="4759325"/>
          <p14:tracePt t="181594" x="2473325" y="4759325"/>
          <p14:tracePt t="181617" x="2482850" y="4759325"/>
          <p14:tracePt t="181625" x="2490788" y="4759325"/>
          <p14:tracePt t="181642" x="2500313" y="4751388"/>
          <p14:tracePt t="181659" x="2517775" y="4751388"/>
          <p14:tracePt t="181675" x="2527300" y="4741863"/>
          <p14:tracePt t="181692" x="2536825" y="4733925"/>
          <p14:tracePt t="181706" x="2544763" y="4724400"/>
          <p14:tracePt t="181723" x="2562225" y="4724400"/>
          <p14:tracePt t="181741" x="2598738" y="4714875"/>
          <p14:tracePt t="181757" x="2616200" y="4714875"/>
          <p14:tracePt t="181842" x="2625725" y="4714875"/>
          <p14:tracePt t="181856" x="2633663" y="4741863"/>
          <p14:tracePt t="181868" x="2633663" y="4768850"/>
          <p14:tracePt t="181881" x="2643188" y="4778375"/>
          <p14:tracePt t="181918" x="2643188" y="4786313"/>
          <p14:tracePt t="182064" x="2643188" y="4778375"/>
          <p14:tracePt t="182080" x="2643188" y="4768850"/>
          <p14:tracePt t="182101" x="2643188" y="4751388"/>
          <p14:tracePt t="182572" x="2643188" y="4759325"/>
          <p14:tracePt t="182583" x="2633663" y="4778375"/>
          <p14:tracePt t="182597" x="2598738" y="4805363"/>
          <p14:tracePt t="182611" x="2562225" y="4805363"/>
          <p14:tracePt t="182626" x="2536825" y="4805363"/>
          <p14:tracePt t="182643" x="2490788" y="4786313"/>
          <p14:tracePt t="182659" x="2465388" y="4778375"/>
          <p14:tracePt t="182675" x="2428875" y="4768850"/>
          <p14:tracePt t="182693" x="2384425" y="4741863"/>
          <p14:tracePt t="182709" x="2357438" y="4733925"/>
          <p14:tracePt t="182726" x="2322513" y="4733925"/>
          <p14:tracePt t="182743" x="2312988" y="4733925"/>
          <p14:tracePt t="182760" x="2295525" y="4733925"/>
          <p14:tracePt t="182775" x="2259013" y="4733925"/>
          <p14:tracePt t="182790" x="2232025" y="4733925"/>
          <p14:tracePt t="182806" x="2205038" y="4733925"/>
          <p14:tracePt t="182823" x="2143125" y="4751388"/>
          <p14:tracePt t="182840" x="2062163" y="4759325"/>
          <p14:tracePt t="182857" x="1928813" y="4778375"/>
          <p14:tracePt t="182876" x="1857375" y="4778375"/>
          <p14:tracePt t="182893" x="1704975" y="4778375"/>
          <p14:tracePt t="182909" x="1633538" y="4778375"/>
          <p14:tracePt t="182926" x="1536700" y="4778375"/>
          <p14:tracePt t="182943" x="1446213" y="4778375"/>
          <p14:tracePt t="182959" x="1401763" y="4768850"/>
          <p14:tracePt t="182976" x="1366838" y="4768850"/>
          <p14:tracePt t="182991" x="1339850" y="4768850"/>
          <p14:tracePt t="183007" x="1303338" y="4768850"/>
          <p14:tracePt t="183024" x="1258888" y="4768850"/>
          <p14:tracePt t="183041" x="1187450" y="4768850"/>
          <p14:tracePt t="183057" x="1143000" y="4768850"/>
          <p14:tracePt t="183073" x="1125538" y="4759325"/>
          <p14:tracePt t="183091" x="1108075" y="4759325"/>
          <p14:tracePt t="183107" x="1098550" y="4751388"/>
          <p14:tracePt t="183125" x="1071563" y="4741863"/>
          <p14:tracePt t="183163" x="1062038" y="4741863"/>
          <p14:tracePt t="183185" x="1054100" y="4741863"/>
          <p14:tracePt t="183201" x="1054100" y="4733925"/>
          <p14:tracePt t="183223" x="1044575" y="4733925"/>
          <p14:tracePt t="183462" x="1062038" y="4733925"/>
          <p14:tracePt t="183475" x="1089025" y="4733925"/>
          <p14:tracePt t="183493" x="1125538" y="4733925"/>
          <p14:tracePt t="183507" x="1250950" y="4733925"/>
          <p14:tracePt t="183524" x="1438275" y="4733925"/>
          <p14:tracePt t="183541" x="1589088" y="4714875"/>
          <p14:tracePt t="183556" x="1803400" y="4714875"/>
          <p14:tracePt t="183573" x="2044700" y="4697413"/>
          <p14:tracePt t="183590" x="2268538" y="4679950"/>
          <p14:tracePt t="183607" x="2616200" y="4643438"/>
          <p14:tracePt t="183624" x="2759075" y="4635500"/>
          <p14:tracePt t="183641" x="2901950" y="4616450"/>
          <p14:tracePt t="183657" x="2919413" y="4616450"/>
          <p14:tracePt t="184024" x="2911475" y="4616450"/>
          <p14:tracePt t="184046" x="2901950" y="4616450"/>
          <p14:tracePt t="184057" x="2884488" y="4625975"/>
          <p14:tracePt t="184075" x="2874963" y="4625975"/>
          <p14:tracePt t="184092" x="2857500" y="4625975"/>
          <p14:tracePt t="184132" x="2847975" y="4625975"/>
          <p14:tracePt t="184216" x="2867025" y="4625975"/>
          <p14:tracePt t="184232" x="2894013" y="4625975"/>
          <p14:tracePt t="184246" x="2982913" y="4616450"/>
          <p14:tracePt t="184257" x="3036888" y="4616450"/>
          <p14:tracePt t="184275" x="3160713" y="4616450"/>
          <p14:tracePt t="184292" x="3313113" y="4616450"/>
          <p14:tracePt t="184308" x="3438525" y="4616450"/>
          <p14:tracePt t="184325" x="3536950" y="4616450"/>
          <p14:tracePt t="184341" x="3660775" y="4616450"/>
          <p14:tracePt t="184358" x="3751263" y="4616450"/>
          <p14:tracePt t="184374" x="3795713" y="4616450"/>
          <p14:tracePt t="184391" x="3840163" y="4625975"/>
          <p14:tracePt t="184408" x="3867150" y="4625975"/>
          <p14:tracePt t="184546" x="3867150" y="4635500"/>
          <p14:tracePt t="184559" x="3848100" y="4635500"/>
          <p14:tracePt t="184576" x="3732213" y="4635500"/>
          <p14:tracePt t="184591" x="3562350" y="4616450"/>
          <p14:tracePt t="184608" x="3348038" y="4616450"/>
          <p14:tracePt t="184624" x="3081338" y="4616450"/>
          <p14:tracePt t="184640" x="2884488" y="4625975"/>
          <p14:tracePt t="184656" x="2670175" y="4625975"/>
          <p14:tracePt t="184673" x="2500313" y="4625975"/>
          <p14:tracePt t="184691" x="2366963" y="4625975"/>
          <p14:tracePt t="184707" x="2339975" y="4625975"/>
          <p14:tracePt t="184723" x="2312988" y="4625975"/>
          <p14:tracePt t="184740" x="2295525" y="4635500"/>
          <p14:tracePt t="184761" x="2286000" y="4635500"/>
          <p14:tracePt t="184775" x="2232025" y="4652963"/>
          <p14:tracePt t="184791" x="2214563" y="4652963"/>
          <p14:tracePt t="184808" x="2160588" y="4662488"/>
          <p14:tracePt t="184824" x="2098675" y="4679950"/>
          <p14:tracePt t="184841" x="2071688" y="4679950"/>
          <p14:tracePt t="184858" x="2062163" y="4679950"/>
          <p14:tracePt t="184914" x="2054225" y="4679950"/>
          <p14:tracePt t="184927" x="2054225" y="4687888"/>
          <p14:tracePt t="184942" x="2044700" y="4687888"/>
          <p14:tracePt t="184961" x="2009775" y="4697413"/>
          <p14:tracePt t="184973" x="1990725" y="4697413"/>
          <p14:tracePt t="184991" x="1874838" y="4697413"/>
          <p14:tracePt t="185007" x="1857375" y="4697413"/>
          <p14:tracePt t="185076" x="1857375" y="4687888"/>
          <p14:tracePt t="185092" x="1857375" y="4662488"/>
          <p14:tracePt t="185104" x="1866900" y="4652963"/>
          <p14:tracePt t="185117" x="1901825" y="4616450"/>
          <p14:tracePt t="185131" x="1911350" y="4581525"/>
          <p14:tracePt t="185144" x="1919288" y="4572000"/>
          <p14:tracePt t="185160" x="1946275" y="4545013"/>
          <p14:tracePt t="185299" x="1946275" y="4564063"/>
          <p14:tracePt t="185305" x="1946275" y="4581525"/>
          <p14:tracePt t="185313" x="1946275" y="4598988"/>
          <p14:tracePt t="185323" x="1946275" y="4625975"/>
          <p14:tracePt t="185340" x="1946275" y="4687888"/>
          <p14:tracePt t="185357" x="1938338" y="4733925"/>
          <p14:tracePt t="185375" x="1911350" y="4778375"/>
          <p14:tracePt t="185391" x="1911350" y="4813300"/>
          <p14:tracePt t="185407" x="1911350" y="4830763"/>
          <p14:tracePt t="185424" x="1911350" y="4840288"/>
          <p14:tracePt t="185492" x="1911350" y="4822825"/>
          <p14:tracePt t="185505" x="1911350" y="4778375"/>
          <p14:tracePt t="185517" x="1911350" y="4724400"/>
          <p14:tracePt t="185531" x="1938338" y="4670425"/>
          <p14:tracePt t="185543" x="1938338" y="4652963"/>
          <p14:tracePt t="185561" x="1955800" y="4581525"/>
          <p14:tracePt t="185575" x="1955800" y="4564063"/>
          <p14:tracePt t="185592" x="1955800" y="4537075"/>
          <p14:tracePt t="185715" x="1955800" y="4545013"/>
          <p14:tracePt t="185728" x="1955800" y="4572000"/>
          <p14:tracePt t="185744" x="1938338" y="4687888"/>
          <p14:tracePt t="185756" x="1928813" y="4714875"/>
          <p14:tracePt t="185774" x="1911350" y="4759325"/>
          <p14:tracePt t="185791" x="1901825" y="4778375"/>
          <p14:tracePt t="185915" x="1901825" y="4768850"/>
          <p14:tracePt t="185928" x="1901825" y="4751388"/>
          <p14:tracePt t="185944" x="1911350" y="4706938"/>
          <p14:tracePt t="185959" x="1911350" y="4697413"/>
          <p14:tracePt t="186052" x="1911350" y="4706938"/>
          <p14:tracePt t="186064" x="1911350" y="4714875"/>
          <p14:tracePt t="186077" x="1893888" y="4751388"/>
          <p14:tracePt t="186092" x="1884363" y="4768850"/>
          <p14:tracePt t="186108" x="1866900" y="4805363"/>
          <p14:tracePt t="186124" x="1847850" y="4822825"/>
          <p14:tracePt t="186140" x="1830388" y="4840288"/>
          <p14:tracePt t="186157" x="1776413" y="4857750"/>
          <p14:tracePt t="186174" x="1724025" y="4857750"/>
          <p14:tracePt t="186191" x="1679575" y="4867275"/>
          <p14:tracePt t="186207" x="1670050" y="4867275"/>
          <p14:tracePt t="186224" x="1643063" y="4867275"/>
          <p14:tracePt t="186241" x="1625600" y="4867275"/>
          <p14:tracePt t="186257" x="1598613" y="4867275"/>
          <p14:tracePt t="186275" x="1581150" y="4867275"/>
          <p14:tracePt t="186314" x="1562100" y="4867275"/>
          <p14:tracePt t="186337" x="1554163" y="4849813"/>
          <p14:tracePt t="186350" x="1554163" y="4840288"/>
          <p14:tracePt t="186364" x="1554163" y="4805363"/>
          <p14:tracePt t="186377" x="1554163" y="4778375"/>
          <p14:tracePt t="186393" x="1554163" y="4733925"/>
          <p14:tracePt t="186409" x="1554163" y="4697413"/>
          <p14:tracePt t="186426" x="1562100" y="4662488"/>
          <p14:tracePt t="186442" x="1562100" y="4635500"/>
          <p14:tracePt t="186461" x="1589088" y="4591050"/>
          <p14:tracePt t="186477" x="1625600" y="4554538"/>
          <p14:tracePt t="186494" x="1643063" y="4537075"/>
          <p14:tracePt t="186509" x="1652588" y="4519613"/>
          <p14:tracePt t="186528" x="1704975" y="4473575"/>
          <p14:tracePt t="186542" x="1714500" y="4473575"/>
          <p14:tracePt t="186561" x="1741488" y="4465638"/>
          <p14:tracePt t="186577" x="1758950" y="4465638"/>
          <p14:tracePt t="186593" x="1795463" y="4448175"/>
          <p14:tracePt t="186608" x="1857375" y="4438650"/>
          <p14:tracePt t="186624" x="1946275" y="4438650"/>
          <p14:tracePt t="186641" x="2062163" y="4483100"/>
          <p14:tracePt t="186657" x="2116138" y="4527550"/>
          <p14:tracePt t="186674" x="2133600" y="4572000"/>
          <p14:tracePt t="186692" x="2133600" y="4625975"/>
          <p14:tracePt t="186708" x="2133600" y="4670425"/>
          <p14:tracePt t="186724" x="2133600" y="4687888"/>
          <p14:tracePt t="186741" x="2108200" y="4741863"/>
          <p14:tracePt t="186757" x="2089150" y="4741863"/>
          <p14:tracePt t="186775" x="2054225" y="4759325"/>
          <p14:tracePt t="186792" x="2027238" y="4759325"/>
          <p14:tracePt t="186836" x="2009775" y="4759325"/>
          <p14:tracePt t="186866" x="2017713" y="4759325"/>
          <p14:tracePt t="186882" x="2027238" y="4759325"/>
          <p14:tracePt t="186898" x="2036763" y="4759325"/>
          <p14:tracePt t="186907" x="2036763" y="4751388"/>
          <p14:tracePt t="186944" x="2036763" y="4759325"/>
          <p14:tracePt t="186951" x="2044700" y="4759325"/>
          <p14:tracePt t="186958" x="2044700" y="4768850"/>
          <p14:tracePt t="186973" x="2054225" y="4768850"/>
          <p14:tracePt t="186990" x="2062163" y="4805363"/>
          <p14:tracePt t="187006" x="2062163" y="4813300"/>
          <p14:tracePt t="187025" x="2062163" y="4822825"/>
          <p14:tracePt t="187041" x="2062163" y="4830763"/>
          <p14:tracePt t="187058" x="2054225" y="4849813"/>
          <p14:tracePt t="187075" x="2036763" y="4840288"/>
          <p14:tracePt t="187092" x="2027238" y="4822825"/>
          <p14:tracePt t="187108" x="2000250" y="4778375"/>
          <p14:tracePt t="187124" x="2000250" y="4733925"/>
          <p14:tracePt t="187140" x="2000250" y="4652963"/>
          <p14:tracePt t="187158" x="2000250" y="4545013"/>
          <p14:tracePt t="187175" x="2000250" y="4492625"/>
          <p14:tracePt t="187191" x="2017713" y="4473575"/>
          <p14:tracePt t="187208" x="2036763" y="4456113"/>
          <p14:tracePt t="187224" x="2071688" y="4438650"/>
          <p14:tracePt t="187241" x="2133600" y="4448175"/>
          <p14:tracePt t="187258" x="2187575" y="4456113"/>
          <p14:tracePt t="187275" x="2214563" y="4500563"/>
          <p14:tracePt t="187291" x="2224088" y="4581525"/>
          <p14:tracePt t="187307" x="2241550" y="4687888"/>
          <p14:tracePt t="187324" x="2241550" y="4768850"/>
          <p14:tracePt t="187341" x="2224088" y="4805363"/>
          <p14:tracePt t="187358" x="2214563" y="4822825"/>
          <p14:tracePt t="187375" x="2187575" y="4822825"/>
          <p14:tracePt t="187392" x="2133600" y="4822825"/>
          <p14:tracePt t="187407" x="2062163" y="4822825"/>
          <p14:tracePt t="187424" x="1965325" y="4822825"/>
          <p14:tracePt t="187442" x="1847850" y="4822825"/>
          <p14:tracePt t="187458" x="1704975" y="4822825"/>
          <p14:tracePt t="187475" x="1589088" y="4813300"/>
          <p14:tracePt t="187492" x="1544638" y="4813300"/>
          <p14:tracePt t="187508" x="1500188" y="4813300"/>
          <p14:tracePt t="187524" x="1473200" y="4813300"/>
          <p14:tracePt t="187541" x="1446213" y="4813300"/>
          <p14:tracePt t="187559" x="1438275" y="4805363"/>
          <p14:tracePt t="187575" x="1428750" y="4805363"/>
          <p14:tracePt t="187591" x="1393825" y="4795838"/>
          <p14:tracePt t="187608" x="1384300" y="4795838"/>
          <p14:tracePt t="187624" x="1366838" y="4795838"/>
          <p14:tracePt t="187642" x="1303338" y="4795838"/>
          <p14:tracePt t="187658" x="1268413" y="4795838"/>
          <p14:tracePt t="187675" x="1241425" y="4795838"/>
          <p14:tracePt t="187691" x="1196975" y="4822825"/>
          <p14:tracePt t="187708" x="1160463" y="4822825"/>
          <p14:tracePt t="187724" x="1143000" y="4830763"/>
          <p14:tracePt t="187742" x="1108075" y="4840288"/>
          <p14:tracePt t="187767" x="1108075" y="4849813"/>
          <p14:tracePt t="187780" x="1108075" y="4876800"/>
          <p14:tracePt t="187793" x="1108075" y="4894263"/>
          <p14:tracePt t="187809" x="1108075" y="4911725"/>
          <p14:tracePt t="187826" x="1108075" y="4929188"/>
          <p14:tracePt t="187844" x="1133475" y="4929188"/>
          <p14:tracePt t="187861" x="1179513" y="4929188"/>
          <p14:tracePt t="187877" x="1223963" y="4911725"/>
          <p14:tracePt t="187893" x="1285875" y="4894263"/>
          <p14:tracePt t="187909" x="1330325" y="4876800"/>
          <p14:tracePt t="187928" x="1384300" y="4840288"/>
          <p14:tracePt t="187944" x="1393825" y="4822825"/>
          <p14:tracePt t="187961" x="1393825" y="4795838"/>
          <p14:tracePt t="187977" x="1401763" y="4778375"/>
          <p14:tracePt t="187993" x="1411288" y="4741863"/>
          <p14:tracePt t="188009" x="1411288" y="4706938"/>
          <p14:tracePt t="188028" x="1411288" y="4598988"/>
          <p14:tracePt t="188044" x="1411288" y="4545013"/>
          <p14:tracePt t="188060" x="1411288" y="4500563"/>
          <p14:tracePt t="188074" x="1411288" y="4483100"/>
          <p14:tracePt t="188091" x="1401763" y="4456113"/>
          <p14:tracePt t="188108" x="1401763" y="4448175"/>
          <p14:tracePt t="188126" x="1384300" y="4421188"/>
          <p14:tracePt t="188144" x="1366838" y="4421188"/>
          <p14:tracePt t="188158" x="1357313" y="4402138"/>
          <p14:tracePt t="188174" x="1322388" y="4402138"/>
          <p14:tracePt t="188191" x="1276350" y="4394200"/>
          <p14:tracePt t="188207" x="1250950" y="4394200"/>
          <p14:tracePt t="188224" x="1187450" y="4394200"/>
          <p14:tracePt t="188241" x="1089025" y="4394200"/>
          <p14:tracePt t="188258" x="1027113" y="4402138"/>
          <p14:tracePt t="188276" x="982663" y="4411663"/>
          <p14:tracePt t="188293" x="928688" y="4438650"/>
          <p14:tracePt t="188307" x="901700" y="4438650"/>
          <p14:tracePt t="188324" x="874713" y="4438650"/>
          <p14:tracePt t="188341" x="857250" y="4456113"/>
          <p14:tracePt t="188358" x="830263" y="4465638"/>
          <p14:tracePt t="188376" x="812800" y="4492625"/>
          <p14:tracePt t="188393" x="795338" y="4519613"/>
          <p14:tracePt t="188411" x="785813" y="4581525"/>
          <p14:tracePt t="188427" x="768350" y="4643438"/>
          <p14:tracePt t="188444" x="768350" y="4687888"/>
          <p14:tracePt t="188461" x="768350" y="4733925"/>
          <p14:tracePt t="188477" x="795338" y="4786313"/>
          <p14:tracePt t="188491" x="822325" y="4830763"/>
          <p14:tracePt t="188508" x="857250" y="4867275"/>
          <p14:tracePt t="188524" x="884238" y="4894263"/>
          <p14:tracePt t="188542" x="1000125" y="4929188"/>
          <p14:tracePt t="188559" x="1054100" y="4929188"/>
          <p14:tracePt t="188575" x="1143000" y="4929188"/>
          <p14:tracePt t="188591" x="1187450" y="4921250"/>
          <p14:tracePt t="188608" x="1250950" y="4921250"/>
          <p14:tracePt t="188624" x="1339850" y="4884738"/>
          <p14:tracePt t="188642" x="1393825" y="4840288"/>
          <p14:tracePt t="188659" x="1419225" y="4805363"/>
          <p14:tracePt t="188675" x="1419225" y="4751388"/>
          <p14:tracePt t="188691" x="1428750" y="4687888"/>
          <p14:tracePt t="188708" x="1428750" y="4625975"/>
          <p14:tracePt t="188727" x="1401763" y="4545013"/>
          <p14:tracePt t="188744" x="1384300" y="4527550"/>
          <p14:tracePt t="188760" x="1347788" y="4510088"/>
          <p14:tracePt t="188777" x="1312863" y="4483100"/>
          <p14:tracePt t="188795" x="1214438" y="4473575"/>
          <p14:tracePt t="188811" x="1152525" y="4456113"/>
          <p14:tracePt t="188827" x="1044575" y="4456113"/>
          <p14:tracePt t="188843" x="982663" y="4456113"/>
          <p14:tracePt t="188858" x="938213" y="4456113"/>
          <p14:tracePt t="188874" x="884238" y="4473575"/>
          <p14:tracePt t="188891" x="874713" y="4483100"/>
          <p14:tracePt t="188907" x="857250" y="4519613"/>
          <p14:tracePt t="188924" x="812800" y="4591050"/>
          <p14:tracePt t="188942" x="776288" y="4662488"/>
          <p14:tracePt t="188958" x="758825" y="4724400"/>
          <p14:tracePt t="188975" x="731838" y="4768850"/>
          <p14:tracePt t="188991" x="731838" y="4805363"/>
          <p14:tracePt t="189007" x="731838" y="4840288"/>
          <p14:tracePt t="189024" x="731838" y="4884738"/>
          <p14:tracePt t="189042" x="758825" y="4902200"/>
          <p14:tracePt t="189058" x="768350" y="4902200"/>
          <p14:tracePt t="189075" x="812800" y="4902200"/>
          <p14:tracePt t="189091" x="884238" y="4902200"/>
          <p14:tracePt t="189107" x="1009650" y="4902200"/>
          <p14:tracePt t="189124" x="1160463" y="4884738"/>
          <p14:tracePt t="189143" x="1544638" y="4849813"/>
          <p14:tracePt t="189160" x="1812925" y="4813300"/>
          <p14:tracePt t="189176" x="2108200" y="4813300"/>
          <p14:tracePt t="189193" x="2465388" y="4840288"/>
          <p14:tracePt t="189208" x="2759075" y="4805363"/>
          <p14:tracePt t="189224" x="2973388" y="4805363"/>
          <p14:tracePt t="189243" x="3143250" y="4813300"/>
          <p14:tracePt t="189259" x="3187700" y="4813300"/>
          <p14:tracePt t="189273" x="3197225" y="4813300"/>
          <p14:tracePt t="189377" x="3187700" y="4813300"/>
          <p14:tracePt t="189394" x="3179763" y="4813300"/>
          <p14:tracePt t="189465" x="3170238" y="4813300"/>
          <p14:tracePt t="189476" x="3152775" y="4805363"/>
          <p14:tracePt t="189491" x="3116263" y="4805363"/>
          <p14:tracePt t="189507" x="3062288" y="4805363"/>
          <p14:tracePt t="189525" x="2928938" y="4786313"/>
          <p14:tracePt t="189541" x="2822575" y="4768850"/>
          <p14:tracePt t="189558" x="2759075" y="4759325"/>
          <p14:tracePt t="189574" x="2652713" y="4759325"/>
          <p14:tracePt t="189591" x="2625725" y="4759325"/>
          <p14:tracePt t="189607" x="2616200" y="4759325"/>
          <p14:tracePt t="189679" x="2616200" y="4751388"/>
          <p14:tracePt t="189695" x="2643188" y="4751388"/>
          <p14:tracePt t="189711" x="2660650" y="4751388"/>
          <p14:tracePt t="189728" x="2705100" y="4751388"/>
          <p14:tracePt t="189744" x="2741613" y="4751388"/>
          <p14:tracePt t="189763" x="2901950" y="4751388"/>
          <p14:tracePt t="189777" x="2938463" y="4768850"/>
          <p14:tracePt t="189795" x="3071813" y="4768850"/>
          <p14:tracePt t="189808" x="3089275" y="4768850"/>
          <p14:tracePt t="189825" x="3160713" y="4786313"/>
          <p14:tracePt t="189841" x="3187700" y="4786313"/>
          <p14:tracePt t="189858" x="3224213" y="4805363"/>
          <p14:tracePt t="189874" x="3268663" y="4805363"/>
          <p14:tracePt t="189890" x="3330575" y="4805363"/>
          <p14:tracePt t="189907" x="3419475" y="4813300"/>
          <p14:tracePt t="189925" x="3500438" y="4813300"/>
          <p14:tracePt t="189941" x="3554413" y="4822825"/>
          <p14:tracePt t="189958" x="3581400" y="4822825"/>
          <p14:tracePt t="189974" x="3608388" y="4840288"/>
          <p14:tracePt t="189990" x="3625850" y="4840288"/>
          <p14:tracePt t="190007" x="3652838" y="4840288"/>
          <p14:tracePt t="190033" x="3679825" y="4840288"/>
          <p14:tracePt t="190045" x="3687763" y="4840288"/>
          <p14:tracePt t="190060" x="3732213" y="4840288"/>
          <p14:tracePt t="190074" x="3776663" y="4840288"/>
          <p14:tracePt t="190091" x="3857625" y="4849813"/>
          <p14:tracePt t="190108" x="3938588" y="4849813"/>
          <p14:tracePt t="190125" x="3965575" y="4849813"/>
          <p14:tracePt t="190144" x="4017963" y="4849813"/>
          <p14:tracePt t="190160" x="4098925" y="4849813"/>
          <p14:tracePt t="190176" x="4179888" y="4876800"/>
          <p14:tracePt t="190192" x="4286250" y="4876800"/>
          <p14:tracePt t="190208" x="4367213" y="4876800"/>
          <p14:tracePt t="190224" x="4473575" y="4867275"/>
          <p14:tracePt t="190241" x="4537075" y="4857750"/>
          <p14:tracePt t="190257" x="4572000" y="4830763"/>
          <p14:tracePt t="190274" x="4660900" y="4830763"/>
          <p14:tracePt t="190290" x="4705350" y="4830763"/>
          <p14:tracePt t="190308" x="4759325" y="4830763"/>
          <p14:tracePt t="190324" x="4786313" y="4830763"/>
          <p14:tracePt t="190341" x="4803775" y="4830763"/>
          <p14:tracePt t="190357" x="4848225" y="4822825"/>
          <p14:tracePt t="190373" x="4884738" y="4822825"/>
          <p14:tracePt t="190389" x="4902200" y="4813300"/>
          <p14:tracePt t="190406" x="4929188" y="4813300"/>
          <p14:tracePt t="190423" x="4973638" y="4805363"/>
          <p14:tracePt t="190440" x="5000625" y="4795838"/>
          <p14:tracePt t="190456" x="5018088" y="4795838"/>
          <p14:tracePt t="190474" x="5054600" y="4795838"/>
          <p14:tracePt t="190490" x="5072063" y="4778375"/>
          <p14:tracePt t="190507" x="5108575" y="4768850"/>
          <p14:tracePt t="190528" x="5143500" y="4759325"/>
          <p14:tracePt t="190543" x="5153025" y="4759325"/>
          <p14:tracePt t="190558" x="5187950" y="4751388"/>
          <p14:tracePt t="190574" x="5224463" y="4733925"/>
          <p14:tracePt t="190592" x="5278438" y="4733925"/>
          <p14:tracePt t="190609" x="5295900" y="4733925"/>
          <p14:tracePt t="190624" x="5313363" y="4733925"/>
          <p14:tracePt t="191047" x="5303838" y="4733925"/>
          <p14:tracePt t="191060" x="5286375" y="4733925"/>
          <p14:tracePt t="191078" x="5207000" y="4733925"/>
          <p14:tracePt t="191095" x="5126038" y="4751388"/>
          <p14:tracePt t="191111" x="5018088" y="4751388"/>
          <p14:tracePt t="191125" x="4894263" y="4751388"/>
          <p14:tracePt t="191141" x="4714875" y="4741863"/>
          <p14:tracePt t="191158" x="4340225" y="4706938"/>
          <p14:tracePt t="191174" x="4044950" y="4687888"/>
          <p14:tracePt t="191192" x="3724275" y="4652963"/>
          <p14:tracePt t="191209" x="3571875" y="4625975"/>
          <p14:tracePt t="191225" x="3411538" y="4608513"/>
          <p14:tracePt t="191241" x="3286125" y="4598988"/>
          <p14:tracePt t="191258" x="3224213" y="4598988"/>
          <p14:tracePt t="191275" x="3143250" y="4581525"/>
          <p14:tracePt t="191292" x="3071813" y="4581525"/>
          <p14:tracePt t="191308" x="3044825" y="4581525"/>
          <p14:tracePt t="191325" x="2982913" y="4581525"/>
          <p14:tracePt t="191342" x="2946400" y="4581525"/>
          <p14:tracePt t="191358" x="2795588" y="4581525"/>
          <p14:tracePt t="191374" x="2705100" y="4581525"/>
          <p14:tracePt t="191392" x="2554288" y="4608513"/>
          <p14:tracePt t="191409" x="2419350" y="4625975"/>
          <p14:tracePt t="191425" x="2374900" y="4635500"/>
          <p14:tracePt t="191441" x="2366963" y="4635500"/>
          <p14:tracePt t="191515" x="2366963" y="4625975"/>
          <p14:tracePt t="191531" x="2366963" y="4616450"/>
          <p14:tracePt t="191542" x="2366963" y="4608513"/>
          <p14:tracePt t="191558" x="2366963" y="4591050"/>
          <p14:tracePt t="191574" x="2366963" y="4554538"/>
          <p14:tracePt t="191593" x="2374900" y="4519613"/>
          <p14:tracePt t="191608" x="2393950" y="4492625"/>
          <p14:tracePt t="191624" x="2401888" y="4456113"/>
          <p14:tracePt t="191641" x="2411413" y="4429125"/>
          <p14:tracePt t="191657" x="2438400" y="4411663"/>
          <p14:tracePt t="191676" x="2446338" y="4402138"/>
          <p14:tracePt t="191694" x="2455863" y="4402138"/>
          <p14:tracePt t="191710" x="2455863" y="4384675"/>
          <p14:tracePt t="191727" x="2465388" y="4384675"/>
          <p14:tracePt t="191743" x="2473325" y="4384675"/>
          <p14:tracePt t="191776" x="2482850" y="4384675"/>
          <p14:tracePt t="191784" x="2500313" y="4384675"/>
          <p14:tracePt t="191793" x="2517775" y="4384675"/>
          <p14:tracePt t="191808" x="2536825" y="4376738"/>
          <p14:tracePt t="191824" x="2562225" y="4376738"/>
          <p14:tracePt t="191840" x="2589213" y="4376738"/>
          <p14:tracePt t="191857" x="2633663" y="4376738"/>
          <p14:tracePt t="191874" x="2643188" y="4376738"/>
          <p14:tracePt t="191891" x="2687638" y="4376738"/>
          <p14:tracePt t="191908" x="2724150" y="4376738"/>
          <p14:tracePt t="191924" x="2751138" y="4367213"/>
          <p14:tracePt t="191941" x="2786063" y="4357688"/>
          <p14:tracePt t="191957" x="2830513" y="4357688"/>
          <p14:tracePt t="191974" x="2894013" y="4357688"/>
          <p14:tracePt t="191991" x="3044825" y="4384675"/>
          <p14:tracePt t="192008" x="3133725" y="4384675"/>
          <p14:tracePt t="192025" x="3224213" y="4384675"/>
          <p14:tracePt t="192041" x="3286125" y="4376738"/>
          <p14:tracePt t="192057" x="3375025" y="4376738"/>
          <p14:tracePt t="192074" x="3455988" y="4357688"/>
          <p14:tracePt t="192092" x="3544888" y="4349750"/>
          <p14:tracePt t="192108" x="3562350" y="4349750"/>
          <p14:tracePt t="192125" x="3625850" y="4367213"/>
          <p14:tracePt t="192141" x="3724275" y="4376738"/>
          <p14:tracePt t="192158" x="3813175" y="4394200"/>
          <p14:tracePt t="192173" x="3919538" y="4429125"/>
          <p14:tracePt t="192190" x="4071938" y="4456113"/>
          <p14:tracePt t="192207" x="4197350" y="4456113"/>
          <p14:tracePt t="192224" x="4276725" y="4473575"/>
          <p14:tracePt t="192240" x="4330700" y="4473575"/>
          <p14:tracePt t="192256" x="4411663" y="4473575"/>
          <p14:tracePt t="192274" x="4456113" y="4483100"/>
          <p14:tracePt t="192291" x="4545013" y="4483100"/>
          <p14:tracePt t="192307" x="4572000" y="4483100"/>
          <p14:tracePt t="192323" x="4616450" y="4483100"/>
          <p14:tracePt t="192340" x="4670425" y="4500563"/>
          <p14:tracePt t="192361" x="4724400" y="4510088"/>
          <p14:tracePt t="192377" x="4786313" y="4510088"/>
          <p14:tracePt t="192394" x="4830763" y="4510088"/>
          <p14:tracePt t="192410" x="4867275" y="4519613"/>
          <p14:tracePt t="192426" x="4911725" y="4519613"/>
          <p14:tracePt t="192442" x="4973638" y="4537075"/>
          <p14:tracePt t="192459" x="5072063" y="4537075"/>
          <p14:tracePt t="192477" x="5135563" y="4537075"/>
          <p14:tracePt t="192494" x="5170488" y="4537075"/>
          <p14:tracePt t="192510" x="5180013" y="4537075"/>
          <p14:tracePt t="192527" x="5187950" y="4537075"/>
          <p14:tracePt t="192542" x="5197475" y="4537075"/>
          <p14:tracePt t="192559" x="5197475" y="4527550"/>
          <p14:tracePt t="192577" x="5224463" y="4492625"/>
          <p14:tracePt t="192594" x="5232400" y="4483100"/>
          <p14:tracePt t="192611" x="5241925" y="4456113"/>
          <p14:tracePt t="192625" x="5241925" y="4438650"/>
          <p14:tracePt t="192641" x="5259388" y="4429125"/>
          <p14:tracePt t="192658" x="5268913" y="4411663"/>
          <p14:tracePt t="192675" x="5303838" y="4384675"/>
          <p14:tracePt t="192692" x="5313363" y="4376738"/>
          <p14:tracePt t="192708" x="5313363" y="4367213"/>
          <p14:tracePt t="192729" x="5313363" y="4357688"/>
          <p14:tracePt t="192741" x="5322888" y="4330700"/>
          <p14:tracePt t="192767" x="5322888" y="4322763"/>
          <p14:tracePt t="192775" x="5322888" y="4313238"/>
          <p14:tracePt t="192792" x="5322888" y="4295775"/>
          <p14:tracePt t="192809" x="5322888" y="4259263"/>
          <p14:tracePt t="192824" x="5313363" y="4251325"/>
          <p14:tracePt t="192841" x="5303838" y="4233863"/>
          <p14:tracePt t="192859" x="5259388" y="4187825"/>
          <p14:tracePt t="192875" x="5251450" y="4187825"/>
          <p14:tracePt t="192892" x="5232400" y="4179888"/>
          <p14:tracePt t="192908" x="5214938" y="4170363"/>
          <p14:tracePt t="192925" x="5197475" y="4170363"/>
          <p14:tracePt t="192941" x="5180013" y="4162425"/>
          <p14:tracePt t="192958" x="5126038" y="4162425"/>
          <p14:tracePt t="192975" x="5089525" y="4170363"/>
          <p14:tracePt t="192991" x="5081588" y="4179888"/>
          <p14:tracePt t="193008" x="5072063" y="4187825"/>
          <p14:tracePt t="193025" x="5072063" y="4197350"/>
          <p14:tracePt t="193041" x="5072063" y="4233863"/>
          <p14:tracePt t="193058" x="5072063" y="4251325"/>
          <p14:tracePt t="193075" x="5054600" y="4295775"/>
          <p14:tracePt t="193092" x="5064125" y="4305300"/>
          <p14:tracePt t="193108" x="5081588" y="4340225"/>
          <p14:tracePt t="193124" x="5099050" y="4357688"/>
          <p14:tracePt t="193141" x="5108575" y="4394200"/>
          <p14:tracePt t="193158" x="5135563" y="4429125"/>
          <p14:tracePt t="193174" x="5143500" y="4429125"/>
          <p14:tracePt t="193192" x="5160963" y="4429125"/>
          <p14:tracePt t="193208" x="5170488" y="4429125"/>
          <p14:tracePt t="193351" x="5170488" y="4421188"/>
          <p14:tracePt t="193364" x="5170488" y="4411663"/>
          <p14:tracePt t="193375" x="5170488" y="4357688"/>
          <p14:tracePt t="193392" x="5170488" y="4295775"/>
          <p14:tracePt t="193408" x="5153025" y="4286250"/>
          <p14:tracePt t="193424" x="5135563" y="4278313"/>
          <p14:tracePt t="193441" x="5089525" y="4278313"/>
          <p14:tracePt t="193459" x="5018088" y="4278313"/>
          <p14:tracePt t="193475" x="4965700" y="4295775"/>
          <p14:tracePt t="193492" x="4956175" y="4305300"/>
          <p14:tracePt t="193508" x="4946650" y="4313238"/>
          <p14:tracePt t="193525" x="4938713" y="4313238"/>
          <p14:tracePt t="193559" x="4938713" y="4322763"/>
          <p14:tracePt t="193568" x="4938713" y="4357688"/>
          <p14:tracePt t="193576" x="4929188" y="4394200"/>
          <p14:tracePt t="193593" x="4902200" y="4492625"/>
          <p14:tracePt t="193608" x="4902200" y="4564063"/>
          <p14:tracePt t="193624" x="4902200" y="4643438"/>
          <p14:tracePt t="193641" x="4902200" y="4706938"/>
          <p14:tracePt t="193662" x="4902200" y="4759325"/>
          <p14:tracePt t="193678" x="4902200" y="4786313"/>
          <p14:tracePt t="193693" x="4911725" y="4822825"/>
          <p14:tracePt t="193708" x="4938713" y="4867275"/>
          <p14:tracePt t="193724" x="4956175" y="4894263"/>
          <p14:tracePt t="193742" x="4965700" y="4902200"/>
          <p14:tracePt t="193759" x="4973638" y="4911725"/>
          <p14:tracePt t="193776" x="4992688" y="4929188"/>
          <p14:tracePt t="193792" x="5010150" y="4938713"/>
          <p14:tracePt t="193808" x="5064125" y="4938713"/>
          <p14:tracePt t="193825" x="5126038" y="4956175"/>
          <p14:tracePt t="193843" x="5197475" y="4956175"/>
          <p14:tracePt t="193859" x="5259388" y="4956175"/>
          <p14:tracePt t="193875" x="5313363" y="4956175"/>
          <p14:tracePt t="193892" x="5411788" y="4948238"/>
          <p14:tracePt t="193908" x="5456238" y="4938713"/>
          <p14:tracePt t="193924" x="5465763" y="4929188"/>
          <p14:tracePt t="193941" x="5483225" y="4894263"/>
          <p14:tracePt t="193959" x="5500688" y="4840288"/>
          <p14:tracePt t="193975" x="5500688" y="4778375"/>
          <p14:tracePt t="193992" x="5500688" y="4714875"/>
          <p14:tracePt t="194008" x="5492750" y="4635500"/>
          <p14:tracePt t="194025" x="5483225" y="4608513"/>
          <p14:tracePt t="194041" x="5446713" y="4564063"/>
          <p14:tracePt t="194059" x="5402263" y="4500563"/>
          <p14:tracePt t="194078" x="5367338" y="4465638"/>
          <p14:tracePt t="194094" x="5349875" y="4429125"/>
          <p14:tracePt t="194110" x="5322888" y="4402138"/>
          <p14:tracePt t="194125" x="5286375" y="4384675"/>
          <p14:tracePt t="194142" x="5259388" y="4357688"/>
          <p14:tracePt t="194159" x="5232400" y="4322763"/>
          <p14:tracePt t="194175" x="5207000" y="4313238"/>
          <p14:tracePt t="194190" x="5197475" y="4313238"/>
          <p14:tracePt t="194207" x="5180013" y="4313238"/>
          <p14:tracePt t="194225" x="5160963" y="4313238"/>
          <p14:tracePt t="194243" x="5143500" y="4313238"/>
          <p14:tracePt t="194259" x="5135563" y="4313238"/>
          <p14:tracePt t="194276" x="5108575" y="4322763"/>
          <p14:tracePt t="194292" x="5089525" y="4330700"/>
          <p14:tracePt t="194307" x="5081588" y="4367213"/>
          <p14:tracePt t="194323" x="5054600" y="4421188"/>
          <p14:tracePt t="194340" x="5018088" y="4500563"/>
          <p14:tracePt t="194357" x="4992688" y="4564063"/>
          <p14:tracePt t="194374" x="4965700" y="4625975"/>
          <p14:tracePt t="194391" x="4965700" y="4670425"/>
          <p14:tracePt t="194408" x="4965700" y="4724400"/>
          <p14:tracePt t="194428" x="4965700" y="4795838"/>
          <p14:tracePt t="194445" x="4965700" y="4830763"/>
          <p14:tracePt t="194459" x="4965700" y="4876800"/>
          <p14:tracePt t="194475" x="4965700" y="4884738"/>
          <p14:tracePt t="194491" x="4965700" y="4894263"/>
          <p14:tracePt t="194508" x="4973638" y="4902200"/>
          <p14:tracePt t="194581" x="4983163" y="4902200"/>
          <p14:tracePt t="194666" x="4983163" y="4894263"/>
          <p14:tracePt t="194678" x="4983163" y="4884738"/>
          <p14:tracePt t="194694" x="4983163" y="4876800"/>
          <p14:tracePt t="194711" x="4929188" y="4849813"/>
          <p14:tracePt t="194727" x="4830763" y="4822825"/>
          <p14:tracePt t="194744" x="4751388" y="4813300"/>
          <p14:tracePt t="194758" x="4660900" y="4795838"/>
          <p14:tracePt t="194775" x="4598988" y="4786313"/>
          <p14:tracePt t="194792" x="4518025" y="4786313"/>
          <p14:tracePt t="194808" x="4483100" y="4768850"/>
          <p14:tracePt t="194825" x="4473575" y="4768850"/>
          <p14:tracePt t="194841" x="4429125" y="4768850"/>
          <p14:tracePt t="194859" x="4348163" y="4768850"/>
          <p14:tracePt t="194875" x="4303713" y="4768850"/>
          <p14:tracePt t="194892" x="4259263" y="4759325"/>
          <p14:tracePt t="194908" x="4197350" y="4759325"/>
          <p14:tracePt t="194925" x="4133850" y="4759325"/>
          <p14:tracePt t="194941" x="4108450" y="4759325"/>
          <p14:tracePt t="194959" x="4062413" y="4759325"/>
          <p14:tracePt t="194975" x="4027488" y="4751388"/>
          <p14:tracePt t="194992" x="4010025" y="4751388"/>
          <p14:tracePt t="195011" x="3938588" y="4741863"/>
          <p14:tracePt t="195028" x="3857625" y="4724400"/>
          <p14:tracePt t="195045" x="3786188" y="4724400"/>
          <p14:tracePt t="195061" x="3705225" y="4724400"/>
          <p14:tracePt t="195078" x="3643313" y="4714875"/>
          <p14:tracePt t="195095" x="3608388" y="4714875"/>
          <p14:tracePt t="195112" x="3562350" y="4714875"/>
          <p14:tracePt t="195125" x="3554413" y="4714875"/>
          <p14:tracePt t="195142" x="3500438" y="4714875"/>
          <p14:tracePt t="195159" x="3455988" y="4714875"/>
          <p14:tracePt t="195176" x="3419475" y="4714875"/>
          <p14:tracePt t="195192" x="3402013" y="4724400"/>
          <p14:tracePt t="195208" x="3367088" y="4724400"/>
          <p14:tracePt t="195225" x="3348038" y="4724400"/>
          <p14:tracePt t="195242" x="3313113" y="4724400"/>
          <p14:tracePt t="195259" x="3303588" y="4724400"/>
          <p14:tracePt t="195396" x="3303588" y="4714875"/>
          <p14:tracePt t="195420" x="3322638" y="4714875"/>
          <p14:tracePt t="195434" x="3340100" y="4714875"/>
          <p14:tracePt t="195446" x="3348038" y="4714875"/>
          <p14:tracePt t="195461" x="3394075" y="4714875"/>
          <p14:tracePt t="195476" x="3438525" y="4714875"/>
          <p14:tracePt t="195491" x="3455988" y="4714875"/>
          <p14:tracePt t="195508" x="3536950" y="4714875"/>
          <p14:tracePt t="195525" x="3633788" y="4706938"/>
          <p14:tracePt t="195542" x="3697288" y="4706938"/>
          <p14:tracePt t="195559" x="3741738" y="4687888"/>
          <p14:tracePt t="195578" x="3822700" y="4687888"/>
          <p14:tracePt t="195596" x="3894138" y="4687888"/>
          <p14:tracePt t="195610" x="3902075" y="4687888"/>
          <p14:tracePt t="195626" x="3946525" y="4687888"/>
          <p14:tracePt t="195642" x="3983038" y="4687888"/>
          <p14:tracePt t="195658" x="4027488" y="4697413"/>
          <p14:tracePt t="195674" x="4071938" y="4697413"/>
          <p14:tracePt t="195690" x="4160838" y="4697413"/>
          <p14:tracePt t="195707" x="4205288" y="4706938"/>
          <p14:tracePt t="195728" x="4303713" y="4706938"/>
          <p14:tracePt t="195746" x="4384675" y="4706938"/>
          <p14:tracePt t="195761" x="4473575" y="4706938"/>
          <p14:tracePt t="195778" x="4537075" y="4706938"/>
          <p14:tracePt t="195795" x="4633913" y="4697413"/>
          <p14:tracePt t="195808" x="4660900" y="4706938"/>
          <p14:tracePt t="195825" x="4697413" y="4706938"/>
          <p14:tracePt t="195842" x="4732338" y="4706938"/>
          <p14:tracePt t="195859" x="4768850" y="4714875"/>
          <p14:tracePt t="195875" x="4786313" y="4714875"/>
          <p14:tracePt t="195891" x="4830763" y="4714875"/>
          <p14:tracePt t="195908" x="4875213" y="4706938"/>
          <p14:tracePt t="195927" x="4911725" y="4706938"/>
          <p14:tracePt t="196172" x="4911725" y="4697413"/>
          <p14:tracePt t="196903" x="4884738" y="4714875"/>
          <p14:tracePt t="196915" x="4848225" y="4714875"/>
          <p14:tracePt t="196928" x="4786313" y="4714875"/>
          <p14:tracePt t="196944" x="4705350" y="4724400"/>
          <p14:tracePt t="196961" x="4598988" y="4741863"/>
          <p14:tracePt t="196975" x="4411663" y="4741863"/>
          <p14:tracePt t="196992" x="4143375" y="4741863"/>
          <p14:tracePt t="197007" x="3911600" y="4741863"/>
          <p14:tracePt t="197024" x="3687763" y="4759325"/>
          <p14:tracePt t="197041" x="3482975" y="4759325"/>
          <p14:tracePt t="197058" x="3357563" y="4768850"/>
          <p14:tracePt t="197077" x="3224213" y="4786313"/>
          <p14:tracePt t="197094" x="2938463" y="4786313"/>
          <p14:tracePt t="197112" x="2786063" y="4795838"/>
          <p14:tracePt t="197128" x="2670175" y="4813300"/>
          <p14:tracePt t="197144" x="2544763" y="4813300"/>
          <p14:tracePt t="197160" x="2438400" y="4830763"/>
          <p14:tracePt t="197178" x="2339975" y="4849813"/>
          <p14:tracePt t="197195" x="2205038" y="4876800"/>
          <p14:tracePt t="197211" x="2179638" y="4902200"/>
          <p14:tracePt t="197226" x="2125663" y="4911725"/>
          <p14:tracePt t="197242" x="2062163" y="4929188"/>
          <p14:tracePt t="197258" x="2017713" y="4938713"/>
          <p14:tracePt t="197276" x="1955800" y="4938713"/>
          <p14:tracePt t="197294" x="1874838" y="4938713"/>
          <p14:tracePt t="197308" x="1847850" y="4938713"/>
          <p14:tracePt t="197325" x="1822450" y="4938713"/>
          <p14:tracePt t="197341" x="1795463" y="4938713"/>
          <p14:tracePt t="197358" x="1751013" y="4938713"/>
          <p14:tracePt t="197374" x="1714500" y="4948238"/>
          <p14:tracePt t="197391" x="1652588" y="4948238"/>
          <p14:tracePt t="197407" x="1581150" y="4965700"/>
          <p14:tracePt t="197424" x="1500188" y="4992688"/>
          <p14:tracePt t="197441" x="1428750" y="5000625"/>
          <p14:tracePt t="197457" x="1357313" y="5019675"/>
          <p14:tracePt t="197474" x="1295400" y="5019675"/>
          <p14:tracePt t="197491" x="1250950" y="5019675"/>
          <p14:tracePt t="197507" x="1169988" y="5027613"/>
          <p14:tracePt t="197528" x="1054100" y="5054600"/>
          <p14:tracePt t="197544" x="990600" y="5072063"/>
          <p14:tracePt t="197561" x="946150" y="5081588"/>
          <p14:tracePt t="197579" x="911225" y="5081588"/>
          <p14:tracePt t="197597" x="901700" y="5091113"/>
          <p14:tracePt t="197887" x="911225" y="5091113"/>
          <p14:tracePt t="197903" x="919163" y="5091113"/>
          <p14:tracePt t="197915" x="928688" y="5091113"/>
          <p14:tracePt t="197927" x="938213" y="5091113"/>
          <p14:tracePt t="197944" x="955675" y="5091113"/>
          <p14:tracePt t="197960" x="982663" y="5091113"/>
          <p14:tracePt t="197978" x="1027113" y="5091113"/>
          <p14:tracePt t="197994" x="1071563" y="5081588"/>
          <p14:tracePt t="198011" x="1116013" y="5081588"/>
          <p14:tracePt t="198028" x="1214438" y="5081588"/>
          <p14:tracePt t="198044" x="1285875" y="5081588"/>
          <p14:tracePt t="198062" x="1419225" y="5064125"/>
          <p14:tracePt t="198078" x="1490663" y="5064125"/>
          <p14:tracePt t="198095" x="1598613" y="5054600"/>
          <p14:tracePt t="198112" x="1731963" y="5054600"/>
          <p14:tracePt t="198128" x="1874838" y="5054600"/>
          <p14:tracePt t="198144" x="2081213" y="5108575"/>
          <p14:tracePt t="198162" x="2251075" y="5135563"/>
          <p14:tracePt t="198178" x="2339975" y="5135563"/>
          <p14:tracePt t="198195" x="2438400" y="5126038"/>
          <p14:tracePt t="198209" x="2562225" y="5116513"/>
          <p14:tracePt t="198226" x="2687638" y="5116513"/>
          <p14:tracePt t="198242" x="2759075" y="5116513"/>
          <p14:tracePt t="198258" x="2911475" y="5116513"/>
          <p14:tracePt t="198276" x="3027363" y="5116513"/>
          <p14:tracePt t="198294" x="3179763" y="5116513"/>
          <p14:tracePt t="198310" x="3268663" y="5116513"/>
          <p14:tracePt t="198326" x="3330575" y="5116513"/>
          <p14:tracePt t="198342" x="3394075" y="5099050"/>
          <p14:tracePt t="198358" x="3438525" y="5091113"/>
          <p14:tracePt t="198375" x="3465513" y="5091113"/>
          <p14:tracePt t="198393" x="3527425" y="5091113"/>
          <p14:tracePt t="198409" x="3544888" y="5091113"/>
          <p14:tracePt t="198426" x="3571875" y="5091113"/>
          <p14:tracePt t="198442" x="3581400" y="5091113"/>
          <p14:tracePt t="198460" x="3625850" y="5091113"/>
          <p14:tracePt t="198478" x="3670300" y="5091113"/>
          <p14:tracePt t="198494" x="3697288" y="5091113"/>
          <p14:tracePt t="198511" x="3714750" y="5091113"/>
          <p14:tracePt t="198529" x="3724275" y="5091113"/>
          <p14:tracePt t="198592" x="3705225" y="5099050"/>
          <p14:tracePt t="198606" x="3670300" y="5116513"/>
          <p14:tracePt t="198619" x="3562350" y="5126038"/>
          <p14:tracePt t="198632" x="3500438" y="5143500"/>
          <p14:tracePt t="198644" x="3465513" y="5143500"/>
          <p14:tracePt t="198660" x="3394075" y="5153025"/>
          <p14:tracePt t="198678" x="3384550" y="5153025"/>
          <p14:tracePt t="198779" x="3375025" y="5153025"/>
          <p14:tracePt t="198801" x="3367088" y="5153025"/>
          <p14:tracePt t="198813" x="3348038" y="5143500"/>
          <p14:tracePt t="198827" x="3322638" y="5116513"/>
          <p14:tracePt t="198844" x="3313113" y="5108575"/>
          <p14:tracePt t="198901" x="3295650" y="5099050"/>
          <p14:tracePt t="198938" x="3286125" y="5099050"/>
          <p14:tracePt t="198951" x="3276600" y="5099050"/>
          <p14:tracePt t="198964" x="3259138" y="5099050"/>
          <p14:tracePt t="198979" x="3241675" y="5099050"/>
          <p14:tracePt t="198993" x="3224213" y="5091113"/>
          <p14:tracePt t="199009" x="3205163" y="5091113"/>
          <p14:tracePt t="199026" x="3187700" y="5091113"/>
          <p14:tracePt t="199042" x="3179763" y="5091113"/>
          <p14:tracePt t="199058" x="3116263" y="5099050"/>
          <p14:tracePt t="199076" x="3017838" y="5099050"/>
          <p14:tracePt t="199093" x="2973388" y="5081588"/>
          <p14:tracePt t="199109" x="2955925" y="5037138"/>
          <p14:tracePt t="199125" x="2938463" y="4992688"/>
          <p14:tracePt t="199563" x="2928938" y="4992688"/>
          <p14:tracePt t="199575" x="2919413" y="4992688"/>
          <p14:tracePt t="199597" x="2911475" y="4992688"/>
          <p14:tracePt t="199610" x="2901950" y="5000625"/>
          <p14:tracePt t="199639" x="2894013" y="5000625"/>
          <p14:tracePt t="199652" x="2894013" y="5019675"/>
          <p14:tracePt t="199665" x="2847975" y="5019675"/>
          <p14:tracePt t="199677" x="2813050" y="5027613"/>
          <p14:tracePt t="199692" x="2705100" y="5027613"/>
          <p14:tracePt t="199709" x="2670175" y="5027613"/>
          <p14:tracePt t="199725" x="2643188" y="5027613"/>
          <p14:tracePt t="199742" x="2598738" y="5027613"/>
          <p14:tracePt t="199759" x="2500313" y="5027613"/>
          <p14:tracePt t="199776" x="2428875" y="5027613"/>
          <p14:tracePt t="199793" x="2393950" y="5027613"/>
          <p14:tracePt t="199809" x="2347913" y="5027613"/>
          <p14:tracePt t="199827" x="2303463" y="5027613"/>
          <p14:tracePt t="199844" x="2241550" y="5019675"/>
          <p14:tracePt t="199860" x="2125663" y="4992688"/>
          <p14:tracePt t="199876" x="2036763" y="4983163"/>
          <p14:tracePt t="199893" x="1973263" y="4973638"/>
          <p14:tracePt t="199909" x="1928813" y="4956175"/>
          <p14:tracePt t="199926" x="1901825" y="4948238"/>
          <p14:tracePt t="199942" x="1874838" y="4938713"/>
          <p14:tracePt t="199959" x="1847850" y="4938713"/>
          <p14:tracePt t="199976" x="1812925" y="4938713"/>
          <p14:tracePt t="199993" x="1768475" y="4938713"/>
          <p14:tracePt t="200009" x="1704975" y="4938713"/>
          <p14:tracePt t="200026" x="1643063" y="4938713"/>
          <p14:tracePt t="200042" x="1598613" y="4929188"/>
          <p14:tracePt t="200060" x="1509713" y="4929188"/>
          <p14:tracePt t="200076" x="1465263" y="4929188"/>
          <p14:tracePt t="200093" x="1446213" y="4938713"/>
          <p14:tracePt t="200109" x="1411288" y="4938713"/>
          <p14:tracePt t="200125" x="1393825" y="4956175"/>
          <p14:tracePt t="200142" x="1393825" y="4965700"/>
          <p14:tracePt t="200160" x="1384300" y="4992688"/>
          <p14:tracePt t="200176" x="1366838" y="5091113"/>
          <p14:tracePt t="200193" x="1339850" y="5180013"/>
          <p14:tracePt t="200209" x="1330325" y="5241925"/>
          <p14:tracePt t="200225" x="1330325" y="5286375"/>
          <p14:tracePt t="200323" x="1330325" y="5278438"/>
          <p14:tracePt t="200338" x="1312863" y="5241925"/>
          <p14:tracePt t="200350" x="1303338" y="5233988"/>
          <p14:tracePt t="200363" x="1276350" y="5197475"/>
          <p14:tracePt t="200379" x="1268413" y="5180013"/>
          <p14:tracePt t="200394" x="1241425" y="5153025"/>
          <p14:tracePt t="200411" x="1231900" y="5108575"/>
          <p14:tracePt t="200428" x="1231900" y="5081588"/>
          <p14:tracePt t="200446" x="1196975" y="5000625"/>
          <p14:tracePt t="200462" x="1179513" y="4938713"/>
          <p14:tracePt t="200479" x="1169988" y="4884738"/>
          <p14:tracePt t="200493" x="1160463" y="4813300"/>
          <p14:tracePt t="200510" x="1133475" y="4714875"/>
          <p14:tracePt t="200526" x="1133475" y="4652963"/>
          <p14:tracePt t="200542" x="1133475" y="4643438"/>
          <p14:tracePt t="200559" x="1133475" y="4635500"/>
          <p14:tracePt t="200675" x="1133475" y="4643438"/>
          <p14:tracePt t="200687" x="1152525" y="4652963"/>
          <p14:tracePt t="200700" x="1187450" y="4679950"/>
          <p14:tracePt t="200715" x="1241425" y="4741863"/>
          <p14:tracePt t="200726" x="1268413" y="4786313"/>
          <p14:tracePt t="200742" x="1347788" y="4867275"/>
          <p14:tracePt t="200759" x="1446213" y="4938713"/>
          <p14:tracePt t="200776" x="1608138" y="5010150"/>
          <p14:tracePt t="200793" x="1704975" y="5064125"/>
          <p14:tracePt t="200809" x="1741488" y="5091113"/>
          <p14:tracePt t="200825" x="1751013" y="5108575"/>
          <p14:tracePt t="200842" x="1758950" y="5116513"/>
          <p14:tracePt t="200898" x="1751013" y="5091113"/>
          <p14:tracePt t="200908" x="1724025" y="5081588"/>
          <p14:tracePt t="200921" x="1687513" y="5019675"/>
          <p14:tracePt t="200933" x="1679575" y="5010150"/>
          <p14:tracePt t="200945" x="1625600" y="4956175"/>
          <p14:tracePt t="200962" x="1571625" y="4911725"/>
          <p14:tracePt t="200976" x="1536700" y="4867275"/>
          <p14:tracePt t="200993" x="1536700" y="4849813"/>
          <p14:tracePt t="201009" x="1517650" y="4795838"/>
          <p14:tracePt t="201026" x="1490663" y="4741863"/>
          <p14:tracePt t="201042" x="1465263" y="4697413"/>
          <p14:tracePt t="201060" x="1446213" y="4662488"/>
          <p14:tracePt t="201076" x="1446213" y="4652963"/>
          <p14:tracePt t="201093" x="1446213" y="4643438"/>
          <p14:tracePt t="201183" x="1465263" y="4687888"/>
          <p14:tracePt t="201195" x="1473200" y="4741863"/>
          <p14:tracePt t="201211" x="1527175" y="4805363"/>
          <p14:tracePt t="201229" x="1625600" y="4948238"/>
          <p14:tracePt t="201245" x="1704975" y="5019675"/>
          <p14:tracePt t="201262" x="1776413" y="5054600"/>
          <p14:tracePt t="201279" x="1785938" y="5091113"/>
          <p14:tracePt t="201294" x="1785938" y="5099050"/>
          <p14:tracePt t="201399" x="1758950" y="5045075"/>
          <p14:tracePt t="201411" x="1714500" y="5000625"/>
          <p14:tracePt t="201429" x="1571625" y="4876800"/>
          <p14:tracePt t="201444" x="1490663" y="4822825"/>
          <p14:tracePt t="201460" x="1446213" y="4768850"/>
          <p14:tracePt t="201476" x="1438275" y="4733925"/>
          <p14:tracePt t="201493" x="1428750" y="4733925"/>
          <p14:tracePt t="201583" x="1428750" y="4751388"/>
          <p14:tracePt t="201599" x="1465263" y="4795838"/>
          <p14:tracePt t="201613" x="1554163" y="4867275"/>
          <p14:tracePt t="201629" x="1697038" y="4983163"/>
          <p14:tracePt t="201646" x="1812925" y="5116513"/>
          <p14:tracePt t="201660" x="1955800" y="5187950"/>
          <p14:tracePt t="201677" x="2017713" y="5241925"/>
          <p14:tracePt t="201693" x="2054225" y="5278438"/>
          <p14:tracePt t="201709" x="2062163" y="5305425"/>
          <p14:tracePt t="201726" x="2062163" y="5313363"/>
          <p14:tracePt t="201751" x="2062163" y="5322888"/>
          <p14:tracePt t="201782" x="2081213" y="5322888"/>
          <p14:tracePt t="201837" x="2071688" y="5322888"/>
          <p14:tracePt t="201851" x="2062163" y="5322888"/>
          <p14:tracePt t="201863" x="2054225" y="5322888"/>
          <p14:tracePt t="201905" x="2044700" y="5322888"/>
          <p14:tracePt t="201937" x="2036763" y="5322888"/>
          <p14:tracePt t="201951" x="2000250" y="5322888"/>
          <p14:tracePt t="201964" x="1990725" y="5322888"/>
          <p14:tracePt t="201978" x="1938338" y="5322888"/>
          <p14:tracePt t="201992" x="1901825" y="5322888"/>
          <p14:tracePt t="202008" x="1866900" y="5322888"/>
          <p14:tracePt t="202025" x="1839913" y="5322888"/>
          <p14:tracePt t="202043" x="1741488" y="5349875"/>
          <p14:tracePt t="202059" x="1652588" y="5384800"/>
          <p14:tracePt t="202076" x="1608138" y="5411788"/>
          <p14:tracePt t="202092" x="1536700" y="5438775"/>
          <p14:tracePt t="202109" x="1517650" y="5438775"/>
          <p14:tracePt t="202125" x="1465263" y="5473700"/>
          <p14:tracePt t="202145" x="1393825" y="5510213"/>
          <p14:tracePt t="202162" x="1339850" y="5527675"/>
          <p14:tracePt t="202178" x="1295400" y="5537200"/>
          <p14:tracePt t="202194" x="1258888" y="5537200"/>
          <p14:tracePt t="202209" x="1204913" y="5537200"/>
          <p14:tracePt t="202227" x="1133475" y="5537200"/>
          <p14:tracePt t="202243" x="1036638" y="5564188"/>
          <p14:tracePt t="202259" x="990600" y="5591175"/>
          <p14:tracePt t="202275" x="955675" y="5591175"/>
          <p14:tracePt t="202292" x="938213" y="5599113"/>
          <p14:tracePt t="202367" x="928688" y="5599113"/>
          <p14:tracePt t="202528" x="928688" y="5608638"/>
          <p14:tracePt t="202919" x="919163" y="5608638"/>
          <p14:tracePt t="203052" x="928688" y="5608638"/>
          <p14:tracePt t="203065" x="946150" y="5608638"/>
          <p14:tracePt t="203078" x="955675" y="5608638"/>
          <p14:tracePt t="203095" x="982663" y="5608638"/>
          <p14:tracePt t="203112" x="1036638" y="5599113"/>
          <p14:tracePt t="203129" x="1071563" y="5599113"/>
          <p14:tracePt t="203145" x="1116013" y="5599113"/>
          <p14:tracePt t="203159" x="1143000" y="5599113"/>
          <p14:tracePt t="203176" x="1169988" y="5599113"/>
          <p14:tracePt t="203192" x="1196975" y="5581650"/>
          <p14:tracePt t="203209" x="1231900" y="5581650"/>
          <p14:tracePt t="203226" x="1312863" y="5572125"/>
          <p14:tracePt t="203243" x="1393825" y="5572125"/>
          <p14:tracePt t="203260" x="1446213" y="5572125"/>
          <p14:tracePt t="203276" x="1509713" y="5572125"/>
          <p14:tracePt t="203293" x="1536700" y="5572125"/>
          <p14:tracePt t="203308" x="1562100" y="5572125"/>
          <p14:tracePt t="203324" x="1581150" y="5572125"/>
          <p14:tracePt t="203342" x="1670050" y="5572125"/>
          <p14:tracePt t="203358" x="1731963" y="5572125"/>
          <p14:tracePt t="203374" x="1758950" y="5572125"/>
          <p14:tracePt t="203391" x="1803400" y="5572125"/>
          <p14:tracePt t="203410" x="1830388" y="5572125"/>
          <p14:tracePt t="203427" x="1847850" y="5572125"/>
          <p14:tracePt t="203442" x="1857375" y="5572125"/>
          <p14:tracePt t="203459" x="1874838" y="5591175"/>
          <p14:tracePt t="203476" x="1901825" y="5591175"/>
          <p14:tracePt t="203492" x="1911350" y="5599113"/>
          <p14:tracePt t="203510" x="1990725" y="5599113"/>
          <p14:tracePt t="203527" x="2036763" y="5599113"/>
          <p14:tracePt t="203544" x="2098675" y="5599113"/>
          <p14:tracePt t="203559" x="2143125" y="5599113"/>
          <p14:tracePt t="203577" x="2205038" y="5591175"/>
          <p14:tracePt t="203597" x="2276475" y="5591175"/>
          <p14:tracePt t="203613" x="2322513" y="5591175"/>
          <p14:tracePt t="203629" x="2347913" y="5591175"/>
          <p14:tracePt t="203644" x="2366963" y="5591175"/>
          <p14:tracePt t="203659" x="2384425" y="5591175"/>
          <p14:tracePt t="203676" x="2419350" y="5591175"/>
          <p14:tracePt t="203692" x="2465388" y="5591175"/>
          <p14:tracePt t="203709" x="2500313" y="5599113"/>
          <p14:tracePt t="203727" x="2527300" y="5599113"/>
          <p14:tracePt t="203743" x="2527300" y="5581650"/>
          <p14:tracePt t="203760" x="2536825" y="5572125"/>
          <p14:tracePt t="203776" x="2544763" y="5546725"/>
          <p14:tracePt t="203793" x="2554288" y="5537200"/>
          <p14:tracePt t="203809" x="2554288" y="5500688"/>
          <p14:tracePt t="203827" x="2554288" y="5429250"/>
          <p14:tracePt t="203843" x="2554288" y="5384800"/>
          <p14:tracePt t="203860" x="2554288" y="5340350"/>
          <p14:tracePt t="203877" x="2554288" y="5330825"/>
          <p14:tracePt t="203893" x="2544763" y="5313363"/>
          <p14:tracePt t="203909" x="2544763" y="5295900"/>
          <p14:tracePt t="203927" x="2517775" y="5278438"/>
          <p14:tracePt t="203943" x="2482850" y="5268913"/>
          <p14:tracePt t="203960" x="2455863" y="5259388"/>
          <p14:tracePt t="203976" x="2419350" y="5259388"/>
          <p14:tracePt t="203993" x="2411413" y="5259388"/>
          <p14:tracePt t="204009" x="2401888" y="5259388"/>
          <p14:tracePt t="204033" x="2393950" y="5259388"/>
          <p14:tracePt t="204049" x="2374900" y="5251450"/>
          <p14:tracePt t="204065" x="2357438" y="5251450"/>
          <p14:tracePt t="204078" x="2330450" y="5251450"/>
          <p14:tracePt t="204096" x="2251075" y="5241925"/>
          <p14:tracePt t="204113" x="2179638" y="5241925"/>
          <p14:tracePt t="204129" x="2081213" y="5224463"/>
          <p14:tracePt t="204145" x="2017713" y="5214938"/>
          <p14:tracePt t="204159" x="1928813" y="5214938"/>
          <p14:tracePt t="204176" x="1822450" y="5214938"/>
          <p14:tracePt t="204193" x="1731963" y="5214938"/>
          <p14:tracePt t="204209" x="1652588" y="5214938"/>
          <p14:tracePt t="204227" x="1598613" y="5214938"/>
          <p14:tracePt t="204243" x="1571625" y="5214938"/>
          <p14:tracePt t="204260" x="1527175" y="5214938"/>
          <p14:tracePt t="204277" x="1473200" y="5214938"/>
          <p14:tracePt t="204293" x="1455738" y="5214938"/>
          <p14:tracePt t="204310" x="1401763" y="5197475"/>
          <p14:tracePt t="204326" x="1347788" y="5197475"/>
          <p14:tracePt t="204343" x="1303338" y="5207000"/>
          <p14:tracePt t="204360" x="1276350" y="5197475"/>
          <p14:tracePt t="204376" x="1250950" y="5197475"/>
          <p14:tracePt t="204393" x="1231900" y="5197475"/>
          <p14:tracePt t="204409" x="1223963" y="5197475"/>
          <p14:tracePt t="204429" x="1169988" y="5214938"/>
          <p14:tracePt t="204445" x="1143000" y="5214938"/>
          <p14:tracePt t="204461" x="1116013" y="5214938"/>
          <p14:tracePt t="204479" x="1081088" y="5214938"/>
          <p14:tracePt t="204494" x="1071563" y="5214938"/>
          <p14:tracePt t="204509" x="1062038" y="5214938"/>
          <p14:tracePt t="204527" x="1044575" y="5214938"/>
          <p14:tracePt t="204544" x="1036638" y="5214938"/>
          <p14:tracePt t="204617" x="1027113" y="5214938"/>
          <p14:tracePt t="204628" x="1027113" y="5224463"/>
          <p14:tracePt t="204646" x="1009650" y="5233988"/>
          <p14:tracePt t="204661" x="1000125" y="5251450"/>
          <p14:tracePt t="204678" x="990600" y="5259388"/>
          <p14:tracePt t="204694" x="990600" y="5278438"/>
          <p14:tracePt t="204711" x="982663" y="5286375"/>
          <p14:tracePt t="204729" x="973138" y="5305425"/>
          <p14:tracePt t="204745" x="973138" y="5313363"/>
          <p14:tracePt t="204761" x="973138" y="5349875"/>
          <p14:tracePt t="204776" x="946150" y="5376863"/>
          <p14:tracePt t="204793" x="946150" y="5402263"/>
          <p14:tracePt t="204809" x="946150" y="5429250"/>
          <p14:tracePt t="204826" x="946150" y="5438775"/>
          <p14:tracePt t="204871" x="946150" y="5456238"/>
          <p14:tracePt t="204879" x="946150" y="5465763"/>
          <p14:tracePt t="204893" x="946150" y="5473700"/>
          <p14:tracePt t="204910" x="946150" y="5483225"/>
          <p14:tracePt t="204929" x="946150" y="5492750"/>
          <p14:tracePt t="204950" x="946150" y="5519738"/>
          <p14:tracePt t="204994" x="955675" y="5519738"/>
          <p14:tracePt t="205010" x="955675" y="5527675"/>
          <p14:tracePt t="205021" x="965200" y="5527675"/>
          <p14:tracePt t="205035" x="973138" y="5537200"/>
          <p14:tracePt t="205049" x="982663" y="5546725"/>
          <p14:tracePt t="205088" x="990600" y="5546725"/>
          <p14:tracePt t="205102" x="1000125" y="5546725"/>
          <p14:tracePt t="205118" x="1009650" y="5554663"/>
          <p14:tracePt t="205129" x="1017588" y="5554663"/>
          <p14:tracePt t="205143" x="1044575" y="5554663"/>
          <p14:tracePt t="205159" x="1062038" y="5554663"/>
          <p14:tracePt t="205176" x="1098550" y="5554663"/>
          <p14:tracePt t="205194" x="1160463" y="5546725"/>
          <p14:tracePt t="205210" x="1187450" y="5546725"/>
          <p14:tracePt t="205227" x="1214438" y="5546725"/>
          <p14:tracePt t="205243" x="1223963" y="5527675"/>
          <p14:tracePt t="205260" x="1231900" y="5527675"/>
          <p14:tracePt t="205277" x="1258888" y="5519738"/>
          <p14:tracePt t="205293" x="1268413" y="5465763"/>
          <p14:tracePt t="205311" x="1268413" y="5429250"/>
          <p14:tracePt t="205325" x="1268413" y="5376863"/>
          <p14:tracePt t="205341" x="1268413" y="5340350"/>
          <p14:tracePt t="205361" x="1268413" y="5295900"/>
          <p14:tracePt t="205377" x="1250950" y="5268913"/>
          <p14:tracePt t="205395" x="1223963" y="5224463"/>
          <p14:tracePt t="205411" x="1187450" y="5214938"/>
          <p14:tracePt t="205429" x="1169988" y="5207000"/>
          <p14:tracePt t="205444" x="1133475" y="5207000"/>
          <p14:tracePt t="205461" x="1089025" y="5207000"/>
          <p14:tracePt t="205477" x="1044575" y="5207000"/>
          <p14:tracePt t="205495" x="990600" y="5207000"/>
          <p14:tracePt t="205512" x="955675" y="5207000"/>
          <p14:tracePt t="205529" x="919163" y="5233988"/>
          <p14:tracePt t="205544" x="911225" y="5233988"/>
          <p14:tracePt t="205561" x="911225" y="5241925"/>
          <p14:tracePt t="205578" x="893763" y="5286375"/>
          <p14:tracePt t="205597" x="893763" y="5313363"/>
          <p14:tracePt t="205613" x="884238" y="5349875"/>
          <p14:tracePt t="205628" x="866775" y="5384800"/>
          <p14:tracePt t="205644" x="857250" y="5411788"/>
          <p14:tracePt t="205661" x="857250" y="5438775"/>
          <p14:tracePt t="205678" x="857250" y="5492750"/>
          <p14:tracePt t="205695" x="866775" y="5510213"/>
          <p14:tracePt t="205712" x="884238" y="5519738"/>
          <p14:tracePt t="205727" x="893763" y="5537200"/>
          <p14:tracePt t="205744" x="919163" y="5546725"/>
          <p14:tracePt t="205761" x="973138" y="5564188"/>
          <p14:tracePt t="205779" x="1071563" y="5581650"/>
          <p14:tracePt t="205794" x="1143000" y="5581650"/>
          <p14:tracePt t="205810" x="1223963" y="5581650"/>
          <p14:tracePt t="205826" x="1285875" y="5581650"/>
          <p14:tracePt t="205843" x="1322388" y="5591175"/>
          <p14:tracePt t="205860" x="1339850" y="5591175"/>
          <p14:tracePt t="205876" x="1347788" y="5591175"/>
          <p14:tracePt t="205894" x="1357313" y="5572125"/>
          <p14:tracePt t="205910" x="1366838" y="5546725"/>
          <p14:tracePt t="205926" x="1393825" y="5492750"/>
          <p14:tracePt t="205942" x="1401763" y="5456238"/>
          <p14:tracePt t="205961" x="1401763" y="5438775"/>
          <p14:tracePt t="205979" x="1374775" y="5394325"/>
          <p14:tracePt t="205996" x="1366838" y="5384800"/>
          <p14:tracePt t="206012" x="1322388" y="5357813"/>
          <p14:tracePt t="206029" x="1276350" y="5357813"/>
          <p14:tracePt t="206045" x="1214438" y="5349875"/>
          <p14:tracePt t="206061" x="1160463" y="5349875"/>
          <p14:tracePt t="206077" x="1108075" y="5340350"/>
          <p14:tracePt t="206093" x="1017588" y="5340350"/>
          <p14:tracePt t="206110" x="982663" y="5349875"/>
          <p14:tracePt t="206127" x="955675" y="5349875"/>
          <p14:tracePt t="206142" x="938213" y="5367338"/>
          <p14:tracePt t="206159" x="919163" y="5376863"/>
          <p14:tracePt t="206177" x="919163" y="5429250"/>
          <p14:tracePt t="206194" x="884238" y="5465763"/>
          <p14:tracePt t="206210" x="857250" y="5510213"/>
          <p14:tracePt t="206226" x="847725" y="5546725"/>
          <p14:tracePt t="206242" x="847725" y="5564188"/>
          <p14:tracePt t="206263" x="847725" y="5599113"/>
          <p14:tracePt t="206280" x="857250" y="5626100"/>
          <p14:tracePt t="206296" x="874713" y="5662613"/>
          <p14:tracePt t="206310" x="884238" y="5680075"/>
          <p14:tracePt t="206326" x="911225" y="5689600"/>
          <p14:tracePt t="206343" x="946150" y="5689600"/>
          <p14:tracePt t="206360" x="990600" y="5689600"/>
          <p14:tracePt t="206377" x="1108075" y="5689600"/>
          <p14:tracePt t="206394" x="1214438" y="5680075"/>
          <p14:tracePt t="206410" x="1258888" y="5653088"/>
          <p14:tracePt t="206426" x="1393825" y="5635625"/>
          <p14:tracePt t="206443" x="1419225" y="5635625"/>
          <p14:tracePt t="206460" x="1438275" y="5626100"/>
          <p14:tracePt t="206477" x="1455738" y="5608638"/>
          <p14:tracePt t="206494" x="1465263" y="5599113"/>
          <p14:tracePt t="206524" x="1465263" y="5591175"/>
          <p14:tracePt t="206540" x="1465263" y="5572125"/>
          <p14:tracePt t="206554" x="1419225" y="5564188"/>
          <p14:tracePt t="206566" x="1393825" y="5554663"/>
          <p14:tracePt t="206579" x="1347788" y="5546725"/>
          <p14:tracePt t="206597" x="1231900" y="5527675"/>
          <p14:tracePt t="206610" x="1160463" y="5527675"/>
          <p14:tracePt t="206626" x="1062038" y="5527675"/>
          <p14:tracePt t="206643" x="1017588" y="5527675"/>
          <p14:tracePt t="206659" x="1009650" y="5546725"/>
          <p14:tracePt t="206717" x="1009650" y="5554663"/>
          <p14:tracePt t="206770" x="1027113" y="5554663"/>
          <p14:tracePt t="206782" x="1071563" y="5554663"/>
          <p14:tracePt t="206796" x="1133475" y="5564188"/>
          <p14:tracePt t="206812" x="1196975" y="5572125"/>
          <p14:tracePt t="206826" x="1285875" y="5572125"/>
          <p14:tracePt t="206843" x="1366838" y="5591175"/>
          <p14:tracePt t="206860" x="1438275" y="5591175"/>
          <p14:tracePt t="206879" x="1625600" y="5581650"/>
          <p14:tracePt t="206895" x="1714500" y="5572125"/>
          <p14:tracePt t="206911" x="1812925" y="5554663"/>
          <p14:tracePt t="206928" x="1919288" y="5554663"/>
          <p14:tracePt t="206946" x="2036763" y="5527675"/>
          <p14:tracePt t="206963" x="2081213" y="5519738"/>
          <p14:tracePt t="206979" x="2143125" y="5500688"/>
          <p14:tracePt t="206995" x="2170113" y="5500688"/>
          <p14:tracePt t="207010" x="2224088" y="5500688"/>
          <p14:tracePt t="207026" x="2241550" y="5492750"/>
          <p14:tracePt t="207043" x="2286000" y="5492750"/>
          <p14:tracePt t="207062" x="2312988" y="5473700"/>
          <p14:tracePt t="207079" x="2357438" y="5473700"/>
          <p14:tracePt t="207094" x="2393950" y="5473700"/>
          <p14:tracePt t="207110" x="2411413" y="5473700"/>
          <p14:tracePt t="207126" x="2428875" y="5473700"/>
          <p14:tracePt t="207143" x="2455863" y="5473700"/>
          <p14:tracePt t="207163" x="2465388" y="5473700"/>
          <p14:tracePt t="207262" x="2438400" y="5473700"/>
          <p14:tracePt t="207276" x="2393950" y="5473700"/>
          <p14:tracePt t="207288" x="2384425" y="5473700"/>
          <p14:tracePt t="207299" x="2312988" y="5473700"/>
          <p14:tracePt t="207310" x="2286000" y="5473700"/>
          <p14:tracePt t="207326" x="2268538" y="5473700"/>
          <p14:tracePt t="207342" x="2224088" y="5465763"/>
          <p14:tracePt t="207363" x="2143125" y="5465763"/>
          <p14:tracePt t="207379" x="2081213" y="5465763"/>
          <p14:tracePt t="207395" x="2036763" y="5483225"/>
          <p14:tracePt t="207411" x="1982788" y="5500688"/>
          <p14:tracePt t="207428" x="1955800" y="5510213"/>
          <p14:tracePt t="207446" x="1893888" y="5510213"/>
          <p14:tracePt t="207462" x="1839913" y="5510213"/>
          <p14:tracePt t="207479" x="1803400" y="5527675"/>
          <p14:tracePt t="207495" x="1768475" y="5527675"/>
          <p14:tracePt t="207511" x="1751013" y="5537200"/>
          <p14:tracePt t="207529" x="1704975" y="5546725"/>
          <p14:tracePt t="207544" x="1687513" y="5546725"/>
          <p14:tracePt t="207561" x="1660525" y="5546725"/>
          <p14:tracePt t="207578" x="1652588" y="5546725"/>
          <p14:tracePt t="207736" x="1670050" y="5546725"/>
          <p14:tracePt t="207746" x="1687513" y="5546725"/>
          <p14:tracePt t="207762" x="1724025" y="5546725"/>
          <p14:tracePt t="207779" x="1751013" y="5537200"/>
          <p14:tracePt t="207794" x="1785938" y="5537200"/>
          <p14:tracePt t="207809" x="1847850" y="5537200"/>
          <p14:tracePt t="207826" x="1901825" y="5537200"/>
          <p14:tracePt t="207842" x="1955800" y="5546725"/>
          <p14:tracePt t="207859" x="1982788" y="5546725"/>
          <p14:tracePt t="207875" x="2009775" y="5546725"/>
          <p14:tracePt t="207892" x="2017713" y="5546725"/>
          <p14:tracePt t="208038" x="1990725" y="5546725"/>
          <p14:tracePt t="208051" x="1973263" y="5546725"/>
          <p14:tracePt t="208061" x="1928813" y="5546725"/>
          <p14:tracePt t="208076" x="1857375" y="5546725"/>
          <p14:tracePt t="208093" x="1822450" y="5546725"/>
          <p14:tracePt t="208109" x="1785938" y="5564188"/>
          <p14:tracePt t="208126" x="1758950" y="5564188"/>
          <p14:tracePt t="208142" x="1751013" y="5564188"/>
          <p14:tracePt t="208490" x="1751013" y="5554663"/>
          <p14:tracePt t="208504" x="1758950" y="5554663"/>
          <p14:tracePt t="208517" x="1803400" y="5537200"/>
          <p14:tracePt t="208531" x="1839913" y="5537200"/>
          <p14:tracePt t="208548" x="1884363" y="5527675"/>
          <p14:tracePt t="208561" x="1965325" y="5510213"/>
          <p14:tracePt t="208578" x="2027238" y="5492750"/>
          <p14:tracePt t="208595" x="2071688" y="5473700"/>
          <p14:tracePt t="208610" x="2116138" y="5465763"/>
          <p14:tracePt t="208627" x="2170113" y="5438775"/>
          <p14:tracePt t="208645" x="2224088" y="5429250"/>
          <p14:tracePt t="208661" x="2241550" y="5421313"/>
          <p14:tracePt t="208678" x="2286000" y="5411788"/>
          <p14:tracePt t="208693" x="2339975" y="5394325"/>
          <p14:tracePt t="208714" x="2347913" y="5394325"/>
          <p14:tracePt t="219418" x="2357438" y="5394325"/>
          <p14:tracePt t="219431" x="2393950" y="5394325"/>
          <p14:tracePt t="219447" x="2393950" y="5384800"/>
          <p14:tracePt t="219469" x="2401888" y="5384800"/>
          <p14:tracePt t="219655" x="2411413" y="5384800"/>
          <p14:tracePt t="219661" x="2419350" y="5384800"/>
          <p14:tracePt t="219685" x="2428875" y="5384800"/>
          <p14:tracePt t="220125" x="2438400" y="5384800"/>
          <p14:tracePt t="220137" x="2446338" y="5384800"/>
          <p14:tracePt t="220149" x="2465388" y="5384800"/>
          <p14:tracePt t="220164" x="2517775" y="5384800"/>
          <p14:tracePt t="220181" x="2562225" y="5384800"/>
          <p14:tracePt t="220198" x="2660650" y="5421313"/>
          <p14:tracePt t="220213" x="2741613" y="5421313"/>
          <p14:tracePt t="220229" x="2857500" y="5421313"/>
          <p14:tracePt t="220244" x="3009900" y="5448300"/>
          <p14:tracePt t="220261" x="3251200" y="5465763"/>
          <p14:tracePt t="220279" x="3429000" y="5492750"/>
          <p14:tracePt t="220295" x="3544888" y="5527675"/>
          <p14:tracePt t="220311" x="3616325" y="5537200"/>
          <p14:tracePt t="220327" x="3697288" y="5564188"/>
          <p14:tracePt t="220346" x="3795713" y="5564188"/>
          <p14:tracePt t="220362" x="3875088" y="5564188"/>
          <p14:tracePt t="220379" x="3946525" y="5564188"/>
          <p14:tracePt t="220395" x="4000500" y="5564188"/>
          <p14:tracePt t="220411" x="4081463" y="5564188"/>
          <p14:tracePt t="220428" x="4160838" y="5572125"/>
          <p14:tracePt t="220444" x="4232275" y="5572125"/>
          <p14:tracePt t="220462" x="4303713" y="5572125"/>
          <p14:tracePt t="220486" x="4313238" y="5572125"/>
          <p14:tracePt t="220508" x="4322763" y="5572125"/>
          <p14:tracePt t="220524" x="4340225" y="5572125"/>
          <p14:tracePt t="220545" x="4348163" y="5572125"/>
          <p14:tracePt t="220554" x="4367213" y="5572125"/>
          <p14:tracePt t="220562" x="4394200" y="5564188"/>
          <p14:tracePt t="220579" x="4473575" y="5537200"/>
          <p14:tracePt t="220596" x="4545013" y="5519738"/>
          <p14:tracePt t="220611" x="4608513" y="5510213"/>
          <p14:tracePt t="220628" x="4724400" y="5483225"/>
          <p14:tracePt t="220644" x="4830763" y="5465763"/>
          <p14:tracePt t="220662" x="4938713" y="5402263"/>
          <p14:tracePt t="220678" x="4956175" y="5376863"/>
          <p14:tracePt t="220695" x="4983163" y="5330825"/>
          <p14:tracePt t="220711" x="5010150" y="5305425"/>
          <p14:tracePt t="220727" x="5010150" y="5278438"/>
          <p14:tracePt t="220748" x="5010150" y="5241925"/>
          <p14:tracePt t="220764" x="5010150" y="5224463"/>
          <p14:tracePt t="220778" x="5000625" y="5187950"/>
          <p14:tracePt t="220795" x="5000625" y="5153025"/>
          <p14:tracePt t="220812" x="4992688" y="5126038"/>
          <p14:tracePt t="220828" x="4983163" y="5099050"/>
          <p14:tracePt t="220846" x="4965700" y="5072063"/>
          <p14:tracePt t="220863" x="4938713" y="5064125"/>
          <p14:tracePt t="220878" x="4921250" y="5064125"/>
          <p14:tracePt t="220895" x="4902200" y="5064125"/>
          <p14:tracePt t="220911" x="4867275" y="5064125"/>
          <p14:tracePt t="220928" x="4830763" y="5064125"/>
          <p14:tracePt t="220946" x="4768850" y="5064125"/>
          <p14:tracePt t="220962" x="4732338" y="5064125"/>
          <p14:tracePt t="220978" x="4714875" y="5064125"/>
          <p14:tracePt t="220995" x="4697413" y="5064125"/>
          <p14:tracePt t="221011" x="4687888" y="5064125"/>
          <p14:tracePt t="221029" x="4643438" y="5091113"/>
          <p14:tracePt t="221054" x="4616450" y="5108575"/>
          <p14:tracePt t="221068" x="4616450" y="5135563"/>
          <p14:tracePt t="221079" x="4598988" y="5170488"/>
          <p14:tracePt t="221095" x="4598988" y="5224463"/>
          <p14:tracePt t="221111" x="4589463" y="5278438"/>
          <p14:tracePt t="221128" x="4589463" y="5313363"/>
          <p14:tracePt t="221146" x="4589463" y="5357813"/>
          <p14:tracePt t="221163" x="4589463" y="5376863"/>
          <p14:tracePt t="221179" x="4598988" y="5429250"/>
          <p14:tracePt t="221195" x="4616450" y="5465763"/>
          <p14:tracePt t="221212" x="4633913" y="5537200"/>
          <p14:tracePt t="221228" x="4660900" y="5591175"/>
          <p14:tracePt t="221246" x="4697413" y="5662613"/>
          <p14:tracePt t="221262" x="4714875" y="5680075"/>
          <p14:tracePt t="221278" x="4732338" y="5697538"/>
          <p14:tracePt t="221295" x="4741863" y="5697538"/>
          <p14:tracePt t="221311" x="4751388" y="5697538"/>
          <p14:tracePt t="221328" x="4759325" y="5697538"/>
          <p14:tracePt t="221344" x="4768850" y="5707063"/>
          <p14:tracePt t="221361" x="4795838" y="5707063"/>
          <p14:tracePt t="221377" x="4803775" y="5689600"/>
          <p14:tracePt t="221394" x="4803775" y="5680075"/>
          <p14:tracePt t="221410" x="4813300" y="5599113"/>
          <p14:tracePt t="221430" x="4830763" y="5456238"/>
          <p14:tracePt t="221447" x="4830763" y="5305425"/>
          <p14:tracePt t="221462" x="4840288" y="5214938"/>
          <p14:tracePt t="221479" x="4857750" y="5135563"/>
          <p14:tracePt t="221495" x="4857750" y="5064125"/>
          <p14:tracePt t="221511" x="4848225" y="5019675"/>
          <p14:tracePt t="221528" x="4848225" y="4983163"/>
          <p14:tracePt t="221546" x="4813300" y="4929188"/>
          <p14:tracePt t="221562" x="4803775" y="4894263"/>
          <p14:tracePt t="221579" x="4803775" y="4876800"/>
          <p14:tracePt t="221596" x="4803775" y="4840288"/>
          <p14:tracePt t="221611" x="4803775" y="4830763"/>
          <p14:tracePt t="221628" x="4803775" y="4822825"/>
          <p14:tracePt t="221731" x="4803775" y="4849813"/>
          <p14:tracePt t="221743" x="4803775" y="4884738"/>
          <p14:tracePt t="221756" x="4795838" y="4992688"/>
          <p14:tracePt t="221769" x="4795838" y="5099050"/>
          <p14:tracePt t="221785" x="4795838" y="5214938"/>
          <p14:tracePt t="221796" x="4795838" y="5251450"/>
          <p14:tracePt t="221812" x="4795838" y="5313363"/>
          <p14:tracePt t="221828" x="4795838" y="5330825"/>
          <p14:tracePt t="221845" x="4795838" y="5349875"/>
          <p14:tracePt t="221864" x="4795838" y="5357813"/>
          <p14:tracePt t="221880" x="4795838" y="5384800"/>
          <p14:tracePt t="221985" x="4795838" y="5376863"/>
          <p14:tracePt t="221998" x="4795838" y="5322888"/>
          <p14:tracePt t="222015" x="4795838" y="5207000"/>
          <p14:tracePt t="222030" x="4776788" y="5116513"/>
          <p14:tracePt t="222045" x="4776788" y="5027613"/>
          <p14:tracePt t="222063" x="4776788" y="4948238"/>
          <p14:tracePt t="222079" x="4768850" y="4884738"/>
          <p14:tracePt t="222095" x="4768850" y="4840288"/>
          <p14:tracePt t="222112" x="4768850" y="4822825"/>
          <p14:tracePt t="222128" x="4768850" y="4813300"/>
          <p14:tracePt t="222146" x="4751388" y="4786313"/>
          <p14:tracePt t="222162" x="4751388" y="4768850"/>
          <p14:tracePt t="222179" x="4751388" y="4759325"/>
          <p14:tracePt t="222298" x="4751388" y="4786313"/>
          <p14:tracePt t="222306" x="4741863" y="4805363"/>
          <p14:tracePt t="222314" x="4732338" y="4830763"/>
          <p14:tracePt t="222329" x="4714875" y="4894263"/>
          <p14:tracePt t="222346" x="4714875" y="4973638"/>
          <p14:tracePt t="222362" x="4714875" y="5064125"/>
          <p14:tracePt t="222379" x="4714875" y="5143500"/>
          <p14:tracePt t="222395" x="4714875" y="5187950"/>
          <p14:tracePt t="222411" x="4714875" y="5233988"/>
          <p14:tracePt t="222428" x="4714875" y="5268913"/>
          <p14:tracePt t="222445" x="4714875" y="5286375"/>
          <p14:tracePt t="222464" x="4714875" y="5305425"/>
          <p14:tracePt t="222480" x="4714875" y="5340350"/>
          <p14:tracePt t="222497" x="4714875" y="5367338"/>
          <p14:tracePt t="222511" x="4714875" y="5394325"/>
          <p14:tracePt t="222528" x="4714875" y="5402263"/>
          <p14:tracePt t="222561" x="4714875" y="5421313"/>
          <p14:tracePt t="222575" x="4714875" y="5429250"/>
          <p14:tracePt t="222599" x="4714875" y="5438775"/>
          <p14:tracePt t="222615" x="4714875" y="5456238"/>
          <p14:tracePt t="222629" x="4714875" y="5465763"/>
          <p14:tracePt t="222707" x="4714875" y="5473700"/>
          <p14:tracePt t="222813" x="4714875" y="5456238"/>
          <p14:tracePt t="222825" x="4714875" y="5438775"/>
          <p14:tracePt t="222838" x="4714875" y="5349875"/>
          <p14:tracePt t="222852" x="4714875" y="5233988"/>
          <p14:tracePt t="222867" x="4714875" y="5162550"/>
          <p14:tracePt t="222880" x="4714875" y="5126038"/>
          <p14:tracePt t="222897" x="4714875" y="5072063"/>
          <p14:tracePt t="222912" x="4714875" y="5054600"/>
          <p14:tracePt t="222929" x="4714875" y="5037138"/>
          <p14:tracePt t="222946" x="4714875" y="5000625"/>
          <p14:tracePt t="222962" x="4732338" y="4973638"/>
          <p14:tracePt t="222978" x="4732338" y="4929188"/>
          <p14:tracePt t="222995" x="4732338" y="4884738"/>
          <p14:tracePt t="223012" x="4732338" y="4849813"/>
          <p14:tracePt t="223074" x="4732338" y="4840288"/>
          <p14:tracePt t="223128" x="4732338" y="4867275"/>
          <p14:tracePt t="223136" x="4714875" y="4902200"/>
          <p14:tracePt t="223146" x="4714875" y="4956175"/>
          <p14:tracePt t="223162" x="4714875" y="5045075"/>
          <p14:tracePt t="223177" x="4697413" y="5153025"/>
          <p14:tracePt t="223194" x="4697413" y="5233988"/>
          <p14:tracePt t="223210" x="4687888" y="5313363"/>
          <p14:tracePt t="223228" x="4687888" y="5411788"/>
          <p14:tracePt t="223244" x="4670425" y="5456238"/>
          <p14:tracePt t="223260" x="4670425" y="5473700"/>
          <p14:tracePt t="223277" x="4670425" y="5510213"/>
          <p14:tracePt t="223294" x="4670425" y="5527675"/>
          <p14:tracePt t="223311" x="4670425" y="5546725"/>
          <p14:tracePt t="223330" x="4670425" y="5554663"/>
          <p14:tracePt t="223348" x="4687888" y="5581650"/>
          <p14:tracePt t="223363" x="4697413" y="5591175"/>
          <p14:tracePt t="223380" x="4697413" y="5608638"/>
          <p14:tracePt t="223396" x="4714875" y="5626100"/>
          <p14:tracePt t="223413" x="4724400" y="5626100"/>
          <p14:tracePt t="223430" x="4732338" y="5626100"/>
          <p14:tracePt t="223467" x="4741863" y="5626100"/>
          <p14:tracePt t="223513" x="4759325" y="5626100"/>
          <p14:tracePt t="223530" x="4768850" y="5599113"/>
          <p14:tracePt t="223543" x="4768850" y="5591175"/>
          <p14:tracePt t="223555" x="4768850" y="5564188"/>
          <p14:tracePt t="223563" x="4768850" y="5537200"/>
          <p14:tracePt t="223578" x="4768850" y="5473700"/>
          <p14:tracePt t="223597" x="4768850" y="5394325"/>
          <p14:tracePt t="223612" x="4776788" y="5330825"/>
          <p14:tracePt t="223629" x="4776788" y="5286375"/>
          <p14:tracePt t="223645" x="4776788" y="5224463"/>
          <p14:tracePt t="223661" x="4776788" y="5180013"/>
          <p14:tracePt t="223679" x="4786313" y="5143500"/>
          <p14:tracePt t="223697" x="4786313" y="5099050"/>
          <p14:tracePt t="223714" x="4786313" y="5081588"/>
          <p14:tracePt t="223789" x="4776788" y="5081588"/>
          <p14:tracePt t="223921" x="4776788" y="5054600"/>
          <p14:tracePt t="223935" x="4768850" y="4973638"/>
          <p14:tracePt t="223948" x="4768850" y="4938713"/>
          <p14:tracePt t="223963" x="4768850" y="4830763"/>
          <p14:tracePt t="223981" x="4768850" y="4652963"/>
          <p14:tracePt t="223998" x="4768850" y="4572000"/>
          <p14:tracePt t="224015" x="4768850" y="4527550"/>
          <p14:tracePt t="224031" x="4768850" y="4510088"/>
          <p14:tracePt t="224047" x="4768850" y="4500563"/>
          <p14:tracePt t="224081" x="4768850" y="4492625"/>
          <p14:tracePt t="224143" x="4768850" y="4483100"/>
          <p14:tracePt t="224159" x="4768850" y="4465638"/>
          <p14:tracePt t="224171" x="4768850" y="4456113"/>
          <p14:tracePt t="224185" x="4776788" y="4429125"/>
          <p14:tracePt t="224197" x="4776788" y="4394200"/>
          <p14:tracePt t="224811" x="4795838" y="4438650"/>
          <p14:tracePt t="224818" x="4795838" y="4519613"/>
          <p14:tracePt t="224828" x="4813300" y="4616450"/>
          <p14:tracePt t="224845" x="4786313" y="4840288"/>
          <p14:tracePt t="224861" x="4795838" y="5153025"/>
          <p14:tracePt t="224878" x="4840288" y="5402263"/>
          <p14:tracePt t="224894" x="4857750" y="5537200"/>
          <p14:tracePt t="224911" x="4867275" y="5572125"/>
          <p14:tracePt t="225249" x="4830763" y="5572125"/>
          <p14:tracePt t="225261" x="4813300" y="5572125"/>
          <p14:tracePt t="225283" x="4724400" y="5572125"/>
          <p14:tracePt t="225299" x="4660900" y="5581650"/>
          <p14:tracePt t="225315" x="4616450" y="5599113"/>
          <p14:tracePt t="225331" x="4589463" y="5608638"/>
          <p14:tracePt t="225348" x="4527550" y="5608638"/>
          <p14:tracePt t="225365" x="4446588" y="5608638"/>
          <p14:tracePt t="225382" x="4384675" y="5618163"/>
          <p14:tracePt t="225397" x="4295775" y="5635625"/>
          <p14:tracePt t="225413" x="4232275" y="5626100"/>
          <p14:tracePt t="225429" x="4170363" y="5626100"/>
          <p14:tracePt t="225445" x="4062413" y="5635625"/>
          <p14:tracePt t="225462" x="3983038" y="5635625"/>
          <p14:tracePt t="225479" x="3894138" y="5626100"/>
          <p14:tracePt t="225496" x="3776663" y="5618163"/>
          <p14:tracePt t="225513" x="3697288" y="5599113"/>
          <p14:tracePt t="225529" x="3625850" y="5599113"/>
          <p14:tracePt t="225545" x="3544888" y="5599113"/>
          <p14:tracePt t="225562" x="3500438" y="5599113"/>
          <p14:tracePt t="225579" x="3465513" y="5581650"/>
          <p14:tracePt t="225597" x="3455988" y="5581650"/>
          <p14:tracePt t="225619" x="3446463" y="5572125"/>
          <p14:tracePt t="225641" x="3446463" y="5554663"/>
          <p14:tracePt t="225657" x="3438525" y="5554663"/>
          <p14:tracePt t="225669" x="3438525" y="5546725"/>
          <p14:tracePt t="225681" x="3429000" y="5527675"/>
          <p14:tracePt t="225696" x="3419475" y="5527675"/>
          <p14:tracePt t="225713" x="3411538" y="5519738"/>
          <p14:tracePt t="225728" x="3394075" y="5519738"/>
          <p14:tracePt t="225795" x="3394075" y="5510213"/>
          <p14:tracePt t="225850" x="3402013" y="5510213"/>
          <p14:tracePt t="225888" x="3411538" y="5510213"/>
          <p14:tracePt t="225901" x="3419475" y="5510213"/>
          <p14:tracePt t="225914" x="3438525" y="5510213"/>
          <p14:tracePt t="225931" x="3446463" y="5510213"/>
          <p14:tracePt t="225947" x="3455988" y="5510213"/>
          <p14:tracePt t="225964" x="3473450" y="5510213"/>
          <p14:tracePt t="225982" x="3490913" y="5510213"/>
          <p14:tracePt t="225997" x="3500438" y="5510213"/>
          <p14:tracePt t="226015" x="3536950" y="5510213"/>
          <p14:tracePt t="226031" x="3554413" y="5510213"/>
          <p14:tracePt t="226047" x="3581400" y="5510213"/>
          <p14:tracePt t="226065" x="3625850" y="5519738"/>
          <p14:tracePt t="226081" x="3633788" y="5519738"/>
          <p14:tracePt t="226098" x="3679825" y="5519738"/>
          <p14:tracePt t="226115" x="3714750" y="5519738"/>
          <p14:tracePt t="226131" x="3732213" y="5519738"/>
          <p14:tracePt t="226145" x="3768725" y="5519738"/>
          <p14:tracePt t="226162" x="3795713" y="5510213"/>
          <p14:tracePt t="226179" x="3830638" y="5510213"/>
          <p14:tracePt t="226196" x="3848100" y="5510213"/>
          <p14:tracePt t="226213" x="3867150" y="5510213"/>
          <p14:tracePt t="226233" x="3884613" y="5510213"/>
          <p14:tracePt t="226249" x="3894138" y="5510213"/>
          <p14:tracePt t="226264" x="3902075" y="5510213"/>
          <p14:tracePt t="226282" x="3919538" y="5510213"/>
          <p14:tracePt t="226296" x="3965575" y="5510213"/>
          <p14:tracePt t="226313" x="4000500" y="5510213"/>
          <p14:tracePt t="226328" x="4017963" y="5510213"/>
          <p14:tracePt t="226346" x="4037013" y="5510213"/>
          <p14:tracePt t="226363" x="4071938" y="5510213"/>
          <p14:tracePt t="226381" x="4089400" y="5510213"/>
          <p14:tracePt t="226398" x="4133850" y="5510213"/>
          <p14:tracePt t="226412" x="4170363" y="5510213"/>
          <p14:tracePt t="226428" x="4214813" y="5510213"/>
          <p14:tracePt t="226446" x="4276725" y="5510213"/>
          <p14:tracePt t="226463" x="4375150" y="5510213"/>
          <p14:tracePt t="226480" x="4411663" y="5510213"/>
          <p14:tracePt t="226496" x="4465638" y="5500688"/>
          <p14:tracePt t="226512" x="4483100" y="5500688"/>
          <p14:tracePt t="226529" x="4500563" y="5500688"/>
          <p14:tracePt t="226545" x="4518025" y="5500688"/>
          <p14:tracePt t="226563" x="4527550" y="5500688"/>
          <p14:tracePt t="226580" x="4537075" y="5500688"/>
          <p14:tracePt t="226648" x="4545013" y="5500688"/>
          <p14:tracePt t="226660" x="4554538" y="5500688"/>
          <p14:tracePt t="226672" x="4554538" y="5492750"/>
          <p14:tracePt t="226688" x="4572000" y="5492750"/>
          <p14:tracePt t="226701" x="4581525" y="5492750"/>
          <p14:tracePt t="226712" x="4589463" y="5492750"/>
          <p14:tracePt t="226729" x="4608513" y="5492750"/>
          <p14:tracePt t="226747" x="4643438" y="5492750"/>
          <p14:tracePt t="226763" x="4652963" y="5473700"/>
          <p14:tracePt t="226779" x="4670425" y="5473700"/>
          <p14:tracePt t="227394" x="4679950" y="5473700"/>
          <p14:tracePt t="227456" x="4687888" y="5473700"/>
          <p14:tracePt t="227469" x="4687888" y="5465763"/>
          <p14:tracePt t="227518" x="4705350" y="5456238"/>
          <p14:tracePt t="227532" x="4724400" y="5421313"/>
          <p14:tracePt t="227548" x="4751388" y="5402263"/>
          <p14:tracePt t="227563" x="4768850" y="5376863"/>
          <p14:tracePt t="227580" x="4786313" y="5349875"/>
          <p14:tracePt t="227596" x="4795838" y="5349875"/>
          <p14:tracePt t="227612" x="4803775" y="5322888"/>
          <p14:tracePt t="227629" x="4813300" y="5305425"/>
          <p14:tracePt t="227645" x="4822825" y="5295900"/>
          <p14:tracePt t="227663" x="4840288" y="5286375"/>
          <p14:tracePt t="227679" x="4857750" y="5268913"/>
          <p14:tracePt t="227696" x="4867275" y="5251450"/>
          <p14:tracePt t="227712" x="4875213" y="5241925"/>
          <p14:tracePt t="227729" x="4884738" y="5207000"/>
          <p14:tracePt t="227746" x="4902200" y="5187950"/>
          <p14:tracePt t="227763" x="4911725" y="5170488"/>
          <p14:tracePt t="227779" x="4938713" y="5143500"/>
          <p14:tracePt t="227796" x="4946650" y="5116513"/>
          <p14:tracePt t="227812" x="4965700" y="5081588"/>
          <p14:tracePt t="227829" x="4973638" y="5064125"/>
          <p14:tracePt t="227847" x="4992688" y="5000625"/>
          <p14:tracePt t="227865" x="4992688" y="4992688"/>
          <p14:tracePt t="227882" x="5018088" y="4983163"/>
          <p14:tracePt t="227898" x="5027613" y="4973638"/>
          <p14:tracePt t="227914" x="5027613" y="4965700"/>
          <p14:tracePt t="227933" x="5037138" y="4956175"/>
          <p14:tracePt t="227956" x="5037138" y="4948238"/>
          <p14:tracePt t="228002" x="5045075" y="4929188"/>
          <p14:tracePt t="228024" x="5054600" y="4929188"/>
          <p14:tracePt t="228040" x="5054600" y="4921250"/>
          <p14:tracePt t="228064" x="5064125" y="4921250"/>
          <p14:tracePt t="228075" x="5064125" y="4911725"/>
          <p14:tracePt t="228157" x="5064125" y="4902200"/>
          <p14:tracePt t="228523" x="5064125" y="4894263"/>
          <p14:tracePt t="228553" x="5045075" y="4894263"/>
          <p14:tracePt t="228561" x="5000625" y="4876800"/>
          <p14:tracePt t="228569" x="4983163" y="4876800"/>
          <p14:tracePt t="228578" x="4938713" y="4876800"/>
          <p14:tracePt t="228595" x="4830763" y="4867275"/>
          <p14:tracePt t="228612" x="4679950" y="4822825"/>
          <p14:tracePt t="228629" x="4527550" y="4822825"/>
          <p14:tracePt t="228647" x="4268788" y="4822825"/>
          <p14:tracePt t="228665" x="3938588" y="4822825"/>
          <p14:tracePt t="228681" x="3571875" y="4805363"/>
          <p14:tracePt t="228697" x="3375025" y="4805363"/>
          <p14:tracePt t="228715" x="3009900" y="4813300"/>
          <p14:tracePt t="228732" x="2795588" y="4805363"/>
          <p14:tracePt t="228749" x="2625725" y="4805363"/>
          <p14:tracePt t="228765" x="2509838" y="4805363"/>
          <p14:tracePt t="228782" x="2419350" y="4805363"/>
          <p14:tracePt t="228799" x="2330450" y="4805363"/>
          <p14:tracePt t="228812" x="2303463" y="4805363"/>
          <p14:tracePt t="228830" x="2259013" y="4805363"/>
          <p14:tracePt t="228845" x="2251075" y="4805363"/>
          <p14:tracePt t="228863" x="2224088" y="4805363"/>
          <p14:tracePt t="228881" x="2214563" y="4805363"/>
          <p14:tracePt t="228897" x="2152650" y="4795838"/>
          <p14:tracePt t="228914" x="2089150" y="4795838"/>
          <p14:tracePt t="228932" x="2009775" y="4768850"/>
          <p14:tracePt t="228949" x="1911350" y="4768850"/>
          <p14:tracePt t="228965" x="1822450" y="4768850"/>
          <p14:tracePt t="228981" x="1803400" y="4768850"/>
          <p14:tracePt t="228997" x="1795463" y="4768850"/>
          <p14:tracePt t="229014" x="1768475" y="4759325"/>
          <p14:tracePt t="229032" x="1741488" y="4759325"/>
          <p14:tracePt t="229048" x="1714500" y="4759325"/>
          <p14:tracePt t="229065" x="1687513" y="4759325"/>
          <p14:tracePt t="229081" x="1625600" y="4759325"/>
          <p14:tracePt t="229096" x="1589088" y="4759325"/>
          <p14:tracePt t="229113" x="1571625" y="4759325"/>
          <p14:tracePt t="229130" x="1517650" y="4759325"/>
          <p14:tracePt t="229147" x="1500188" y="4759325"/>
          <p14:tracePt t="229163" x="1490663" y="4759325"/>
          <p14:tracePt t="229284" x="1490663" y="4751388"/>
          <p14:tracePt t="229307" x="1500188" y="4751388"/>
          <p14:tracePt t="229315" x="1517650" y="4751388"/>
          <p14:tracePt t="229329" x="1527175" y="4751388"/>
          <p14:tracePt t="229346" x="1554163" y="4751388"/>
          <p14:tracePt t="229363" x="1562100" y="4751388"/>
          <p14:tracePt t="229379" x="1571625" y="4751388"/>
          <p14:tracePt t="229522" x="1562100" y="4751388"/>
          <p14:tracePt t="229534" x="1536700" y="4751388"/>
          <p14:tracePt t="229549" x="1527175" y="4751388"/>
          <p14:tracePt t="229563" x="1517650" y="4751388"/>
          <p14:tracePt t="229579" x="1500188" y="4741863"/>
          <p14:tracePt t="229597" x="1490663" y="4714875"/>
          <p14:tracePt t="229612" x="1482725" y="4714875"/>
          <p14:tracePt t="229630" x="1455738" y="4706938"/>
          <p14:tracePt t="229647" x="1428750" y="4697413"/>
          <p14:tracePt t="229663" x="1366838" y="4687888"/>
          <p14:tracePt t="229679" x="1285875" y="4662488"/>
          <p14:tracePt t="229695" x="1223963" y="4652963"/>
          <p14:tracePt t="229715" x="1169988" y="4635500"/>
          <p14:tracePt t="229732" x="1108075" y="4625975"/>
          <p14:tracePt t="229746" x="1044575" y="4625975"/>
          <p14:tracePt t="229763" x="1009650" y="4625975"/>
          <p14:tracePt t="229779" x="982663" y="4652963"/>
          <p14:tracePt t="229797" x="955675" y="4652963"/>
          <p14:tracePt t="229813" x="928688" y="4679950"/>
          <p14:tracePt t="229831" x="893763" y="4687888"/>
          <p14:tracePt t="229849" x="866775" y="4714875"/>
          <p14:tracePt t="229865" x="830263" y="4751388"/>
          <p14:tracePt t="229930" x="830263" y="4759325"/>
          <p14:tracePt t="229943" x="839788" y="4759325"/>
          <p14:tracePt t="229956" x="901700" y="4768850"/>
          <p14:tracePt t="229970" x="946150" y="4786313"/>
          <p14:tracePt t="229985" x="1054100" y="4795838"/>
          <p14:tracePt t="229997" x="1108075" y="4795838"/>
          <p14:tracePt t="230012" x="1250950" y="4795838"/>
          <p14:tracePt t="230030" x="1428750" y="4795838"/>
          <p14:tracePt t="230046" x="1544638" y="4778375"/>
          <p14:tracePt t="230062" x="1633538" y="4786313"/>
          <p14:tracePt t="230079" x="1697038" y="4786313"/>
          <p14:tracePt t="230096" x="1704975" y="4786313"/>
          <p14:tracePt t="230230" x="1687513" y="4786313"/>
          <p14:tracePt t="230306" x="1724025" y="4768850"/>
          <p14:tracePt t="230318" x="1758950" y="4768850"/>
          <p14:tracePt t="230332" x="1847850" y="4768850"/>
          <p14:tracePt t="230347" x="1973263" y="4778375"/>
          <p14:tracePt t="230363" x="2179638" y="4813300"/>
          <p14:tracePt t="230380" x="2419350" y="4849813"/>
          <p14:tracePt t="230396" x="2571750" y="4849813"/>
          <p14:tracePt t="230413" x="2973388" y="4849813"/>
          <p14:tracePt t="230430" x="3259138" y="4849813"/>
          <p14:tracePt t="230446" x="3554413" y="4867275"/>
          <p14:tracePt t="230464" x="3741738" y="4867275"/>
          <p14:tracePt t="230481" x="3990975" y="4884738"/>
          <p14:tracePt t="230499" x="4348163" y="4884738"/>
          <p14:tracePt t="230516" x="4562475" y="4884738"/>
          <p14:tracePt t="230533" x="4697413" y="4876800"/>
          <p14:tracePt t="230548" x="4848225" y="4884738"/>
          <p14:tracePt t="230563" x="4921250" y="4884738"/>
          <p14:tracePt t="230579" x="5045075" y="4884738"/>
          <p14:tracePt t="230597" x="5197475" y="4884738"/>
          <p14:tracePt t="230613" x="5295900" y="4876800"/>
          <p14:tracePt t="230630" x="5357813" y="4884738"/>
          <p14:tracePt t="230646" x="5375275" y="4884738"/>
          <p14:tracePt t="230663" x="5384800" y="4884738"/>
          <p14:tracePt t="230689" x="5384800" y="4876800"/>
          <p14:tracePt t="230714" x="5384800" y="4867275"/>
          <p14:tracePt t="230736" x="5384800" y="4849813"/>
          <p14:tracePt t="230744" x="5384800" y="4830763"/>
          <p14:tracePt t="230760" x="5384800" y="4822825"/>
          <p14:tracePt t="230773" x="5384800" y="4813300"/>
          <p14:tracePt t="230783" x="5375275" y="4813300"/>
          <p14:tracePt t="230797" x="5367338" y="4786313"/>
          <p14:tracePt t="230813" x="5349875" y="4778375"/>
          <p14:tracePt t="230830" x="5349875" y="4768850"/>
          <p14:tracePt t="230846" x="5340350" y="4759325"/>
          <p14:tracePt t="230863" x="5340350" y="4751388"/>
          <p14:tracePt t="230880" x="5330825" y="4733925"/>
          <p14:tracePt t="230899" x="5313363" y="4679950"/>
          <p14:tracePt t="230913" x="5295900" y="4662488"/>
          <p14:tracePt t="230930" x="5286375" y="4625975"/>
          <p14:tracePt t="230946" x="5278438" y="4608513"/>
          <p14:tracePt t="230963" x="5278438" y="4581525"/>
          <p14:tracePt t="230979" x="5278438" y="4572000"/>
          <p14:tracePt t="230996" x="5268913" y="4545013"/>
          <p14:tracePt t="231014" x="5268913" y="4537075"/>
          <p14:tracePt t="231030" x="5259388" y="4519613"/>
          <p14:tracePt t="231052" x="5241925" y="4519613"/>
          <p14:tracePt t="231063" x="5241925" y="4500563"/>
          <p14:tracePt t="231175" x="5232400" y="4500563"/>
          <p14:tracePt t="231187" x="5232400" y="4519613"/>
          <p14:tracePt t="231200" x="5232400" y="4554538"/>
          <p14:tracePt t="231216" x="5224463" y="4581525"/>
          <p14:tracePt t="231232" x="5214938" y="4598988"/>
          <p14:tracePt t="231248" x="5214938" y="4662488"/>
          <p14:tracePt t="231265" x="5214938" y="4687888"/>
          <p14:tracePt t="231280" x="5214938" y="4714875"/>
          <p14:tracePt t="231299" x="5197475" y="4741863"/>
          <p14:tracePt t="231628" x="5197475" y="4751388"/>
          <p14:tracePt t="233243" x="5197475" y="4768850"/>
          <p14:tracePt t="233256" x="5197475" y="4786313"/>
          <p14:tracePt t="233273" x="5197475" y="4805363"/>
          <p14:tracePt t="233284" x="5187950" y="4813300"/>
          <p14:tracePt t="233297" x="5187950" y="4822825"/>
          <p14:tracePt t="233312" x="5160963" y="4849813"/>
          <p14:tracePt t="233328" x="5160963" y="4894263"/>
          <p14:tracePt t="233345" x="5143500" y="4921250"/>
          <p14:tracePt t="233362" x="5135563" y="4938713"/>
          <p14:tracePt t="233380" x="5116513" y="4973638"/>
          <p14:tracePt t="233397" x="5108575" y="4983163"/>
          <p14:tracePt t="233448" x="5108575" y="4992688"/>
          <p14:tracePt t="233464" x="5099050" y="4992688"/>
          <p14:tracePt t="233472" x="5099050" y="5000625"/>
          <p14:tracePt t="233480" x="5089525" y="5010150"/>
          <p14:tracePt t="233496" x="5081588" y="5037138"/>
          <p14:tracePt t="233513" x="5072063" y="5045075"/>
          <p14:tracePt t="233529" x="5064125" y="5054600"/>
          <p14:tracePt t="233545" x="5045075" y="5072063"/>
          <p14:tracePt t="233563" x="5037138" y="5072063"/>
          <p14:tracePt t="233579" x="5027613" y="5081588"/>
          <p14:tracePt t="233598" x="5027613" y="5099050"/>
          <p14:tracePt t="233613" x="5027613" y="5108575"/>
          <p14:tracePt t="233629" x="5018088" y="5116513"/>
          <p14:tracePt t="233665" x="5018088" y="5126038"/>
          <p14:tracePt t="233735" x="5018088" y="5135563"/>
          <p14:tracePt t="233757" x="5010150" y="5135563"/>
          <p14:tracePt t="233773" x="5000625" y="5143500"/>
          <p14:tracePt t="233795" x="4992688" y="5153025"/>
          <p14:tracePt t="233811" x="4973638" y="5162550"/>
          <p14:tracePt t="233823" x="4965700" y="5162550"/>
          <p14:tracePt t="233836" x="4956175" y="5180013"/>
          <p14:tracePt t="233857" x="4946650" y="5187950"/>
          <p14:tracePt t="233873" x="4946650" y="5197475"/>
          <p14:tracePt t="233888" x="4946650" y="5207000"/>
          <p14:tracePt t="233902" x="4946650" y="5214938"/>
          <p14:tracePt t="233926" x="4946650" y="5224463"/>
          <p14:tracePt t="233973" x="4946650" y="5233988"/>
          <p14:tracePt t="234027" x="4946650" y="5251450"/>
          <p14:tracePt t="234041" x="4938713" y="5268913"/>
          <p14:tracePt t="234065" x="4938713" y="5278438"/>
          <p14:tracePt t="234081" x="4938713" y="5286375"/>
          <p14:tracePt t="234096" x="4938713" y="5295900"/>
          <p14:tracePt t="234108" x="4938713" y="5313363"/>
          <p14:tracePt t="234121" x="4938713" y="5340350"/>
          <p14:tracePt t="234134" x="4938713" y="5357813"/>
          <p14:tracePt t="234149" x="4938713" y="5384800"/>
          <p14:tracePt t="234162" x="4946650" y="5394325"/>
          <p14:tracePt t="234180" x="4965700" y="5438775"/>
          <p14:tracePt t="234196" x="4983163" y="5448300"/>
          <p14:tracePt t="234212" x="5000625" y="5473700"/>
          <p14:tracePt t="234228" x="5027613" y="5546725"/>
          <p14:tracePt t="234245" x="5037138" y="5653088"/>
          <p14:tracePt t="234261" x="5064125" y="5715000"/>
          <p14:tracePt t="234279" x="5081588" y="5832475"/>
          <p14:tracePt t="234296" x="5081588" y="5876925"/>
          <p14:tracePt t="234312" x="5081588" y="5911850"/>
          <p14:tracePt t="234395" x="5081588" y="5921375"/>
          <p14:tracePt t="234495" x="5081588" y="5911850"/>
          <p14:tracePt t="234507" x="5081588" y="5903913"/>
          <p14:tracePt t="234520" x="5072063" y="5867400"/>
          <p14:tracePt t="234534" x="5072063" y="5857875"/>
          <p14:tracePt t="234546" x="5064125" y="5832475"/>
          <p14:tracePt t="234564" x="5045075" y="5813425"/>
          <p14:tracePt t="234580" x="5000625" y="5795963"/>
          <p14:tracePt t="234598" x="4973638" y="5778500"/>
          <p14:tracePt t="234613" x="4929188" y="5741988"/>
          <p14:tracePt t="234630" x="4911725" y="5741988"/>
          <p14:tracePt t="234646" x="4902200" y="5734050"/>
          <p14:tracePt t="234663" x="4867275" y="5734050"/>
          <p14:tracePt t="234680" x="4857750" y="5724525"/>
          <p14:tracePt t="234702" x="4848225" y="5715000"/>
          <p14:tracePt t="234716" x="4848225" y="5707063"/>
          <p14:tracePt t="234730" x="4840288" y="5707063"/>
          <p14:tracePt t="234746" x="4840288" y="5680075"/>
          <p14:tracePt t="234764" x="4840288" y="5670550"/>
          <p14:tracePt t="234863" x="4840288" y="5662613"/>
          <p14:tracePt t="234917" x="4848225" y="5662613"/>
          <p14:tracePt t="234929" x="4857750" y="5662613"/>
          <p14:tracePt t="234949" x="4921250" y="5707063"/>
          <p14:tracePt t="234966" x="4965700" y="5778500"/>
          <p14:tracePt t="234982" x="5010150" y="5822950"/>
          <p14:tracePt t="234999" x="5027613" y="5832475"/>
          <p14:tracePt t="235016" x="5045075" y="5857875"/>
          <p14:tracePt t="235041" x="5054600" y="5867400"/>
          <p14:tracePt t="235055" x="5072063" y="5876925"/>
          <p14:tracePt t="235067" x="5081588" y="5884863"/>
          <p14:tracePt t="235081" x="5099050" y="5911850"/>
          <p14:tracePt t="235097" x="5116513" y="5921375"/>
          <p14:tracePt t="235112" x="5135563" y="5948363"/>
          <p14:tracePt t="235130" x="5160963" y="5983288"/>
          <p14:tracePt t="235149" x="5170488" y="6000750"/>
          <p14:tracePt t="235166" x="5197475" y="6027738"/>
          <p14:tracePt t="235180" x="5241925" y="6064250"/>
          <p14:tracePt t="235197" x="5278438" y="6081713"/>
          <p14:tracePt t="235213" x="5322888" y="6108700"/>
          <p14:tracePt t="235230" x="5357813" y="6143625"/>
          <p14:tracePt t="235247" x="5384800" y="6162675"/>
          <p14:tracePt t="235264" x="5402263" y="6170613"/>
          <p14:tracePt t="235292" x="5411788" y="6170613"/>
          <p14:tracePt t="235316" x="5421313" y="6170613"/>
          <p14:tracePt t="235340" x="5421313" y="6180138"/>
          <p14:tracePt t="235362" x="5429250" y="6180138"/>
          <p14:tracePt t="235401" x="5438775" y="6180138"/>
          <p14:tracePt t="235426" x="5438775" y="6189663"/>
          <p14:tracePt t="235439" x="5446713" y="6189663"/>
          <p14:tracePt t="235848" x="5456238" y="6189663"/>
          <p14:tracePt t="236025" x="5456238" y="6180138"/>
          <p14:tracePt t="236047" x="5446713" y="6180138"/>
          <p14:tracePt t="236059" x="5446713" y="6170613"/>
          <p14:tracePt t="236085" x="5446713" y="6162675"/>
          <p14:tracePt t="236109" x="5438775" y="6153150"/>
          <p14:tracePt t="236125" x="5438775" y="6135688"/>
          <p14:tracePt t="236137" x="5438775" y="6126163"/>
          <p14:tracePt t="236150" x="5421313" y="6099175"/>
          <p14:tracePt t="236164" x="5402263" y="6064250"/>
          <p14:tracePt t="236180" x="5394325" y="6046788"/>
          <p14:tracePt t="236196" x="5375275" y="6010275"/>
          <p14:tracePt t="236213" x="5349875" y="5992813"/>
          <p14:tracePt t="236231" x="5259388" y="5929313"/>
          <p14:tracePt t="236247" x="5180013" y="5884863"/>
          <p14:tracePt t="236264" x="5135563" y="5876925"/>
          <p14:tracePt t="236280" x="5027613" y="5857875"/>
          <p14:tracePt t="236297" x="4946650" y="5832475"/>
          <p14:tracePt t="236313" x="4822825" y="5822950"/>
          <p14:tracePt t="236331" x="4589463" y="5778500"/>
          <p14:tracePt t="236347" x="4510088" y="5751513"/>
          <p14:tracePt t="236364" x="4357688" y="5689600"/>
          <p14:tracePt t="236380" x="4152900" y="5670550"/>
          <p14:tracePt t="236396" x="4010025" y="5670550"/>
          <p14:tracePt t="236413" x="3919538" y="5653088"/>
          <p14:tracePt t="236432" x="3714750" y="5643563"/>
          <p14:tracePt t="236450" x="3490913" y="5608638"/>
          <p14:tracePt t="236466" x="3276600" y="5608638"/>
          <p14:tracePt t="236482" x="3054350" y="5591175"/>
          <p14:tracePt t="236498" x="2741613" y="5554663"/>
          <p14:tracePt t="236516" x="2259013" y="5537200"/>
          <p14:tracePt t="236534" x="2062163" y="5527675"/>
          <p14:tracePt t="236550" x="1946275" y="5527675"/>
          <p14:tracePt t="236564" x="1884363" y="5546725"/>
          <p14:tracePt t="236580" x="1839913" y="5537200"/>
          <p14:tracePt t="236598" x="1812925" y="5527675"/>
          <p14:tracePt t="236613" x="1795463" y="5510213"/>
          <p14:tracePt t="236631" x="1731963" y="5510213"/>
          <p14:tracePt t="236647" x="1670050" y="5492750"/>
          <p14:tracePt t="236663" x="1625600" y="5492750"/>
          <p14:tracePt t="236680" x="1527175" y="5492750"/>
          <p14:tracePt t="236696" x="1455738" y="5500688"/>
          <p14:tracePt t="236714" x="1250950" y="5527675"/>
          <p14:tracePt t="236731" x="1187450" y="5527675"/>
          <p14:tracePt t="236747" x="1116013" y="5537200"/>
          <p14:tracePt t="236763" x="1089025" y="5537200"/>
          <p14:tracePt t="236846" x="1098550" y="5537200"/>
          <p14:tracePt t="236862" x="1116013" y="5537200"/>
          <p14:tracePt t="236874" x="1125538" y="5537200"/>
          <p14:tracePt t="236888" x="1160463" y="5537200"/>
          <p14:tracePt t="236902" x="1268413" y="5537200"/>
          <p14:tracePt t="236917" x="1357313" y="5537200"/>
          <p14:tracePt t="236933" x="1465263" y="5537200"/>
          <p14:tracePt t="236950" x="1589088" y="5537200"/>
          <p14:tracePt t="236965" x="1741488" y="5537200"/>
          <p14:tracePt t="236980" x="1822450" y="5564188"/>
          <p14:tracePt t="236996" x="1946275" y="5564188"/>
          <p14:tracePt t="237014" x="1955800" y="5564188"/>
          <p14:tracePt t="237039" x="1955800" y="5581650"/>
          <p14:tracePt t="237069" x="1946275" y="5581650"/>
          <p14:tracePt t="237078" x="1919288" y="5581650"/>
          <p14:tracePt t="237086" x="1884363" y="5581650"/>
          <p14:tracePt t="237097" x="1847850" y="5591175"/>
          <p14:tracePt t="237115" x="1679575" y="5591175"/>
          <p14:tracePt t="237131" x="1465263" y="5591175"/>
          <p14:tracePt t="237147" x="1187450" y="5599113"/>
          <p14:tracePt t="237163" x="946150" y="5599113"/>
          <p14:tracePt t="237180" x="704850" y="5591175"/>
          <p14:tracePt t="237196" x="571500" y="5591175"/>
          <p14:tracePt t="237213" x="536575" y="5581650"/>
          <p14:tracePt t="237239" x="536575" y="5572125"/>
          <p14:tracePt t="237248" x="544513" y="5572125"/>
          <p14:tracePt t="237264" x="588963" y="5564188"/>
          <p14:tracePt t="237280" x="669925" y="5564188"/>
          <p14:tracePt t="237297" x="776288" y="5564188"/>
          <p14:tracePt t="237314" x="1000125" y="5591175"/>
          <p14:tracePt t="237332" x="1295400" y="5581650"/>
          <p14:tracePt t="237348" x="1554163" y="5591175"/>
          <p14:tracePt t="237364" x="1803400" y="5635625"/>
          <p14:tracePt t="237380" x="1911350" y="5635625"/>
          <p14:tracePt t="237397" x="1938338" y="5635625"/>
          <p14:tracePt t="237423" x="1919288" y="5635625"/>
          <p14:tracePt t="237430" x="1901825" y="5635625"/>
          <p14:tracePt t="237446" x="1803400" y="5635625"/>
          <p14:tracePt t="237463" x="1714500" y="5635625"/>
          <p14:tracePt t="237480" x="1589088" y="5653088"/>
          <p14:tracePt t="237499" x="1339850" y="5643563"/>
          <p14:tracePt t="237516" x="1116013" y="5626100"/>
          <p14:tracePt t="237534" x="1054100" y="5626100"/>
          <p14:tracePt t="237548" x="1036638" y="5626100"/>
          <p14:tracePt t="237645" x="1098550" y="5626100"/>
          <p14:tracePt t="237658" x="1196975" y="5626100"/>
          <p14:tracePt t="237672" x="1509713" y="5635625"/>
          <p14:tracePt t="237686" x="1751013" y="5635625"/>
          <p14:tracePt t="237697" x="1847850" y="5635625"/>
          <p14:tracePt t="237713" x="1938338" y="5618163"/>
          <p14:tracePt t="237730" x="1965325" y="5618163"/>
          <p14:tracePt t="237754" x="1955800" y="5618163"/>
          <p14:tracePt t="237766" x="1919288" y="5635625"/>
          <p14:tracePt t="237784" x="1724025" y="5635625"/>
          <p14:tracePt t="237800" x="1536700" y="5662613"/>
          <p14:tracePt t="237813" x="1490663" y="5662613"/>
          <p14:tracePt t="237830" x="1303338" y="5626100"/>
          <p14:tracePt t="237847" x="1179513" y="5626100"/>
          <p14:tracePt t="237863" x="1152525" y="5618163"/>
          <p14:tracePt t="237881" x="1143000" y="5618163"/>
          <p14:tracePt t="237938" x="1160463" y="5618163"/>
          <p14:tracePt t="237950" x="1231900" y="5618163"/>
          <p14:tracePt t="237966" x="1428750" y="5564188"/>
          <p14:tracePt t="237983" x="1776413" y="5519738"/>
          <p14:tracePt t="237997" x="1830388" y="5500688"/>
          <p14:tracePt t="238013" x="1911350" y="5473700"/>
          <p14:tracePt t="238030" x="1919288" y="5473700"/>
          <p14:tracePt t="238053" x="1911350" y="5473700"/>
          <p14:tracePt t="238064" x="1884363" y="5492750"/>
          <p14:tracePt t="238080" x="1812925" y="5492750"/>
          <p14:tracePt t="238097" x="1751013" y="5492750"/>
          <p14:tracePt t="238114" x="1465263" y="5483225"/>
          <p14:tracePt t="238130" x="1196975" y="5483225"/>
          <p14:tracePt t="238147" x="1027113" y="5483225"/>
          <p14:tracePt t="238164" x="812800" y="5465763"/>
          <p14:tracePt t="238180" x="741363" y="5465763"/>
          <p14:tracePt t="238197" x="731838" y="5465763"/>
          <p14:tracePt t="238214" x="731838" y="5456238"/>
          <p14:tracePt t="238230" x="776288" y="5456238"/>
          <p14:tracePt t="238246" x="839788" y="5456238"/>
          <p14:tracePt t="238262" x="901700" y="5456238"/>
          <p14:tracePt t="238279" x="1044575" y="5473700"/>
          <p14:tracePt t="238296" x="1187450" y="5473700"/>
          <p14:tracePt t="238313" x="1446213" y="5500688"/>
          <p14:tracePt t="238330" x="1803400" y="5500688"/>
          <p14:tracePt t="238346" x="1955800" y="5492750"/>
          <p14:tracePt t="238363" x="2017713" y="5483225"/>
          <p14:tracePt t="238379" x="2036763" y="5473700"/>
          <p14:tracePt t="238454" x="2017713" y="5473700"/>
          <p14:tracePt t="238466" x="2000250" y="5473700"/>
          <p14:tracePt t="238480" x="1919288" y="5473700"/>
          <p14:tracePt t="238497" x="1697038" y="5456238"/>
          <p14:tracePt t="238514" x="1500188" y="5456238"/>
          <p14:tracePt t="238531" x="1285875" y="5456238"/>
          <p14:tracePt t="238546" x="1179513" y="5456238"/>
          <p14:tracePt t="238563" x="1169988" y="5456238"/>
          <p14:tracePt t="238630" x="1179513" y="5456238"/>
          <p14:tracePt t="238642" x="1204913" y="5456238"/>
          <p14:tracePt t="238655" x="1268413" y="5456238"/>
          <p14:tracePt t="238668" x="1357313" y="5473700"/>
          <p14:tracePt t="238683" x="1500188" y="5473700"/>
          <p14:tracePt t="238699" x="1652588" y="5500688"/>
          <p14:tracePt t="238716" x="1847850" y="5500688"/>
          <p14:tracePt t="238732" x="1965325" y="5492750"/>
          <p14:tracePt t="238748" x="2054225" y="5483225"/>
          <p14:tracePt t="238765" x="2062163" y="5483225"/>
          <p14:tracePt t="238821" x="2054225" y="5483225"/>
          <p14:tracePt t="238829" x="2027238" y="5483225"/>
          <p14:tracePt t="238837" x="2009775" y="5483225"/>
          <p14:tracePt t="238846" x="1938338" y="5483225"/>
          <p14:tracePt t="238868" x="1714500" y="5483225"/>
          <p14:tracePt t="238883" x="1490663" y="5448300"/>
          <p14:tracePt t="238897" x="1223963" y="5429250"/>
          <p14:tracePt t="238914" x="982663" y="5411788"/>
          <p14:tracePt t="238930" x="857250" y="5411788"/>
          <p14:tracePt t="238947" x="847725" y="5411788"/>
          <p14:tracePt t="238983" x="866775" y="5411788"/>
          <p14:tracePt t="238997" x="884238" y="5411788"/>
          <p14:tracePt t="239005" x="893763" y="5411788"/>
          <p14:tracePt t="239013" x="919163" y="5411788"/>
          <p14:tracePt t="239030" x="1009650" y="5411788"/>
          <p14:tracePt t="239046" x="1143000" y="5429250"/>
          <p14:tracePt t="239063" x="1339850" y="5448300"/>
          <p14:tracePt t="239084" x="1608138" y="5448300"/>
          <p14:tracePt t="239101" x="1751013" y="5448300"/>
          <p14:tracePt t="239117" x="1901825" y="5438775"/>
          <p14:tracePt t="239133" x="1965325" y="5429250"/>
          <p14:tracePt t="239206" x="1938338" y="5429250"/>
          <p14:tracePt t="239218" x="1911350" y="5411788"/>
          <p14:tracePt t="239232" x="1785938" y="5411788"/>
          <p14:tracePt t="239249" x="1571625" y="5411788"/>
          <p14:tracePt t="239264" x="1411288" y="5411788"/>
          <p14:tracePt t="239281" x="1000125" y="5411788"/>
          <p14:tracePt t="239298" x="847725" y="5411788"/>
          <p14:tracePt t="239314" x="803275" y="5402263"/>
          <p14:tracePt t="239382" x="812800" y="5402263"/>
          <p14:tracePt t="239394" x="847725" y="5402263"/>
          <p14:tracePt t="239407" x="928688" y="5402263"/>
          <p14:tracePt t="239421" x="990600" y="5421313"/>
          <p14:tracePt t="239433" x="1062038" y="5421313"/>
          <p14:tracePt t="239449" x="1169988" y="5411788"/>
          <p14:tracePt t="239467" x="1339850" y="5411788"/>
          <p14:tracePt t="239483" x="1446213" y="5402263"/>
          <p14:tracePt t="239497" x="1509713" y="5402263"/>
          <p14:tracePt t="239514" x="1562100" y="5384800"/>
          <p14:tracePt t="239599" x="1536700" y="5384800"/>
          <p14:tracePt t="239615" x="1473200" y="5384800"/>
          <p14:tracePt t="239632" x="1366838" y="5384800"/>
          <p14:tracePt t="239649" x="1169988" y="5402263"/>
          <p14:tracePt t="239666" x="901700" y="5421313"/>
          <p14:tracePt t="239683" x="687388" y="5421313"/>
          <p14:tracePt t="239700" x="571500" y="5429250"/>
          <p14:tracePt t="239715" x="536575" y="5429250"/>
          <p14:tracePt t="239790" x="544513" y="5429250"/>
          <p14:tracePt t="239802" x="561975" y="5429250"/>
          <p14:tracePt t="239816" x="615950" y="5429250"/>
          <p14:tracePt t="239831" x="696913" y="5429250"/>
          <p14:tracePt t="239847" x="822325" y="5448300"/>
          <p14:tracePt t="239866" x="1098550" y="5421313"/>
          <p14:tracePt t="239881" x="1295400" y="5429250"/>
          <p14:tracePt t="239898" x="1428750" y="5429250"/>
          <p14:tracePt t="239916" x="1517650" y="5429250"/>
          <p14:tracePt t="239932" x="1554163" y="5429250"/>
          <p14:tracePt t="240011" x="1536700" y="5429250"/>
          <p14:tracePt t="240019" x="1517650" y="5429250"/>
          <p14:tracePt t="240030" x="1490663" y="5429250"/>
          <p14:tracePt t="240049" x="1401763" y="5448300"/>
          <p14:tracePt t="240066" x="1250950" y="5448300"/>
          <p14:tracePt t="240084" x="1089025" y="5448300"/>
          <p14:tracePt t="240100" x="1009650" y="5448300"/>
          <p14:tracePt t="240116" x="901700" y="5473700"/>
          <p14:tracePt t="240130" x="768350" y="5473700"/>
          <p14:tracePt t="240146" x="679450" y="5473700"/>
          <p14:tracePt t="240163" x="642938" y="5483225"/>
          <p14:tracePt t="240179" x="633413" y="5483225"/>
          <p14:tracePt t="240734" x="642938" y="5483225"/>
          <p14:tracePt t="240759" x="652463" y="5483225"/>
          <p14:tracePt t="240772" x="669925" y="5473700"/>
          <p14:tracePt t="240786" x="696913" y="5429250"/>
          <p14:tracePt t="240800" x="758825" y="5313363"/>
          <p14:tracePt t="240815" x="830263" y="5099050"/>
          <p14:tracePt t="240830" x="901700" y="4759325"/>
          <p14:tracePt t="240847" x="938213" y="4492625"/>
          <p14:tracePt t="240865" x="955675" y="4322763"/>
          <p14:tracePt t="240881" x="955675" y="4278313"/>
          <p14:tracePt t="240897" x="955675" y="4251325"/>
          <p14:tracePt t="240914" x="946150" y="4224338"/>
          <p14:tracePt t="240941" x="946150" y="4214813"/>
          <p14:tracePt t="240949" x="946150" y="4206875"/>
          <p14:tracePt t="241104" x="955675" y="4206875"/>
          <p14:tracePt t="241116" x="1000125" y="4233863"/>
          <p14:tracePt t="241134" x="1223963" y="4330700"/>
          <p14:tracePt t="241150" x="1339850" y="4340225"/>
          <p14:tracePt t="241167" x="1428750" y="4357688"/>
          <p14:tracePt t="241181" x="1446213" y="4357688"/>
          <p14:tracePt t="241218" x="1446213" y="4367213"/>
          <p14:tracePt t="241226" x="1419225" y="4367213"/>
          <p14:tracePt t="241234" x="1393825" y="4376738"/>
          <p14:tracePt t="241247" x="1366838" y="4376738"/>
          <p14:tracePt t="241263" x="1295400" y="4394200"/>
          <p14:tracePt t="241281" x="1125538" y="4411663"/>
          <p14:tracePt t="241298" x="1054100" y="4421188"/>
          <p14:tracePt t="241314" x="990600" y="4429125"/>
          <p14:tracePt t="241372" x="990600" y="4448175"/>
          <p14:tracePt t="241404" x="990600" y="4456113"/>
          <p14:tracePt t="241413" x="1000125" y="4473575"/>
          <p14:tracePt t="241425" x="1054100" y="4527550"/>
          <p14:tracePt t="241439" x="1089025" y="4564063"/>
          <p14:tracePt t="241448" x="1125538" y="4591050"/>
          <p14:tracePt t="241464" x="1285875" y="4670425"/>
          <p14:tracePt t="241481" x="1357313" y="4670425"/>
          <p14:tracePt t="241497" x="1455738" y="4697413"/>
          <p14:tracePt t="241514" x="1482725" y="4697413"/>
          <p14:tracePt t="241588" x="1473200" y="4697413"/>
          <p14:tracePt t="241604" x="1393825" y="4697413"/>
          <p14:tracePt t="241616" x="1357313" y="4697413"/>
          <p14:tracePt t="241634" x="1285875" y="4697413"/>
          <p14:tracePt t="241650" x="1258888" y="4697413"/>
          <p14:tracePt t="241666" x="1250950" y="4697413"/>
          <p14:tracePt t="241734" x="1258888" y="4697413"/>
          <p14:tracePt t="241743" x="1268413" y="4697413"/>
          <p14:tracePt t="241757" x="1312863" y="4714875"/>
          <p14:tracePt t="241770" x="1357313" y="4714875"/>
          <p14:tracePt t="241781" x="1419225" y="4714875"/>
          <p14:tracePt t="241797" x="1482725" y="4706938"/>
          <p14:tracePt t="241814" x="1517650" y="4706938"/>
          <p14:tracePt t="241831" x="1527175" y="4706938"/>
          <p14:tracePt t="244985" x="1536700" y="4706938"/>
          <p14:tracePt t="244997" x="1562100" y="4714875"/>
          <p14:tracePt t="245017" x="1581150" y="4714875"/>
          <p14:tracePt t="245034" x="1608138" y="4724400"/>
          <p14:tracePt t="245063" x="1616075" y="4724400"/>
          <p14:tracePt t="245093" x="1625600" y="4724400"/>
          <p14:tracePt t="245106" x="1625600" y="4733925"/>
          <p14:tracePt t="245147" x="1625600" y="4741863"/>
          <p14:tracePt t="245159" x="1625600" y="4751388"/>
          <p14:tracePt t="245172" x="1625600" y="4778375"/>
          <p14:tracePt t="245185" x="1625600" y="4813300"/>
          <p14:tracePt t="245197" x="1633538" y="4840288"/>
          <p14:tracePt t="245215" x="1643063" y="4921250"/>
          <p14:tracePt t="245231" x="1660525" y="4948238"/>
          <p14:tracePt t="245248" x="1652588" y="4929188"/>
          <p14:tracePt t="245264" x="1616075" y="4867275"/>
          <p14:tracePt t="245577" x="1633538" y="4902200"/>
          <p14:tracePt t="245589" x="1643063" y="4911725"/>
          <p14:tracePt t="245604" x="1670050" y="4948238"/>
          <p14:tracePt t="245618" x="1697038" y="4992688"/>
          <p14:tracePt t="245634" x="1724025" y="5054600"/>
          <p14:tracePt t="245650" x="1751013" y="5108575"/>
          <p14:tracePt t="245667" x="1751013" y="5135563"/>
          <p14:tracePt t="245683" x="1751013" y="5153025"/>
          <p14:tracePt t="245701" x="1751013" y="5180013"/>
          <p14:tracePt t="245731" x="1751013" y="5187950"/>
          <p14:tracePt t="245745" x="1731963" y="5214938"/>
          <p14:tracePt t="245756" x="1724025" y="5214938"/>
          <p14:tracePt t="245768" x="1724025" y="5224463"/>
          <p14:tracePt t="245783" x="1714500" y="5224463"/>
          <p14:tracePt t="245798" x="1697038" y="5224463"/>
          <p14:tracePt t="245815" x="1687513" y="5233988"/>
          <p14:tracePt t="245832" x="1670050" y="5233988"/>
          <p14:tracePt t="245848" x="1652588" y="5233988"/>
          <p14:tracePt t="245865" x="1616075" y="5259388"/>
          <p14:tracePt t="245882" x="1589088" y="5268913"/>
          <p14:tracePt t="245898" x="1509713" y="5278438"/>
          <p14:tracePt t="245915" x="1473200" y="5278438"/>
          <p14:tracePt t="245932" x="1419225" y="5278438"/>
          <p14:tracePt t="245948" x="1384300" y="5278438"/>
          <p14:tracePt t="245964" x="1366838" y="5286375"/>
          <p14:tracePt t="245990" x="1357313" y="5295900"/>
          <p14:tracePt t="246014" x="1357313" y="5305425"/>
          <p14:tracePt t="246030" x="1347788" y="5313363"/>
          <p14:tracePt t="246044" x="1347788" y="5330825"/>
          <p14:tracePt t="246115" x="1347788" y="5340350"/>
          <p14:tracePt t="246137" x="1347788" y="5349875"/>
          <p14:tracePt t="246177" x="1357313" y="5349875"/>
          <p14:tracePt t="246191" x="1374775" y="5357813"/>
          <p14:tracePt t="246207" x="1384300" y="5357813"/>
          <p14:tracePt t="246236" x="1401763" y="5357813"/>
          <p14:tracePt t="246245" x="1411288" y="5357813"/>
          <p14:tracePt t="246268" x="1438275" y="5357813"/>
          <p14:tracePt t="246407" x="1419225" y="5357813"/>
          <p14:tracePt t="246429" x="1419225" y="5330825"/>
          <p14:tracePt t="246441" x="1411288" y="5322888"/>
          <p14:tracePt t="246455" x="1401763" y="5259388"/>
          <p14:tracePt t="246469" x="1401763" y="5170488"/>
          <p14:tracePt t="246485" x="1401763" y="5064125"/>
          <p14:tracePt t="246501" x="1384300" y="4867275"/>
          <p14:tracePt t="246516" x="1384300" y="4786313"/>
          <p14:tracePt t="246531" x="1384300" y="4741863"/>
          <p14:tracePt t="246548" x="1384300" y="4724400"/>
          <p14:tracePt t="246590" x="1384300" y="4706938"/>
          <p14:tracePt t="246606" x="1384300" y="4697413"/>
          <p14:tracePt t="246620" x="1384300" y="4687888"/>
          <p14:tracePt t="246631" x="1384300" y="4679950"/>
          <p14:tracePt t="246652" x="1384300" y="4670425"/>
          <p14:tracePt t="246783" x="1384300" y="4706938"/>
          <p14:tracePt t="246798" x="1384300" y="4741863"/>
          <p14:tracePt t="246815" x="1411288" y="4849813"/>
          <p14:tracePt t="246831" x="1428750" y="4911725"/>
          <p14:tracePt t="246847" x="1438275" y="5000625"/>
          <p14:tracePt t="246864" x="1482725" y="5099050"/>
          <p14:tracePt t="246880" x="1482725" y="5162550"/>
          <p14:tracePt t="246897" x="1509713" y="5207000"/>
          <p14:tracePt t="246914" x="1527175" y="5241925"/>
          <p14:tracePt t="246936" x="1527175" y="5259388"/>
          <p14:tracePt t="246947" x="1536700" y="5268913"/>
          <p14:tracePt t="246964" x="1544638" y="5278438"/>
          <p14:tracePt t="246980" x="1554163" y="5313363"/>
          <p14:tracePt t="247001" x="1581150" y="5349875"/>
          <p14:tracePt t="247017" x="1589088" y="5357813"/>
          <p14:tracePt t="247191" x="1589088" y="5340350"/>
          <p14:tracePt t="247203" x="1589088" y="5330825"/>
          <p14:tracePt t="247217" x="1589088" y="5305425"/>
          <p14:tracePt t="247233" x="1589088" y="5241925"/>
          <p14:tracePt t="247251" x="1544638" y="5091113"/>
          <p14:tracePt t="247268" x="1517650" y="4956175"/>
          <p14:tracePt t="247286" x="1517650" y="4849813"/>
          <p14:tracePt t="247301" x="1517650" y="4786313"/>
          <p14:tracePt t="247317" x="1517650" y="4724400"/>
          <p14:tracePt t="247333" x="1517650" y="4652963"/>
          <p14:tracePt t="247352" x="1517650" y="4616450"/>
          <p14:tracePt t="247368" x="1517650" y="4598988"/>
          <p14:tracePt t="247383" x="1517650" y="4581525"/>
          <p14:tracePt t="247398" x="1517650" y="4572000"/>
          <p14:tracePt t="247415" x="1517650" y="4545013"/>
          <p14:tracePt t="247431" x="1517650" y="4537075"/>
          <p14:tracePt t="247448" x="1517650" y="4527550"/>
          <p14:tracePt t="247538" x="1517650" y="4537075"/>
          <p14:tracePt t="247551" x="1517650" y="4591050"/>
          <p14:tracePt t="247565" x="1527175" y="4598988"/>
          <p14:tracePt t="247581" x="1554163" y="4697413"/>
          <p14:tracePt t="247599" x="1571625" y="4786313"/>
          <p14:tracePt t="247615" x="1598613" y="4822825"/>
          <p14:tracePt t="247632" x="1625600" y="4857750"/>
          <p14:tracePt t="247648" x="1670050" y="4902200"/>
          <p14:tracePt t="247663" x="1697038" y="4973638"/>
          <p14:tracePt t="247680" x="1714500" y="5019675"/>
          <p14:tracePt t="247697" x="1731963" y="5054600"/>
          <p14:tracePt t="247714" x="1741488" y="5116513"/>
          <p14:tracePt t="247730" x="1758950" y="5180013"/>
          <p14:tracePt t="247747" x="1768475" y="5224463"/>
          <p14:tracePt t="247763" x="1803400" y="5251450"/>
          <p14:tracePt t="247780" x="1822450" y="5259388"/>
          <p14:tracePt t="247798" x="1830388" y="5259388"/>
          <p14:tracePt t="247829" x="1830388" y="5268913"/>
          <p14:tracePt t="247850" x="1830388" y="5278438"/>
          <p14:tracePt t="247858" x="1830388" y="5286375"/>
          <p14:tracePt t="247866" x="1839913" y="5286375"/>
          <p14:tracePt t="247880" x="1839913" y="5295900"/>
          <p14:tracePt t="247897" x="1839913" y="5322888"/>
          <p14:tracePt t="248006" x="1839913" y="5305425"/>
          <p14:tracePt t="248017" x="1839913" y="5295900"/>
          <p14:tracePt t="248033" x="1830388" y="5268913"/>
          <p14:tracePt t="248051" x="1741488" y="5091113"/>
          <p14:tracePt t="248067" x="1697038" y="4938713"/>
          <p14:tracePt t="248082" x="1670050" y="4805363"/>
          <p14:tracePt t="248099" x="1652588" y="4741863"/>
          <p14:tracePt t="248115" x="1652588" y="4662488"/>
          <p14:tracePt t="248131" x="1625600" y="4598988"/>
          <p14:tracePt t="248148" x="1608138" y="4572000"/>
          <p14:tracePt t="248167" x="1571625" y="4510088"/>
          <p14:tracePt t="248185" x="1571625" y="4492625"/>
          <p14:tracePt t="248198" x="1571625" y="4483100"/>
          <p14:tracePt t="248215" x="1562100" y="4456113"/>
          <p14:tracePt t="248231" x="1554163" y="4448175"/>
          <p14:tracePt t="248320" x="1554163" y="4473575"/>
          <p14:tracePt t="248332" x="1554163" y="4492625"/>
          <p14:tracePt t="248352" x="1554163" y="4598988"/>
          <p14:tracePt t="248368" x="1581150" y="4687888"/>
          <p14:tracePt t="248382" x="1608138" y="4768850"/>
          <p14:tracePt t="248398" x="1616075" y="4849813"/>
          <p14:tracePt t="248416" x="1643063" y="4911725"/>
          <p14:tracePt t="248432" x="1670050" y="4956175"/>
          <p14:tracePt t="248448" x="1704975" y="5010150"/>
          <p14:tracePt t="248466" x="1704975" y="5091113"/>
          <p14:tracePt t="248482" x="1714500" y="5143500"/>
          <p14:tracePt t="248499" x="1714500" y="5187950"/>
          <p14:tracePt t="248515" x="1758950" y="5233988"/>
          <p14:tracePt t="248531" x="1776413" y="5259388"/>
          <p14:tracePt t="248548" x="1785938" y="5305425"/>
          <p14:tracePt t="248566" x="1803400" y="5349875"/>
          <p14:tracePt t="248583" x="1812925" y="5367338"/>
          <p14:tracePt t="248600" x="1812925" y="5376863"/>
          <p14:tracePt t="248627" x="1822450" y="5376863"/>
          <p14:tracePt t="248636" x="1822450" y="5384800"/>
          <p14:tracePt t="248657" x="1830388" y="5394325"/>
          <p14:tracePt t="248936" x="1830388" y="5402263"/>
          <p14:tracePt t="248957" x="1830388" y="5421313"/>
          <p14:tracePt t="248970" x="1822450" y="5421313"/>
          <p14:tracePt t="248984" x="1785938" y="5429250"/>
          <p14:tracePt t="249001" x="1768475" y="5429250"/>
          <p14:tracePt t="249016" x="1724025" y="5438775"/>
          <p14:tracePt t="249033" x="1660525" y="5438775"/>
          <p14:tracePt t="249049" x="1608138" y="5438775"/>
          <p14:tracePt t="249066" x="1598613" y="5438775"/>
          <p14:tracePt t="249082" x="1571625" y="5438775"/>
          <p14:tracePt t="249220" x="1589088" y="5438775"/>
          <p14:tracePt t="249232" x="1625600" y="5438775"/>
          <p14:tracePt t="249251" x="1768475" y="5438775"/>
          <p14:tracePt t="249267" x="1919288" y="5438775"/>
          <p14:tracePt t="249284" x="2036763" y="5411788"/>
          <p14:tracePt t="249300" x="2054225" y="5411788"/>
          <p14:tracePt t="249374" x="2044700" y="5411788"/>
          <p14:tracePt t="249385" x="2017713" y="5411788"/>
          <p14:tracePt t="249400" x="1928813" y="5411788"/>
          <p14:tracePt t="249417" x="1822450" y="5411788"/>
          <p14:tracePt t="249434" x="1633538" y="5429250"/>
          <p14:tracePt t="249451" x="1571625" y="5438775"/>
          <p14:tracePt t="249467" x="1536700" y="5448300"/>
          <p14:tracePt t="249484" x="1527175" y="5465763"/>
          <p14:tracePt t="249558" x="1536700" y="5465763"/>
          <p14:tracePt t="249570" x="1562100" y="5456238"/>
          <p14:tracePt t="249583" x="1616075" y="5448300"/>
          <p14:tracePt t="249603" x="1768475" y="5429250"/>
          <p14:tracePt t="249617" x="1822450" y="5421313"/>
          <p14:tracePt t="249633" x="1884363" y="5411788"/>
          <p14:tracePt t="249649" x="1893888" y="5411788"/>
          <p14:tracePt t="249687" x="1874838" y="5411788"/>
          <p14:tracePt t="249697" x="1857375" y="5411788"/>
          <p14:tracePt t="249710" x="1803400" y="5421313"/>
          <p14:tracePt t="249723" x="1758950" y="5421313"/>
          <p14:tracePt t="249736" x="1670050" y="5421313"/>
          <p14:tracePt t="249751" x="1589088" y="5421313"/>
          <p14:tracePt t="249765" x="1571625" y="5421313"/>
          <p14:tracePt t="249842" x="1571625" y="5411788"/>
          <p14:tracePt t="249855" x="1581150" y="5411788"/>
          <p14:tracePt t="249869" x="1625600" y="5394325"/>
          <p14:tracePt t="249882" x="1751013" y="5394325"/>
          <p14:tracePt t="249898" x="1839913" y="5384800"/>
          <p14:tracePt t="249914" x="1919288" y="5349875"/>
          <p14:tracePt t="249931" x="1973263" y="5349875"/>
          <p14:tracePt t="249957" x="1955800" y="5349875"/>
          <p14:tracePt t="249965" x="1946275" y="5349875"/>
          <p14:tracePt t="249982" x="1893888" y="5349875"/>
          <p14:tracePt t="249998" x="1812925" y="5349875"/>
          <p14:tracePt t="250014" x="1652588" y="5349875"/>
          <p14:tracePt t="250031" x="1509713" y="5349875"/>
          <p14:tracePt t="250049" x="1330325" y="5322888"/>
          <p14:tracePt t="250064" x="1312863" y="5322888"/>
          <p14:tracePt t="250104" x="1322388" y="5322888"/>
          <p14:tracePt t="250115" x="1339850" y="5322888"/>
          <p14:tracePt t="250134" x="1455738" y="5322888"/>
          <p14:tracePt t="250151" x="1527175" y="5322888"/>
          <p14:tracePt t="250167" x="1598613" y="5330825"/>
          <p14:tracePt t="250181" x="1608138" y="5330825"/>
          <p14:tracePt t="250209" x="1608138" y="5340350"/>
          <p14:tracePt t="250216" x="1589088" y="5340350"/>
          <p14:tracePt t="250231" x="1581150" y="5340350"/>
          <p14:tracePt t="250247" x="1527175" y="5357813"/>
          <p14:tracePt t="250264" x="1455738" y="5384800"/>
          <p14:tracePt t="250281" x="1428750" y="5384800"/>
          <p14:tracePt t="250301" x="1419225" y="5384800"/>
          <p14:tracePt t="250380" x="1428750" y="5384800"/>
          <p14:tracePt t="250396" x="1455738" y="5384800"/>
          <p14:tracePt t="250407" x="1465263" y="5384800"/>
          <p14:tracePt t="250421" x="1509713" y="5384800"/>
          <p14:tracePt t="250435" x="1536700" y="5376863"/>
          <p14:tracePt t="250452" x="1608138" y="5330825"/>
          <p14:tracePt t="250467" x="1652588" y="5295900"/>
          <p14:tracePt t="250483" x="1670050" y="5251450"/>
          <p14:tracePt t="250502" x="1697038" y="5214938"/>
          <p14:tracePt t="250518" x="1704975" y="5170488"/>
          <p14:tracePt t="250535" x="1731963" y="5108575"/>
          <p14:tracePt t="250551" x="1751013" y="5045075"/>
          <p14:tracePt t="250568" x="1751013" y="5019675"/>
          <p14:tracePt t="250584" x="1758950" y="4965700"/>
          <p14:tracePt t="250603" x="1768475" y="4938713"/>
          <p14:tracePt t="250618" x="1768475" y="4921250"/>
          <p14:tracePt t="250635" x="1758950" y="4902200"/>
          <p14:tracePt t="250651" x="1751013" y="4884738"/>
          <p14:tracePt t="250665" x="1724025" y="4884738"/>
          <p14:tracePt t="250682" x="1554163" y="4857750"/>
          <p14:tracePt t="250698" x="1357313" y="4857750"/>
          <p14:tracePt t="250714" x="1231900" y="4857750"/>
          <p14:tracePt t="250731" x="1160463" y="4857750"/>
          <p14:tracePt t="250748" x="1125538" y="4857750"/>
          <p14:tracePt t="250793" x="1133475" y="4857750"/>
          <p14:tracePt t="250810" x="1160463" y="4857750"/>
          <p14:tracePt t="250823" x="1214438" y="4857750"/>
          <p14:tracePt t="250835" x="1303338" y="4849813"/>
          <p14:tracePt t="250851" x="1455738" y="4813300"/>
          <p14:tracePt t="250868" x="1660525" y="4768850"/>
          <p14:tracePt t="250884" x="1758950" y="4751388"/>
          <p14:tracePt t="250900" x="1768475" y="4751388"/>
          <p14:tracePt t="250926" x="1731963" y="4751388"/>
          <p14:tracePt t="250938" x="1704975" y="4751388"/>
          <p14:tracePt t="250951" x="1633538" y="4751388"/>
          <p14:tracePt t="250967" x="1536700" y="4724400"/>
          <p14:tracePt t="250983" x="1490663" y="4714875"/>
          <p14:tracePt t="251048" x="1500188" y="4714875"/>
          <p14:tracePt t="251060" x="1509713" y="4714875"/>
          <p14:tracePt t="251073" x="1527175" y="4714875"/>
          <p14:tracePt t="251086" x="1536700" y="4714875"/>
          <p14:tracePt t="251170" x="1527175" y="4714875"/>
          <p14:tracePt t="251182" x="1500188" y="4714875"/>
          <p14:tracePt t="251198" x="1465263" y="4714875"/>
          <p14:tracePt t="251215" x="1455738" y="4714875"/>
          <p14:tracePt t="251277" x="1455738" y="4706938"/>
          <p14:tracePt t="252054" x="1455738" y="4687888"/>
          <p14:tracePt t="252078" x="1455738" y="4679950"/>
          <p14:tracePt t="252286" x="1446213" y="4679950"/>
          <p14:tracePt t="252301" x="1438275" y="4697413"/>
          <p14:tracePt t="252319" x="1428750" y="4714875"/>
          <p14:tracePt t="252334" x="1419225" y="4714875"/>
          <p14:tracePt t="252354" x="1411288" y="4714875"/>
          <p14:tracePt t="252500" x="1419225" y="4714875"/>
          <p14:tracePt t="252513" x="1428750" y="4714875"/>
          <p14:tracePt t="252526" x="1438275" y="4714875"/>
          <p14:tracePt t="252539" x="1446213" y="4714875"/>
          <p14:tracePt t="252554" x="1446213" y="4724400"/>
          <p14:tracePt t="252565" x="1455738" y="4724400"/>
          <p14:tracePt t="252600" x="1473200" y="4724400"/>
          <p14:tracePt t="252645" x="1473200" y="4714875"/>
          <p14:tracePt t="252669" x="1455738" y="4697413"/>
          <p14:tracePt t="252677" x="1446213" y="4687888"/>
          <p14:tracePt t="252685" x="1446213" y="4679950"/>
          <p14:tracePt t="252700" x="1428750" y="4670425"/>
          <p14:tracePt t="252716" x="1401763" y="4662488"/>
          <p14:tracePt t="252732" x="1401763" y="4652963"/>
          <p14:tracePt t="252748" x="1401763" y="4591050"/>
          <p14:tracePt t="252765" x="1401763" y="4572000"/>
          <p14:tracePt t="252782" x="1401763" y="4564063"/>
          <p14:tracePt t="252808" x="1401763" y="4545013"/>
          <p14:tracePt t="252830" x="1393825" y="4537075"/>
          <p14:tracePt t="252846" x="1393825" y="4527550"/>
          <p14:tracePt t="252870" x="1393825" y="4519613"/>
          <p14:tracePt t="252892" x="1384300" y="4510088"/>
          <p14:tracePt t="252908" x="1384300" y="4500563"/>
          <p14:tracePt t="252947" x="1374775" y="4492625"/>
          <p14:tracePt t="252958" x="1366838" y="4473575"/>
          <p14:tracePt t="252972" x="1357313" y="4456113"/>
          <p14:tracePt t="252986" x="1322388" y="4438650"/>
          <p14:tracePt t="253001" x="1276350" y="4411663"/>
          <p14:tracePt t="253018" x="1223963" y="4394200"/>
          <p14:tracePt t="253034" x="1214438" y="4384675"/>
          <p14:tracePt t="253084" x="1214438" y="4376738"/>
          <p14:tracePt t="253385" x="1223963" y="4376738"/>
          <p14:tracePt t="253415" x="1223963" y="4402138"/>
          <p14:tracePt t="253477" x="1223963" y="4411663"/>
          <p14:tracePt t="253492" x="1241425" y="4411663"/>
          <p14:tracePt t="253508" x="1250950" y="4411663"/>
          <p14:tracePt t="253516" x="1250950" y="4421188"/>
          <p14:tracePt t="253532" x="1268413" y="4421188"/>
          <p14:tracePt t="253548" x="1276350" y="4429125"/>
          <p14:tracePt t="253566" x="1285875" y="4438650"/>
          <p14:tracePt t="253585" x="1312863" y="4465638"/>
          <p14:tracePt t="253604" x="1330325" y="4483100"/>
          <p14:tracePt t="253618" x="1357313" y="4527550"/>
          <p14:tracePt t="253632" x="1374775" y="4564063"/>
          <p14:tracePt t="253649" x="1401763" y="4608513"/>
          <p14:tracePt t="253665" x="1411288" y="4652963"/>
          <p14:tracePt t="253682" x="1428750" y="4679950"/>
          <p14:tracePt t="253699" x="1455738" y="4741863"/>
          <p14:tracePt t="253716" x="1465263" y="4759325"/>
          <p14:tracePt t="253734" x="1490663" y="4813300"/>
          <p14:tracePt t="253748" x="1500188" y="4830763"/>
          <p14:tracePt t="253765" x="1517650" y="4867275"/>
          <p14:tracePt t="253780" x="1517650" y="4876800"/>
          <p14:tracePt t="253799" x="1544638" y="4911725"/>
          <p14:tracePt t="253815" x="1544638" y="4929188"/>
          <p14:tracePt t="253831" x="1554163" y="4965700"/>
          <p14:tracePt t="253849" x="1554163" y="4983163"/>
          <p14:tracePt t="253866" x="1554163" y="5010150"/>
          <p14:tracePt t="253882" x="1562100" y="5064125"/>
          <p14:tracePt t="253899" x="1581150" y="5116513"/>
          <p14:tracePt t="253916" x="1589088" y="5153025"/>
          <p14:tracePt t="253932" x="1589088" y="5162550"/>
          <p14:tracePt t="253948" x="1589088" y="5170488"/>
          <p14:tracePt t="253965" x="1589088" y="5214938"/>
          <p14:tracePt t="253982" x="1598613" y="5305425"/>
          <p14:tracePt t="253999" x="1633538" y="5608638"/>
          <p14:tracePt t="254016" x="1652588" y="5778500"/>
          <p14:tracePt t="254032" x="1679575" y="5911850"/>
          <p14:tracePt t="254049" x="1687513" y="5948363"/>
          <p14:tracePt t="254065" x="1704975" y="5975350"/>
          <p14:tracePt t="254190" x="1704975" y="5938838"/>
          <p14:tracePt t="254203" x="1714500" y="5884863"/>
          <p14:tracePt t="254219" x="1714500" y="5778500"/>
          <p14:tracePt t="254233" x="1714500" y="5626100"/>
          <p14:tracePt t="254249" x="1714500" y="5429250"/>
          <p14:tracePt t="254265" x="1670050" y="5187950"/>
          <p14:tracePt t="254284" x="1679575" y="4894263"/>
          <p14:tracePt t="254299" x="1679575" y="4724400"/>
          <p14:tracePt t="254316" x="1679575" y="4635500"/>
          <p14:tracePt t="254333" x="1679575" y="4554538"/>
          <p14:tracePt t="254349" x="1679575" y="4492625"/>
          <p14:tracePt t="254366" x="1679575" y="4456113"/>
          <p14:tracePt t="254383" x="1679575" y="4402138"/>
          <p14:tracePt t="254400" x="1652588" y="4384675"/>
          <p14:tracePt t="254416" x="1643063" y="4367213"/>
          <p14:tracePt t="254432" x="1625600" y="4340225"/>
          <p14:tracePt t="254449" x="1571625" y="4330700"/>
          <p14:tracePt t="254468" x="1517650" y="4313238"/>
          <p14:tracePt t="254485" x="1482725" y="4295775"/>
          <p14:tracePt t="254499" x="1473200" y="4295775"/>
          <p14:tracePt t="254629" x="1473200" y="4305300"/>
          <p14:tracePt t="254642" x="1473200" y="4349750"/>
          <p14:tracePt t="254655" x="1482725" y="4411663"/>
          <p14:tracePt t="254669" x="1509713" y="4537075"/>
          <p14:tracePt t="254685" x="1554163" y="4652963"/>
          <p14:tracePt t="254702" x="1616075" y="4733925"/>
          <p14:tracePt t="254718" x="1643063" y="4778375"/>
          <p14:tracePt t="254734" x="1660525" y="4840288"/>
          <p14:tracePt t="254750" x="1660525" y="4902200"/>
          <p14:tracePt t="254766" x="1714500" y="4992688"/>
          <p14:tracePt t="254783" x="1741488" y="5081588"/>
          <p14:tracePt t="254800" x="1795463" y="5162550"/>
          <p14:tracePt t="254816" x="1803400" y="5197475"/>
          <p14:tracePt t="254832" x="1822450" y="5233988"/>
          <p14:tracePt t="254849" x="1822450" y="5251450"/>
          <p14:tracePt t="254866" x="1822450" y="5259388"/>
          <p14:tracePt t="254883" x="1830388" y="5305425"/>
          <p14:tracePt t="254900" x="1830388" y="5313363"/>
          <p14:tracePt t="254916" x="1830388" y="5322888"/>
          <p14:tracePt t="254960" x="1830388" y="5330825"/>
          <p14:tracePt t="255021" x="1830388" y="5340350"/>
          <p14:tracePt t="255083" x="1830388" y="5330825"/>
          <p14:tracePt t="255096" x="1822450" y="5322888"/>
          <p14:tracePt t="255110" x="1795463" y="5278438"/>
          <p14:tracePt t="255123" x="1768475" y="5233988"/>
          <p14:tracePt t="255137" x="1731963" y="5153025"/>
          <p14:tracePt t="255151" x="1724025" y="5108575"/>
          <p14:tracePt t="255166" x="1679575" y="4992688"/>
          <p14:tracePt t="255183" x="1652588" y="4902200"/>
          <p14:tracePt t="255200" x="1643063" y="4822825"/>
          <p14:tracePt t="255215" x="1616075" y="4778375"/>
          <p14:tracePt t="255232" x="1589088" y="4724400"/>
          <p14:tracePt t="255249" x="1581150" y="4687888"/>
          <p14:tracePt t="255265" x="1571625" y="4679950"/>
          <p14:tracePt t="255283" x="1571625" y="4670425"/>
          <p14:tracePt t="255312" x="1571625" y="4662488"/>
          <p14:tracePt t="255328" x="1562100" y="4662488"/>
          <p14:tracePt t="255344" x="1562100" y="4652963"/>
          <p14:tracePt t="255358" x="1554163" y="4643438"/>
          <p14:tracePt t="255367" x="1536700" y="4643438"/>
          <p14:tracePt t="255383" x="1536700" y="4616450"/>
          <p14:tracePt t="255513" x="1544638" y="4616450"/>
          <p14:tracePt t="255525" x="1544638" y="4635500"/>
          <p14:tracePt t="255539" x="1554163" y="4670425"/>
          <p14:tracePt t="255549" x="1562100" y="4706938"/>
          <p14:tracePt t="255566" x="1608138" y="4822825"/>
          <p14:tracePt t="255582" x="1616075" y="4902200"/>
          <p14:tracePt t="255600" x="1660525" y="5000625"/>
          <p14:tracePt t="255615" x="1687513" y="5091113"/>
          <p14:tracePt t="255632" x="1704975" y="5153025"/>
          <p14:tracePt t="255650" x="1724025" y="5207000"/>
          <p14:tracePt t="255666" x="1741488" y="5241925"/>
          <p14:tracePt t="255683" x="1741488" y="5278438"/>
          <p14:tracePt t="255699" x="1751013" y="5305425"/>
          <p14:tracePt t="255715" x="1751013" y="5340350"/>
          <p14:tracePt t="255732" x="1776413" y="5376863"/>
          <p14:tracePt t="255749" x="1803400" y="5411788"/>
          <p14:tracePt t="255766" x="1830388" y="5438775"/>
          <p14:tracePt t="255782" x="1847850" y="5465763"/>
          <p14:tracePt t="255799" x="1857375" y="5473700"/>
          <p14:tracePt t="255914" x="1866900" y="5473700"/>
          <p14:tracePt t="255929" x="1866900" y="5456238"/>
          <p14:tracePt t="255941" x="1847850" y="5367338"/>
          <p14:tracePt t="255954" x="1822450" y="5286375"/>
          <p14:tracePt t="255966" x="1822450" y="5162550"/>
          <p14:tracePt t="255983" x="1785938" y="5099050"/>
          <p14:tracePt t="255999" x="1741488" y="4965700"/>
          <p14:tracePt t="256016" x="1714500" y="4902200"/>
          <p14:tracePt t="256032" x="1704975" y="4805363"/>
          <p14:tracePt t="256050" x="1697038" y="4778375"/>
          <p14:tracePt t="256066" x="1697038" y="4768850"/>
          <p14:tracePt t="256104" x="1697038" y="4759325"/>
          <p14:tracePt t="256121" x="1697038" y="4741863"/>
          <p14:tracePt t="256133" x="1697038" y="4733925"/>
          <p14:tracePt t="256152" x="1679575" y="4733925"/>
          <p14:tracePt t="256173" x="1679575" y="4724400"/>
          <p14:tracePt t="256213" x="1679575" y="4714875"/>
          <p14:tracePt t="256281" x="1679575" y="4724400"/>
          <p14:tracePt t="256293" x="1679575" y="4751388"/>
          <p14:tracePt t="256308" x="1687513" y="4778375"/>
          <p14:tracePt t="256323" x="1687513" y="4822825"/>
          <p14:tracePt t="256334" x="1697038" y="4849813"/>
          <p14:tracePt t="256350" x="1697038" y="4902200"/>
          <p14:tracePt t="256366" x="1704975" y="4921250"/>
          <p14:tracePt t="256383" x="1714500" y="4938713"/>
          <p14:tracePt t="256399" x="1731963" y="4965700"/>
          <p14:tracePt t="256415" x="1741488" y="4983163"/>
          <p14:tracePt t="256432" x="1741488" y="5010150"/>
          <p14:tracePt t="256450" x="1751013" y="5037138"/>
          <p14:tracePt t="256466" x="1751013" y="5054600"/>
          <p14:tracePt t="256483" x="1751013" y="5081588"/>
          <p14:tracePt t="256499" x="1758950" y="5081588"/>
          <p14:tracePt t="277763" x="1839913" y="5081588"/>
          <p14:tracePt t="277775" x="1919288" y="5072063"/>
          <p14:tracePt t="277788" x="2089150" y="5054600"/>
          <p14:tracePt t="277804" x="2224088" y="5010150"/>
          <p14:tracePt t="277818" x="2428875" y="4973638"/>
          <p14:tracePt t="277834" x="2625725" y="4956175"/>
          <p14:tracePt t="277851" x="2847975" y="4929188"/>
          <p14:tracePt t="277869" x="3187700" y="4911725"/>
          <p14:tracePt t="277885" x="3429000" y="4911725"/>
          <p14:tracePt t="277902" x="3652838" y="4894263"/>
          <p14:tracePt t="277919" x="3840163" y="4894263"/>
          <p14:tracePt t="277934" x="4037013" y="4894263"/>
          <p14:tracePt t="277952" x="4367213" y="4894263"/>
          <p14:tracePt t="277968" x="4759325" y="4902200"/>
          <p14:tracePt t="277985" x="5018088" y="4902200"/>
          <p14:tracePt t="278002" x="5214938" y="4902200"/>
          <p14:tracePt t="278019" x="5384800" y="4921250"/>
          <p14:tracePt t="278034" x="5564188" y="4956175"/>
          <p14:tracePt t="278055" x="5795963" y="4983163"/>
          <p14:tracePt t="278071" x="5875338" y="5000625"/>
          <p14:tracePt t="278086" x="5946775" y="5010150"/>
          <p14:tracePt t="278102" x="5965825" y="5019675"/>
          <p14:tracePt t="278118" x="5973763" y="5037138"/>
          <p14:tracePt t="278134" x="5983288" y="5064125"/>
          <p14:tracePt t="278160" x="5983288" y="5072063"/>
          <p14:tracePt t="278193" x="5965825" y="5037138"/>
          <p14:tracePt t="278206" x="5956300" y="4983163"/>
          <p14:tracePt t="278220" x="5938838" y="4948238"/>
          <p14:tracePt t="278339" x="5911850" y="4948238"/>
          <p14:tracePt t="278351" x="5875338" y="4938713"/>
          <p14:tracePt t="278372" x="5670550" y="4938713"/>
          <p14:tracePt t="278388" x="5554663" y="4894263"/>
          <p14:tracePt t="278404" x="5438775" y="4902200"/>
          <p14:tracePt t="278420" x="5241925" y="4929188"/>
          <p14:tracePt t="278437" x="5045075" y="4948238"/>
          <p14:tracePt t="278455" x="4894263" y="4902200"/>
          <p14:tracePt t="278470" x="4741863" y="4884738"/>
          <p14:tracePt t="278485" x="4608513" y="4857750"/>
          <p14:tracePt t="278502" x="4537075" y="4857750"/>
          <p14:tracePt t="278518" x="4384675" y="4840288"/>
          <p14:tracePt t="278535" x="4276725" y="4840288"/>
          <p14:tracePt t="278552" x="4125913" y="4805363"/>
          <p14:tracePt t="278569" x="3990975" y="4741863"/>
          <p14:tracePt t="278585" x="3902075" y="4706938"/>
          <p14:tracePt t="278602" x="3768725" y="4670425"/>
          <p14:tracePt t="278618" x="3670300" y="4643438"/>
          <p14:tracePt t="278634" x="3571875" y="4625975"/>
          <p14:tracePt t="278653" x="3482975" y="4608513"/>
          <p14:tracePt t="278669" x="3402013" y="4591050"/>
          <p14:tracePt t="278685" x="3322638" y="4564063"/>
          <p14:tracePt t="278702" x="3241675" y="4554538"/>
          <p14:tracePt t="278718" x="3179763" y="4527550"/>
          <p14:tracePt t="278735" x="3152775" y="4519613"/>
          <p14:tracePt t="278752" x="3062288" y="4483100"/>
          <p14:tracePt t="278768" x="3054350" y="4465638"/>
          <p14:tracePt t="278785" x="3027363" y="4465638"/>
          <p14:tracePt t="278802" x="3000375" y="4465638"/>
          <p14:tracePt t="278818" x="2973388" y="4456113"/>
          <p14:tracePt t="278835" x="2955925" y="4456113"/>
          <p14:tracePt t="278891" x="2946400" y="4456113"/>
          <p14:tracePt t="278916" x="2946400" y="4473575"/>
          <p14:tracePt t="278929" x="2946400" y="4483100"/>
          <p14:tracePt t="278942" x="2982913" y="4527550"/>
          <p14:tracePt t="278952" x="3081338" y="4581525"/>
          <p14:tracePt t="278969" x="3160713" y="4591050"/>
          <p14:tracePt t="278986" x="3295650" y="4643438"/>
          <p14:tracePt t="279001" x="3384550" y="4670425"/>
          <p14:tracePt t="279018" x="3500438" y="4679950"/>
          <p14:tracePt t="279036" x="3625850" y="4679950"/>
          <p14:tracePt t="279051" x="3652838" y="4679950"/>
          <p14:tracePt t="279068" x="3660775" y="4679950"/>
          <p14:tracePt t="279145" x="3660775" y="4670425"/>
          <p14:tracePt t="279157" x="3660775" y="4643438"/>
          <p14:tracePt t="279172" x="3660775" y="4598988"/>
          <p14:tracePt t="279187" x="3660775" y="4591050"/>
          <p14:tracePt t="279204" x="3660775" y="4572000"/>
          <p14:tracePt t="279220" x="3660775" y="4564063"/>
          <p14:tracePt t="279238" x="3625850" y="4545013"/>
          <p14:tracePt t="279269" x="3616325" y="4545013"/>
          <p14:tracePt t="279281" x="3608388" y="4545013"/>
          <p14:tracePt t="279295" x="3581400" y="4545013"/>
          <p14:tracePt t="279314" x="3571875" y="4545013"/>
          <p14:tracePt t="279322" x="3554413" y="4545013"/>
          <p14:tracePt t="279445" x="3554413" y="4554538"/>
          <p14:tracePt t="279458" x="3554413" y="4564063"/>
          <p14:tracePt t="279472" x="3598863" y="4572000"/>
          <p14:tracePt t="279487" x="3660775" y="4598988"/>
          <p14:tracePt t="279504" x="3697288" y="4608513"/>
          <p14:tracePt t="279520" x="3803650" y="4635500"/>
          <p14:tracePt t="279539" x="4017963" y="4697413"/>
          <p14:tracePt t="279555" x="4108450" y="4714875"/>
          <p14:tracePt t="279572" x="4170363" y="4724400"/>
          <p14:tracePt t="279585" x="4205288" y="4741863"/>
          <p14:tracePt t="279602" x="4241800" y="4741863"/>
          <p14:tracePt t="279618" x="4251325" y="4741863"/>
          <p14:tracePt t="279635" x="4259263" y="4741863"/>
          <p14:tracePt t="279667" x="4259263" y="4751388"/>
          <p14:tracePt t="279745" x="4276725" y="4751388"/>
          <p14:tracePt t="279761" x="4286250" y="4751388"/>
          <p14:tracePt t="279776" x="4303713" y="4759325"/>
          <p14:tracePt t="279789" x="4340225" y="4759325"/>
          <p14:tracePt t="279802" x="4375150" y="4759325"/>
          <p14:tracePt t="279819" x="4419600" y="4759325"/>
          <p14:tracePt t="279836" x="4483100" y="4759325"/>
          <p14:tracePt t="279853" x="4510088" y="4759325"/>
          <p14:tracePt t="279870" x="4527550" y="4759325"/>
          <p14:tracePt t="279885" x="4537075" y="4768850"/>
          <p14:tracePt t="279983" x="4527550" y="4768850"/>
          <p14:tracePt t="280013" x="4518025" y="4768850"/>
          <p14:tracePt t="280025" x="4510088" y="4768850"/>
          <p14:tracePt t="280038" x="4483100" y="4759325"/>
          <p14:tracePt t="280055" x="4429125" y="4759325"/>
          <p14:tracePt t="280069" x="4330700" y="4759325"/>
          <p14:tracePt t="280085" x="4241800" y="4759325"/>
          <p14:tracePt t="280102" x="4197350" y="4778375"/>
          <p14:tracePt t="280119" x="4152900" y="4778375"/>
          <p14:tracePt t="280136" x="4125913" y="4786313"/>
          <p14:tracePt t="280153" x="4108450" y="4795838"/>
          <p14:tracePt t="280175" x="4089400" y="4795838"/>
          <p14:tracePt t="280186" x="4071938" y="4795838"/>
          <p14:tracePt t="280202" x="4062413" y="4795838"/>
          <p14:tracePt t="280220" x="4054475" y="4795838"/>
          <p14:tracePt t="280235" x="4037013" y="4795838"/>
          <p14:tracePt t="280253" x="3990975" y="4795838"/>
          <p14:tracePt t="280269" x="3946525" y="4795838"/>
          <p14:tracePt t="280285" x="3884613" y="4795838"/>
          <p14:tracePt t="280302" x="3830638" y="4795838"/>
          <p14:tracePt t="280319" x="3776663" y="4795838"/>
          <p14:tracePt t="280337" x="3741738" y="4795838"/>
          <p14:tracePt t="280353" x="3714750" y="4795838"/>
          <p14:tracePt t="280370" x="3697288" y="4795838"/>
          <p14:tracePt t="280385" x="3679825" y="4795838"/>
          <p14:tracePt t="280402" x="3660775" y="4795838"/>
          <p14:tracePt t="280419" x="3625850" y="4795838"/>
          <p14:tracePt t="280436" x="3571875" y="4795838"/>
          <p14:tracePt t="280453" x="3562350" y="4795838"/>
          <p14:tracePt t="280469" x="3536950" y="4795838"/>
          <p14:tracePt t="280486" x="3490913" y="4795838"/>
          <p14:tracePt t="280502" x="3429000" y="4795838"/>
          <p14:tracePt t="280519" x="3384550" y="4795838"/>
          <p14:tracePt t="280537" x="3367088" y="4795838"/>
          <p14:tracePt t="280552" x="3348038" y="4795838"/>
          <p14:tracePt t="280569" x="3322638" y="4795838"/>
          <p14:tracePt t="280584" x="3313113" y="4795838"/>
          <p14:tracePt t="280601" x="3295650" y="4795838"/>
          <p14:tracePt t="280618" x="3286125" y="4795838"/>
          <p14:tracePt t="280634" x="3259138" y="4795838"/>
          <p14:tracePt t="280652" x="3251200" y="4795838"/>
          <p14:tracePt t="280936" x="3268663" y="4795838"/>
          <p14:tracePt t="280960" x="3276600" y="4786313"/>
          <p14:tracePt t="281006" x="3286125" y="4786313"/>
          <p14:tracePt t="281018" x="3295650" y="4786313"/>
          <p14:tracePt t="281031" x="3340100" y="4786313"/>
          <p14:tracePt t="281045" x="3367088" y="4786313"/>
          <p14:tracePt t="281059" x="3473450" y="4768850"/>
          <p14:tracePt t="281073" x="3544888" y="4759325"/>
          <p14:tracePt t="281086" x="3598863" y="4759325"/>
          <p14:tracePt t="281106" x="3786188" y="4759325"/>
          <p14:tracePt t="281121" x="3848100" y="4759325"/>
          <p14:tracePt t="281138" x="3956050" y="4759325"/>
          <p14:tracePt t="281155" x="4044950" y="4759325"/>
          <p14:tracePt t="281173" x="4133850" y="4813300"/>
          <p14:tracePt t="281188" x="4197350" y="4822825"/>
          <p14:tracePt t="281202" x="4205288" y="4822825"/>
          <p14:tracePt t="281219" x="4286250" y="4840288"/>
          <p14:tracePt t="281236" x="4322763" y="4840288"/>
          <p14:tracePt t="281252" x="4357688" y="4840288"/>
          <p14:tracePt t="281269" x="4394200" y="4840288"/>
          <p14:tracePt t="281285" x="4491038" y="4840288"/>
          <p14:tracePt t="281302" x="4616450" y="4849813"/>
          <p14:tracePt t="281319" x="4768850" y="4867275"/>
          <p14:tracePt t="281336" x="4857750" y="4867275"/>
          <p14:tracePt t="281353" x="5010150" y="4894263"/>
          <p14:tracePt t="281368" x="5135563" y="4894263"/>
          <p14:tracePt t="281385" x="5241925" y="4894263"/>
          <p14:tracePt t="281403" x="5322888" y="4894263"/>
          <p14:tracePt t="281419" x="5349875" y="4894263"/>
          <p14:tracePt t="281598" x="5340350" y="4894263"/>
          <p14:tracePt t="281613" x="5303838" y="4894263"/>
          <p14:tracePt t="281628" x="5224463" y="4894263"/>
          <p14:tracePt t="281640" x="5207000" y="4894263"/>
          <p14:tracePt t="281655" x="5099050" y="4894263"/>
          <p14:tracePt t="281671" x="4946650" y="4884738"/>
          <p14:tracePt t="281687" x="4857750" y="4876800"/>
          <p14:tracePt t="281705" x="4652963" y="4876800"/>
          <p14:tracePt t="281722" x="4429125" y="4884738"/>
          <p14:tracePt t="281739" x="4160838" y="4902200"/>
          <p14:tracePt t="281755" x="3990975" y="4929188"/>
          <p14:tracePt t="281771" x="3795713" y="4929188"/>
          <p14:tracePt t="281787" x="3562350" y="4929188"/>
          <p14:tracePt t="281805" x="3241675" y="4948238"/>
          <p14:tracePt t="281823" x="3044825" y="4965700"/>
          <p14:tracePt t="281837" x="2894013" y="4965700"/>
          <p14:tracePt t="281852" x="2786063" y="4965700"/>
          <p14:tracePt t="281869" x="2714625" y="4983163"/>
          <p14:tracePt t="281885" x="2652713" y="4983163"/>
          <p14:tracePt t="281903" x="2633663" y="4992688"/>
          <p14:tracePt t="281921" x="2608263" y="4992688"/>
          <p14:tracePt t="281939" x="2598738" y="4992688"/>
          <p14:tracePt t="281958" x="2581275" y="4992688"/>
          <p14:tracePt t="281971" x="2571750" y="4992688"/>
          <p14:tracePt t="281985" x="2544763" y="4992688"/>
          <p14:tracePt t="282002" x="2517775" y="4992688"/>
          <p14:tracePt t="282019" x="2509838" y="4992688"/>
          <p14:tracePt t="282182" x="2517775" y="4992688"/>
          <p14:tracePt t="282195" x="2527300" y="5000625"/>
          <p14:tracePt t="282208" x="2536825" y="5000625"/>
          <p14:tracePt t="282220" x="2581275" y="5000625"/>
          <p14:tracePt t="282235" x="2633663" y="5010150"/>
          <p14:tracePt t="282254" x="2697163" y="5027613"/>
          <p14:tracePt t="282271" x="2786063" y="5037138"/>
          <p14:tracePt t="282288" x="2901950" y="5037138"/>
          <p14:tracePt t="282306" x="2938463" y="5010150"/>
          <p14:tracePt t="282322" x="2965450" y="4992688"/>
          <p14:tracePt t="282339" x="3017838" y="4965700"/>
          <p14:tracePt t="282355" x="3036888" y="4965700"/>
          <p14:tracePt t="282370" x="3044825" y="4965700"/>
          <p14:tracePt t="282536" x="3044825" y="4956175"/>
          <p14:tracePt t="282550" x="3054350" y="4948238"/>
          <p14:tracePt t="282562" x="3054350" y="4938713"/>
          <p14:tracePt t="282575" x="3054350" y="4921250"/>
          <p14:tracePt t="282680" x="3054350" y="4929188"/>
          <p14:tracePt t="282692" x="3054350" y="4948238"/>
          <p14:tracePt t="282705" x="3054350" y="5037138"/>
          <p14:tracePt t="282722" x="3054350" y="5153025"/>
          <p14:tracePt t="282737" x="3081338" y="5197475"/>
          <p14:tracePt t="282754" x="3089275" y="5224463"/>
          <p14:tracePt t="282770" x="3089275" y="5233988"/>
          <p14:tracePt t="282833" x="3098800" y="5233988"/>
          <p14:tracePt t="282879" x="3116263" y="5233988"/>
          <p14:tracePt t="282912" x="3116263" y="5214938"/>
          <p14:tracePt t="282926" x="3125788" y="5214938"/>
          <p14:tracePt t="284586" x="3125788" y="5207000"/>
          <p14:tracePt t="284598" x="3125788" y="5187950"/>
          <p14:tracePt t="284614" x="3125788" y="5162550"/>
          <p14:tracePt t="284627" x="3125788" y="5153025"/>
          <p14:tracePt t="284748" x="3125788" y="5143500"/>
          <p14:tracePt t="284760" x="3108325" y="5143500"/>
          <p14:tracePt t="284772" x="3108325" y="5126038"/>
          <p14:tracePt t="284788" x="3108325" y="5116513"/>
          <p14:tracePt t="284806" x="3098800" y="5099050"/>
          <p14:tracePt t="284823" x="3098800" y="5081588"/>
          <p14:tracePt t="284835" x="3098800" y="5072063"/>
          <p14:tracePt t="284852" x="3089275" y="5064125"/>
          <p14:tracePt t="284869" x="3089275" y="5019675"/>
          <p14:tracePt t="284887" x="3089275" y="5010150"/>
          <p14:tracePt t="284924" x="3089275" y="5000625"/>
          <p14:tracePt t="284948" x="3089275" y="4992688"/>
          <p14:tracePt t="284962" x="3081338" y="4992688"/>
          <p14:tracePt t="285070" x="3081338" y="4983163"/>
          <p14:tracePt t="294394" x="3170238" y="4983163"/>
          <p14:tracePt t="294407" x="3313113" y="4983163"/>
          <p14:tracePt t="294425" x="3670300" y="4965700"/>
          <p14:tracePt t="294440" x="3803650" y="4965700"/>
          <p14:tracePt t="294456" x="3911600" y="4965700"/>
          <p14:tracePt t="294471" x="4010025" y="4948238"/>
          <p14:tracePt t="294487" x="4054475" y="4948238"/>
          <p14:tracePt t="294504" x="4071938" y="4948238"/>
          <p14:tracePt t="294570" x="4071938" y="4965700"/>
          <p14:tracePt t="294586" x="4081463" y="4965700"/>
          <p14:tracePt t="294600" x="4133850" y="4983163"/>
          <p14:tracePt t="294614" x="4152900" y="5010150"/>
          <p14:tracePt t="294626" x="4232275" y="5010150"/>
          <p14:tracePt t="294640" x="4295775" y="5037138"/>
          <p14:tracePt t="294656" x="4303713" y="5037138"/>
          <p14:tracePt t="294672" x="4313238" y="5037138"/>
          <p14:tracePt t="294689" x="4330700" y="5037138"/>
          <p14:tracePt t="294708" x="4340225" y="5037138"/>
          <p14:tracePt t="294946" x="4348163" y="5037138"/>
          <p14:tracePt t="294986" x="4348163" y="5045075"/>
          <p14:tracePt t="295001" x="4394200" y="5072063"/>
          <p14:tracePt t="295014" x="4402138" y="5072063"/>
          <p14:tracePt t="295026" x="4446588" y="5091113"/>
          <p14:tracePt t="295040" x="4446588" y="5108575"/>
          <p14:tracePt t="295100" x="4446588" y="5116513"/>
          <p14:tracePt t="295116" x="4465638" y="5116513"/>
          <p14:tracePt t="295132" x="4465638" y="5126038"/>
          <p14:tracePt t="295216" x="4465638" y="5135563"/>
          <p14:tracePt t="295609" x="4473575" y="5143500"/>
          <p14:tracePt t="295623" x="4491038" y="5207000"/>
          <p14:tracePt t="295640" x="4527550" y="5214938"/>
          <p14:tracePt t="295657" x="4572000" y="5224463"/>
          <p14:tracePt t="295672" x="4608513" y="5251450"/>
          <p14:tracePt t="295687" x="4643438" y="5259388"/>
          <p14:tracePt t="295704" x="4660900" y="5305425"/>
          <p14:tracePt t="295721" x="4670425" y="5340350"/>
          <p14:tracePt t="295738" x="4670425" y="5349875"/>
          <p14:tracePt t="296100" x="4670425" y="5357813"/>
          <p14:tracePt t="296115" x="4660900" y="5357813"/>
          <p14:tracePt t="296169" x="4652963" y="5376863"/>
          <p14:tracePt t="296214" x="4652963" y="5384800"/>
          <p14:tracePt t="296231" x="4652963" y="5394325"/>
          <p14:tracePt t="296244" x="4652963" y="5411788"/>
          <p14:tracePt t="296257" x="4670425" y="5438775"/>
          <p14:tracePt t="296273" x="4687888" y="5456238"/>
          <p14:tracePt t="296289" x="4687888" y="5465763"/>
          <p14:tracePt t="296304" x="4697413" y="5473700"/>
          <p14:tracePt t="296414" x="4697413" y="5465763"/>
          <p14:tracePt t="296469" x="4697413" y="5456238"/>
          <p14:tracePt t="296500" x="4697413" y="5448300"/>
          <p14:tracePt t="296512" x="4697413" y="5429250"/>
          <p14:tracePt t="296546" x="4697413" y="5421313"/>
          <p14:tracePt t="296693" x="4697413" y="5411788"/>
          <p14:tracePt t="296822" x="4679950" y="5402263"/>
          <p14:tracePt t="296838" x="4670425" y="5402263"/>
          <p14:tracePt t="296861" x="4670425" y="5394325"/>
          <p14:tracePt t="296960" x="4660900" y="5394325"/>
          <p14:tracePt t="297052" x="4652963" y="5394325"/>
          <p14:tracePt t="297352" x="4643438" y="5394325"/>
          <p14:tracePt t="297365" x="4643438" y="5384800"/>
          <p14:tracePt t="297378" x="4633913" y="5384800"/>
          <p14:tracePt t="297391" x="4625975" y="5384800"/>
          <p14:tracePt t="297408" x="4589463" y="5394325"/>
          <p14:tracePt t="297423" x="4581525" y="5394325"/>
          <p14:tracePt t="297438" x="4545013" y="5402263"/>
          <p14:tracePt t="297454" x="4500563" y="5402263"/>
          <p14:tracePt t="297470" x="4456113" y="5421313"/>
          <p14:tracePt t="297487" x="4375150" y="5421313"/>
          <p14:tracePt t="297504" x="4313238" y="5429250"/>
          <p14:tracePt t="297521" x="4232275" y="5429250"/>
          <p14:tracePt t="297538" x="4152900" y="5411788"/>
          <p14:tracePt t="297556" x="4062413" y="5411788"/>
          <p14:tracePt t="297572" x="3983038" y="5411788"/>
          <p14:tracePt t="297587" x="3911600" y="5411788"/>
          <p14:tracePt t="297604" x="3759200" y="5421313"/>
          <p14:tracePt t="297621" x="3589338" y="5448300"/>
          <p14:tracePt t="297638" x="3509963" y="5473700"/>
          <p14:tracePt t="297654" x="3429000" y="5500688"/>
          <p14:tracePt t="297671" x="3322638" y="5500688"/>
          <p14:tracePt t="297687" x="3259138" y="5527675"/>
          <p14:tracePt t="297707" x="3170238" y="5537200"/>
          <p14:tracePt t="297724" x="3108325" y="5554663"/>
          <p14:tracePt t="297740" x="3071813" y="5591175"/>
          <p14:tracePt t="297756" x="2982913" y="5591175"/>
          <p14:tracePt t="297771" x="2874963" y="5618163"/>
          <p14:tracePt t="297787" x="2759075" y="5643563"/>
          <p14:tracePt t="297806" x="2633663" y="5662613"/>
          <p14:tracePt t="297822" x="2527300" y="5662613"/>
          <p14:tracePt t="297839" x="2411413" y="5662613"/>
          <p14:tracePt t="297854" x="2303463" y="5662613"/>
          <p14:tracePt t="297871" x="2232025" y="5662613"/>
          <p14:tracePt t="297888" x="2133600" y="5670550"/>
          <p14:tracePt t="297904" x="2062163" y="5670550"/>
          <p14:tracePt t="297922" x="1965325" y="5680075"/>
          <p14:tracePt t="297938" x="1884363" y="5680075"/>
          <p14:tracePt t="297954" x="1803400" y="5680075"/>
          <p14:tracePt t="297971" x="1731963" y="5680075"/>
          <p14:tracePt t="297987" x="1687513" y="5680075"/>
          <p14:tracePt t="298007" x="1571625" y="5697538"/>
          <p14:tracePt t="298024" x="1473200" y="5697538"/>
          <p14:tracePt t="298038" x="1428750" y="5697538"/>
          <p14:tracePt t="298054" x="1411288" y="5697538"/>
          <p14:tracePt t="298070" x="1357313" y="5697538"/>
          <p14:tracePt t="298087" x="1330325" y="5697538"/>
          <p14:tracePt t="298104" x="1303338" y="5697538"/>
          <p14:tracePt t="298121" x="1276350" y="5680075"/>
          <p14:tracePt t="298138" x="1258888" y="5680075"/>
          <p14:tracePt t="298154" x="1241425" y="5670550"/>
          <p14:tracePt t="298171" x="1223963" y="5670550"/>
          <p14:tracePt t="298188" x="1179513" y="5670550"/>
          <p14:tracePt t="298204" x="1133475" y="5662613"/>
          <p14:tracePt t="298221" x="1089025" y="5643563"/>
          <p14:tracePt t="298238" x="1044575" y="5626100"/>
          <p14:tracePt t="298254" x="1009650" y="5626100"/>
          <p14:tracePt t="298270" x="982663" y="5599113"/>
          <p14:tracePt t="298288" x="955675" y="5581650"/>
          <p14:tracePt t="298305" x="938213" y="5581650"/>
          <p14:tracePt t="298322" x="911225" y="5581650"/>
          <p14:tracePt t="298337" x="893763" y="5581650"/>
          <p14:tracePt t="298354" x="884238" y="5581650"/>
          <p14:tracePt t="298371" x="857250" y="5581650"/>
          <p14:tracePt t="298387" x="839788" y="5581650"/>
          <p14:tracePt t="298405" x="830263" y="5591175"/>
          <p14:tracePt t="298475" x="822325" y="5591175"/>
          <p14:tracePt t="298497" x="822325" y="5581650"/>
          <p14:tracePt t="298511" x="822325" y="5510213"/>
          <p14:tracePt t="298524" x="822325" y="5500688"/>
          <p14:tracePt t="298540" x="822325" y="5473700"/>
          <p14:tracePt t="298556" x="822325" y="5448300"/>
          <p14:tracePt t="298572" x="822325" y="5438775"/>
          <p14:tracePt t="298588" x="822325" y="5429250"/>
          <p14:tracePt t="298603" x="822325" y="5411788"/>
          <p14:tracePt t="298620" x="822325" y="5402263"/>
          <p14:tracePt t="298665" x="822325" y="5394325"/>
          <p14:tracePt t="298679" x="822325" y="5384800"/>
          <p14:tracePt t="298695" x="830263" y="5376863"/>
          <p14:tracePt t="298711" x="839788" y="5349875"/>
          <p14:tracePt t="298720" x="847725" y="5349875"/>
          <p14:tracePt t="298736" x="866775" y="5340350"/>
          <p14:tracePt t="298753" x="874713" y="5322888"/>
          <p14:tracePt t="298769" x="884238" y="5313363"/>
          <p14:tracePt t="298786" x="901700" y="5313363"/>
          <p14:tracePt t="298803" x="911225" y="5305425"/>
          <p14:tracePt t="298820" x="938213" y="5305425"/>
          <p14:tracePt t="298836" x="955675" y="5305425"/>
          <p14:tracePt t="298853" x="973138" y="5305425"/>
          <p14:tracePt t="298869" x="1009650" y="5305425"/>
          <p14:tracePt t="298886" x="1027113" y="5305425"/>
          <p14:tracePt t="298903" x="1081088" y="5305425"/>
          <p14:tracePt t="298919" x="1089025" y="5305425"/>
          <p14:tracePt t="298936" x="1116013" y="5305425"/>
          <p14:tracePt t="298953" x="1133475" y="5305425"/>
          <p14:tracePt t="298996" x="1143000" y="5305425"/>
          <p14:tracePt t="299127" x="1152525" y="5305425"/>
          <p14:tracePt t="299139" x="1160463" y="5305425"/>
          <p14:tracePt t="299157" x="1169988" y="5313363"/>
          <p14:tracePt t="299174" x="1187450" y="5330825"/>
          <p14:tracePt t="299191" x="1196975" y="5367338"/>
          <p14:tracePt t="299205" x="1204913" y="5384800"/>
          <p14:tracePt t="299221" x="1204913" y="5411788"/>
          <p14:tracePt t="299238" x="1214438" y="5429250"/>
          <p14:tracePt t="299254" x="1214438" y="5438775"/>
          <p14:tracePt t="299271" x="1214438" y="5473700"/>
          <p14:tracePt t="299288" x="1214438" y="5483225"/>
          <p14:tracePt t="299305" x="1214438" y="5492750"/>
          <p14:tracePt t="299321" x="1214438" y="5500688"/>
          <p14:tracePt t="299338" x="1214438" y="5519738"/>
          <p14:tracePt t="299354" x="1214438" y="5527675"/>
          <p14:tracePt t="299372" x="1214438" y="5554663"/>
          <p14:tracePt t="299389" x="1214438" y="5564188"/>
          <p14:tracePt t="299410" x="1214438" y="5572125"/>
          <p14:tracePt t="299427" x="1204913" y="5581650"/>
          <p14:tracePt t="299442" x="1204913" y="5591175"/>
          <p14:tracePt t="299454" x="1196975" y="5591175"/>
          <p14:tracePt t="299472" x="1160463" y="5599113"/>
          <p14:tracePt t="299488" x="1152525" y="5618163"/>
          <p14:tracePt t="299596" x="1143000" y="5618163"/>
          <p14:tracePt t="299604" x="1116013" y="5608638"/>
          <p14:tracePt t="299621" x="1108075" y="5608638"/>
          <p14:tracePt t="299638" x="1089025" y="5599113"/>
          <p14:tracePt t="299657" x="1044575" y="5591175"/>
          <p14:tracePt t="299673" x="1036638" y="5591175"/>
          <p14:tracePt t="299688" x="1017588" y="5591175"/>
          <p14:tracePt t="299705" x="1009650" y="5591175"/>
          <p14:tracePt t="299721" x="982663" y="5591175"/>
          <p14:tracePt t="299737" x="965200" y="5581650"/>
          <p14:tracePt t="299756" x="965200" y="5564188"/>
          <p14:tracePt t="299780" x="955675" y="5564188"/>
          <p14:tracePt t="299794" x="955675" y="5554663"/>
          <p14:tracePt t="299810" x="955675" y="5546725"/>
          <p14:tracePt t="299826" x="946150" y="5537200"/>
          <p14:tracePt t="299840" x="928688" y="5527675"/>
          <p14:tracePt t="299854" x="919163" y="5527675"/>
          <p14:tracePt t="299872" x="911225" y="5510213"/>
          <p14:tracePt t="299888" x="911225" y="5500688"/>
          <p14:tracePt t="299905" x="901700" y="5473700"/>
          <p14:tracePt t="299921" x="901700" y="5465763"/>
          <p14:tracePt t="299937" x="901700" y="5421313"/>
          <p14:tracePt t="299957" x="901700" y="5394325"/>
          <p14:tracePt t="299974" x="901700" y="5367338"/>
          <p14:tracePt t="299988" x="901700" y="5349875"/>
          <p14:tracePt t="300004" x="901700" y="5340350"/>
          <p14:tracePt t="300021" x="901700" y="5322888"/>
          <p14:tracePt t="300072" x="901700" y="5313363"/>
          <p14:tracePt t="300086" x="901700" y="5295900"/>
          <p14:tracePt t="300102" x="911225" y="5295900"/>
          <p14:tracePt t="300124" x="919163" y="5295900"/>
          <p14:tracePt t="300156" x="938213" y="5295900"/>
          <p14:tracePt t="300173" x="955675" y="5286375"/>
          <p14:tracePt t="300184" x="965200" y="5286375"/>
          <p14:tracePt t="300197" x="990600" y="5286375"/>
          <p14:tracePt t="300241" x="1000125" y="5286375"/>
          <p14:tracePt t="300257" x="1009650" y="5286375"/>
          <p14:tracePt t="300269" x="1017588" y="5278438"/>
          <p14:tracePt t="300282" x="1054100" y="5278438"/>
          <p14:tracePt t="300303" x="1062038" y="5278438"/>
          <p14:tracePt t="300315" x="1071563" y="5278438"/>
          <p14:tracePt t="300323" x="1089025" y="5278438"/>
          <p14:tracePt t="300337" x="1125538" y="5278438"/>
          <p14:tracePt t="300353" x="1133475" y="5278438"/>
          <p14:tracePt t="300370" x="1152525" y="5278438"/>
          <p14:tracePt t="300387" x="1179513" y="5278438"/>
          <p14:tracePt t="300403" x="1187450" y="5278438"/>
          <p14:tracePt t="300449" x="1196975" y="5278438"/>
          <p14:tracePt t="300464" x="1204913" y="5278438"/>
          <p14:tracePt t="300487" x="1214438" y="5278438"/>
          <p14:tracePt t="300497" x="1214438" y="5286375"/>
          <p14:tracePt t="300510" x="1223963" y="5286375"/>
          <p14:tracePt t="300540" x="1241425" y="5286375"/>
          <p14:tracePt t="300571" x="1250950" y="5286375"/>
          <p14:tracePt t="300603" x="1258888" y="5286375"/>
          <p14:tracePt t="300620" x="1268413" y="5305425"/>
          <p14:tracePt t="300632" x="1276350" y="5305425"/>
          <p14:tracePt t="300649" x="1276350" y="5322888"/>
          <p14:tracePt t="300687" x="1285875" y="5322888"/>
          <p14:tracePt t="300700" x="1295400" y="5330825"/>
          <p14:tracePt t="300749" x="1295400" y="5340350"/>
          <p14:tracePt t="300763" x="1295400" y="5349875"/>
          <p14:tracePt t="300774" x="1295400" y="5357813"/>
          <p14:tracePt t="300794" x="1295400" y="5376863"/>
          <p14:tracePt t="300816" x="1295400" y="5384800"/>
          <p14:tracePt t="300840" x="1295400" y="5394325"/>
          <p14:tracePt t="300848" x="1295400" y="5402263"/>
          <p14:tracePt t="300854" x="1295400" y="5411788"/>
          <p14:tracePt t="300870" x="1295400" y="5421313"/>
          <p14:tracePt t="300888" x="1295400" y="5429250"/>
          <p14:tracePt t="300904" x="1295400" y="5456238"/>
          <p14:tracePt t="300924" x="1295400" y="5465763"/>
          <p14:tracePt t="300940" x="1295400" y="5473700"/>
          <p14:tracePt t="300957" x="1295400" y="5483225"/>
          <p14:tracePt t="300974" x="1295400" y="5510213"/>
          <p14:tracePt t="300990" x="1295400" y="5519738"/>
          <p14:tracePt t="301006" x="1295400" y="5537200"/>
          <p14:tracePt t="301025" x="1295400" y="5546725"/>
          <p14:tracePt t="301049" x="1295400" y="5554663"/>
          <p14:tracePt t="301063" x="1295400" y="5572125"/>
          <p14:tracePt t="301087" x="1285875" y="5581650"/>
          <p14:tracePt t="301099" x="1285875" y="5591175"/>
          <p14:tracePt t="301117" x="1285875" y="5599113"/>
          <p14:tracePt t="301129" x="1276350" y="5599113"/>
          <p14:tracePt t="301142" x="1276350" y="5608638"/>
          <p14:tracePt t="301155" x="1250950" y="5608638"/>
          <p14:tracePt t="301172" x="1231900" y="5608638"/>
          <p14:tracePt t="301188" x="1214438" y="5618163"/>
          <p14:tracePt t="301205" x="1204913" y="5618163"/>
          <p14:tracePt t="301221" x="1179513" y="5618163"/>
          <p14:tracePt t="301237" x="1169988" y="5626100"/>
          <p14:tracePt t="301254" x="1143000" y="5626100"/>
          <p14:tracePt t="301270" x="1133475" y="5626100"/>
          <p14:tracePt t="301287" x="1116013" y="5626100"/>
          <p14:tracePt t="301303" x="1098550" y="5626100"/>
          <p14:tracePt t="301320" x="1081088" y="5626100"/>
          <p14:tracePt t="301340" x="1062038" y="5626100"/>
          <p14:tracePt t="301358" x="1027113" y="5618163"/>
          <p14:tracePt t="301376" x="1009650" y="5618163"/>
          <p14:tracePt t="301390" x="1000125" y="5618163"/>
          <p14:tracePt t="301404" x="973138" y="5618163"/>
          <p14:tracePt t="301421" x="946150" y="5618163"/>
          <p14:tracePt t="301438" x="919163" y="5618163"/>
          <p14:tracePt t="301456" x="911225" y="5608638"/>
          <p14:tracePt t="301472" x="893763" y="5608638"/>
          <p14:tracePt t="301488" x="884238" y="5608638"/>
          <p14:tracePt t="301504" x="847725" y="5599113"/>
          <p14:tracePt t="301521" x="830263" y="5591175"/>
          <p14:tracePt t="301538" x="785813" y="5572125"/>
          <p14:tracePt t="301555" x="776288" y="5564188"/>
          <p14:tracePt t="301572" x="750888" y="5537200"/>
          <p14:tracePt t="301588" x="731838" y="5510213"/>
          <p14:tracePt t="301606" x="723900" y="5492750"/>
          <p14:tracePt t="301624" x="723900" y="5465763"/>
          <p14:tracePt t="301641" x="714375" y="5438775"/>
          <p14:tracePt t="301657" x="704850" y="5429250"/>
          <p14:tracePt t="301731" x="704850" y="5411788"/>
          <p14:tracePt t="301809" x="704850" y="5402263"/>
          <p14:tracePt t="301931" x="714375" y="5394325"/>
          <p14:tracePt t="301986" x="723900" y="5394325"/>
          <p14:tracePt t="302009" x="731838" y="5394325"/>
          <p14:tracePt t="302025" x="741363" y="5394325"/>
          <p14:tracePt t="302041" x="741363" y="5384800"/>
          <p14:tracePt t="302056" x="758825" y="5384800"/>
          <p14:tracePt t="302493" x="768350" y="5384800"/>
          <p14:tracePt t="302505" x="776288" y="5384800"/>
          <p14:tracePt t="302525" x="803275" y="5376863"/>
          <p14:tracePt t="302541" x="839788" y="5357813"/>
          <p14:tracePt t="302558" x="866775" y="5349875"/>
          <p14:tracePt t="302571" x="874713" y="5349875"/>
          <p14:tracePt t="302588" x="893763" y="5349875"/>
          <p14:tracePt t="302604" x="901700" y="5349875"/>
          <p14:tracePt t="302621" x="919163" y="5349875"/>
          <p14:tracePt t="302639" x="1009650" y="5349875"/>
          <p14:tracePt t="302655" x="1027113" y="5349875"/>
          <p14:tracePt t="302671" x="1071563" y="5357813"/>
          <p14:tracePt t="302688" x="1108075" y="5357813"/>
          <p14:tracePt t="302705" x="1133475" y="5357813"/>
          <p14:tracePt t="302722" x="1160463" y="5349875"/>
          <p14:tracePt t="302785" x="1169988" y="5349875"/>
          <p14:tracePt t="302799" x="1169988" y="5357813"/>
          <p14:tracePt t="302831" x="1179513" y="5367338"/>
          <p14:tracePt t="302844" x="1179513" y="5376863"/>
          <p14:tracePt t="302857" x="1187450" y="5376863"/>
          <p14:tracePt t="302874" x="1187450" y="5394325"/>
          <p14:tracePt t="302890" x="1196975" y="5421313"/>
          <p14:tracePt t="302906" x="1196975" y="5438775"/>
          <p14:tracePt t="302923" x="1196975" y="5456238"/>
          <p14:tracePt t="302941" x="1196975" y="5483225"/>
          <p14:tracePt t="302957" x="1196975" y="5510213"/>
          <p14:tracePt t="302973" x="1196975" y="5519738"/>
          <p14:tracePt t="302992" x="1160463" y="5546725"/>
          <p14:tracePt t="303007" x="1143000" y="5564188"/>
          <p14:tracePt t="303024" x="1125538" y="5581650"/>
          <p14:tracePt t="303041" x="1098550" y="5608638"/>
          <p14:tracePt t="303055" x="1089025" y="5618163"/>
          <p14:tracePt t="303072" x="1071563" y="5626100"/>
          <p14:tracePt t="303088" x="1036638" y="5626100"/>
          <p14:tracePt t="303104" x="1009650" y="5626100"/>
          <p14:tracePt t="303123" x="1000125" y="5626100"/>
          <p14:tracePt t="303138" x="1000125" y="5599113"/>
          <p14:tracePt t="303155" x="990600" y="5581650"/>
          <p14:tracePt t="303172" x="965200" y="5564188"/>
          <p14:tracePt t="303188" x="965200" y="5554663"/>
          <p14:tracePt t="303205" x="955675" y="5519738"/>
          <p14:tracePt t="303222" x="955675" y="5473700"/>
          <p14:tracePt t="303239" x="955675" y="5429250"/>
          <p14:tracePt t="303255" x="955675" y="5421313"/>
          <p14:tracePt t="303272" x="955675" y="5411788"/>
          <p14:tracePt t="303288" x="965200" y="5402263"/>
          <p14:tracePt t="303305" x="982663" y="5402263"/>
          <p14:tracePt t="303320" x="982663" y="5384800"/>
          <p14:tracePt t="303337" x="1000125" y="5376863"/>
          <p14:tracePt t="303354" x="1009650" y="5357813"/>
          <p14:tracePt t="303371" x="1017588" y="5349875"/>
          <p14:tracePt t="303407" x="1027113" y="5349875"/>
          <p14:tracePt t="303461" x="1036638" y="5349875"/>
          <p14:tracePt t="303484" x="1054100" y="5349875"/>
          <p14:tracePt t="303500" x="1071563" y="5349875"/>
          <p14:tracePt t="303512" x="1071563" y="5367338"/>
          <p14:tracePt t="303525" x="1089025" y="5384800"/>
          <p14:tracePt t="303538" x="1116013" y="5411788"/>
          <p14:tracePt t="303569" x="1125538" y="5429250"/>
          <p14:tracePt t="303576" x="1133475" y="5438775"/>
          <p14:tracePt t="303588" x="1133475" y="5448300"/>
          <p14:tracePt t="303604" x="1143000" y="5465763"/>
          <p14:tracePt t="303621" x="1152525" y="5483225"/>
          <p14:tracePt t="303638" x="1160463" y="5510213"/>
          <p14:tracePt t="303657" x="1160463" y="5527675"/>
          <p14:tracePt t="303674" x="1160463" y="5546725"/>
          <p14:tracePt t="303691" x="1160463" y="5581650"/>
          <p14:tracePt t="303707" x="1160463" y="5591175"/>
          <p14:tracePt t="303725" x="1143000" y="5599113"/>
          <p14:tracePt t="303738" x="1116013" y="5608638"/>
          <p14:tracePt t="303755" x="1089025" y="5626100"/>
          <p14:tracePt t="303771" x="1054100" y="5635625"/>
          <p14:tracePt t="303788" x="1027113" y="5643563"/>
          <p14:tracePt t="303805" x="1000125" y="5653088"/>
          <p14:tracePt t="303823" x="982663" y="5653088"/>
          <p14:tracePt t="303839" x="973138" y="5653088"/>
          <p14:tracePt t="303855" x="946150" y="5653088"/>
          <p14:tracePt t="303871" x="928688" y="5643563"/>
          <p14:tracePt t="303889" x="911225" y="5635625"/>
          <p14:tracePt t="303904" x="901700" y="5626100"/>
          <p14:tracePt t="303922" x="866775" y="5591175"/>
          <p14:tracePt t="303939" x="857250" y="5572125"/>
          <p14:tracePt t="303955" x="847725" y="5546725"/>
          <p14:tracePt t="303971" x="830263" y="5519738"/>
          <p14:tracePt t="303991" x="822325" y="5473700"/>
          <p14:tracePt t="304007" x="822325" y="5465763"/>
          <p14:tracePt t="304024" x="822325" y="5456238"/>
          <p14:tracePt t="304046" x="839788" y="5438775"/>
          <p14:tracePt t="304059" x="847725" y="5438775"/>
          <p14:tracePt t="304073" x="866775" y="5429250"/>
          <p14:tracePt t="304091" x="884238" y="5429250"/>
          <p14:tracePt t="304108" x="911225" y="5429250"/>
          <p14:tracePt t="304125" x="928688" y="5421313"/>
          <p14:tracePt t="304141" x="973138" y="5421313"/>
          <p14:tracePt t="304158" x="1017588" y="5421313"/>
          <p14:tracePt t="304174" x="1071563" y="5421313"/>
          <p14:tracePt t="304190" x="1089025" y="5421313"/>
          <p14:tracePt t="304207" x="1125538" y="5438775"/>
          <p14:tracePt t="304225" x="1169988" y="5438775"/>
          <p14:tracePt t="304241" x="1187450" y="5456238"/>
          <p14:tracePt t="304255" x="1223963" y="5473700"/>
          <p14:tracePt t="304272" x="1250950" y="5510213"/>
          <p14:tracePt t="304288" x="1250950" y="5519738"/>
          <p14:tracePt t="304306" x="1276350" y="5554663"/>
          <p14:tracePt t="304322" x="1276350" y="5581650"/>
          <p14:tracePt t="304343" x="1276350" y="5591175"/>
          <p14:tracePt t="304359" x="1268413" y="5599113"/>
          <p14:tracePt t="304371" x="1268413" y="5608638"/>
          <p14:tracePt t="304389" x="1223963" y="5626100"/>
          <p14:tracePt t="304406" x="1152525" y="5635625"/>
          <p14:tracePt t="304422" x="1108075" y="5635625"/>
          <p14:tracePt t="304439" x="1062038" y="5635625"/>
          <p14:tracePt t="304455" x="1017588" y="5635625"/>
          <p14:tracePt t="304472" x="982663" y="5635625"/>
          <p14:tracePt t="304489" x="928688" y="5635625"/>
          <p14:tracePt t="304506" x="911225" y="5635625"/>
          <p14:tracePt t="304522" x="901700" y="5635625"/>
          <p14:tracePt t="304539" x="893763" y="5626100"/>
          <p14:tracePt t="304555" x="884238" y="5608638"/>
          <p14:tracePt t="304571" x="866775" y="5527675"/>
          <p14:tracePt t="304589" x="839788" y="5448300"/>
          <p14:tracePt t="304606" x="839788" y="5402263"/>
          <p14:tracePt t="304623" x="839788" y="5376863"/>
          <p14:tracePt t="304638" x="839788" y="5357813"/>
          <p14:tracePt t="304655" x="839788" y="5340350"/>
          <p14:tracePt t="304672" x="874713" y="5313363"/>
          <p14:tracePt t="304690" x="911225" y="5295900"/>
          <p14:tracePt t="304705" x="955675" y="5295900"/>
          <p14:tracePt t="304723" x="982663" y="5286375"/>
          <p14:tracePt t="304739" x="1017588" y="5286375"/>
          <p14:tracePt t="304755" x="1044575" y="5286375"/>
          <p14:tracePt t="304771" x="1071563" y="5286375"/>
          <p14:tracePt t="304789" x="1089025" y="5286375"/>
          <p14:tracePt t="304806" x="1098550" y="5286375"/>
          <p14:tracePt t="304821" x="1108075" y="5305425"/>
          <p14:tracePt t="304837" x="1133475" y="5313363"/>
          <p14:tracePt t="304854" x="1133475" y="5322888"/>
          <p14:tracePt t="304870" x="1152525" y="5349875"/>
          <p14:tracePt t="304888" x="1160463" y="5376863"/>
          <p14:tracePt t="304907" x="1169988" y="5411788"/>
          <p14:tracePt t="304925" x="1169988" y="5438775"/>
          <p14:tracePt t="304938" x="1169988" y="5473700"/>
          <p14:tracePt t="304955" x="1169988" y="5492750"/>
          <p14:tracePt t="304971" x="1169988" y="5500688"/>
          <p14:tracePt t="304990" x="1169988" y="5546725"/>
          <p14:tracePt t="305014" x="1160463" y="5554663"/>
          <p14:tracePt t="305026" x="1152525" y="5554663"/>
          <p14:tracePt t="305040" x="1143000" y="5572125"/>
          <p14:tracePt t="305055" x="1108075" y="5572125"/>
          <p14:tracePt t="305071" x="1089025" y="5572125"/>
          <p14:tracePt t="305089" x="1044575" y="5572125"/>
          <p14:tracePt t="305106" x="1027113" y="5564188"/>
          <p14:tracePt t="305122" x="1017588" y="5546725"/>
          <p14:tracePt t="305139" x="1009650" y="5527675"/>
          <p14:tracePt t="305155" x="1009650" y="5510213"/>
          <p14:tracePt t="305171" x="1009650" y="5492750"/>
          <p14:tracePt t="305244" x="1009650" y="5483225"/>
          <p14:tracePt t="305256" x="1017588" y="5483225"/>
          <p14:tracePt t="305275" x="1071563" y="5500688"/>
          <p14:tracePt t="305291" x="1133475" y="5500688"/>
          <p14:tracePt t="305306" x="1223963" y="5510213"/>
          <p14:tracePt t="305322" x="1330325" y="5510213"/>
          <p14:tracePt t="305338" x="1446213" y="5510213"/>
          <p14:tracePt t="305355" x="1616075" y="5510213"/>
          <p14:tracePt t="305371" x="1687513" y="5492750"/>
          <p14:tracePt t="305389" x="1857375" y="5492750"/>
          <p14:tracePt t="305406" x="1965325" y="5483225"/>
          <p14:tracePt t="305422" x="2071688" y="5465763"/>
          <p14:tracePt t="305438" x="2224088" y="5448300"/>
          <p14:tracePt t="305455" x="2401888" y="5456238"/>
          <p14:tracePt t="305472" x="2554288" y="5456238"/>
          <p14:tracePt t="305489" x="2625725" y="5456238"/>
          <p14:tracePt t="305506" x="2714625" y="5456238"/>
          <p14:tracePt t="305521" x="2847975" y="5456238"/>
          <p14:tracePt t="305538" x="2919413" y="5456238"/>
          <p14:tracePt t="305555" x="3036888" y="5473700"/>
          <p14:tracePt t="305571" x="3089275" y="5483225"/>
          <p14:tracePt t="305589" x="3133725" y="5483225"/>
          <p14:tracePt t="305605" x="3143250" y="5483225"/>
          <p14:tracePt t="305698" x="3160713" y="5483225"/>
          <p14:tracePt t="305712" x="3197225" y="5483225"/>
          <p14:tracePt t="305725" x="3214688" y="5483225"/>
          <p14:tracePt t="305740" x="3241675" y="5483225"/>
          <p14:tracePt t="305758" x="3340100" y="5456238"/>
          <p14:tracePt t="305774" x="3367088" y="5448300"/>
          <p14:tracePt t="305789" x="3429000" y="5429250"/>
          <p14:tracePt t="305806" x="3509963" y="5421313"/>
          <p14:tracePt t="305823" x="3544888" y="5421313"/>
          <p14:tracePt t="305837" x="3562350" y="5421313"/>
          <p14:tracePt t="305853" x="3581400" y="5421313"/>
          <p14:tracePt t="305870" x="3608388" y="5421313"/>
          <p14:tracePt t="305887" x="3625850" y="5421313"/>
          <p14:tracePt t="305904" x="3687763" y="5411788"/>
          <p14:tracePt t="305921" x="3768725" y="5394325"/>
          <p14:tracePt t="305937" x="3803650" y="5394325"/>
          <p14:tracePt t="305953" x="3848100" y="5394325"/>
          <p14:tracePt t="305970" x="3867150" y="5394325"/>
          <p14:tracePt t="305987" x="3875088" y="5394325"/>
          <p14:tracePt t="306004" x="3884613" y="5394325"/>
          <p14:tracePt t="306026" x="3894138" y="5394325"/>
          <p14:tracePt t="306041" x="3911600" y="5394325"/>
          <p14:tracePt t="306074" x="3919538" y="5394325"/>
          <p14:tracePt t="306128" x="3929063" y="5394325"/>
          <p14:tracePt t="306142" x="3946525" y="5394325"/>
          <p14:tracePt t="306158" x="3965575" y="5394325"/>
          <p14:tracePt t="306173" x="3990975" y="5394325"/>
          <p14:tracePt t="306188" x="4000500" y="5394325"/>
          <p14:tracePt t="306205" x="4010025" y="5394325"/>
          <p14:tracePt t="306222" x="4017963" y="5402263"/>
          <p14:tracePt t="306238" x="4044950" y="5402263"/>
          <p14:tracePt t="306254" x="4044950" y="5411788"/>
          <p14:tracePt t="306271" x="4081463" y="5411788"/>
          <p14:tracePt t="306289" x="4152900" y="5429250"/>
          <p14:tracePt t="306305" x="4179888" y="5438775"/>
          <p14:tracePt t="306321" x="4205288" y="5438775"/>
          <p14:tracePt t="306337" x="4214813" y="5438775"/>
          <p14:tracePt t="306365" x="4224338" y="5438775"/>
          <p14:tracePt t="306412" x="4241800" y="5438775"/>
          <p14:tracePt t="306428" x="4251325" y="5448300"/>
          <p14:tracePt t="306442" x="4268788" y="5448300"/>
          <p14:tracePt t="306458" x="4286250" y="5448300"/>
          <p14:tracePt t="306475" x="4322763" y="5456238"/>
          <p14:tracePt t="306492" x="4357688" y="5456238"/>
          <p14:tracePt t="306507" x="4375150" y="5456238"/>
          <p14:tracePt t="306542" x="4384675" y="5456238"/>
          <p14:tracePt t="306572" x="4394200" y="5456238"/>
          <p14:tracePt t="306584" x="4394200" y="5448300"/>
          <p14:tracePt t="306604" x="4394200" y="5438775"/>
          <p14:tracePt t="306619" x="4402138" y="5438775"/>
          <p14:tracePt t="306632" x="4402138" y="5429250"/>
          <p14:tracePt t="306649" x="4402138" y="5411788"/>
          <p14:tracePt t="306657" x="4402138" y="5402263"/>
          <p14:tracePt t="306672" x="4411663" y="5384800"/>
          <p14:tracePt t="306688" x="4411663" y="5376863"/>
          <p14:tracePt t="306704" x="4411663" y="5367338"/>
          <p14:tracePt t="306721" x="4411663" y="5349875"/>
          <p14:tracePt t="306737" x="4411663" y="5322888"/>
          <p14:tracePt t="306754" x="4411663" y="5313363"/>
          <p14:tracePt t="306775" x="4402138" y="5278438"/>
          <p14:tracePt t="306791" x="4384675" y="5268913"/>
          <p14:tracePt t="306807" x="4357688" y="5268913"/>
          <p14:tracePt t="306825" x="4340225" y="5251450"/>
          <p14:tracePt t="306838" x="4322763" y="5251450"/>
          <p14:tracePt t="306855" x="4295775" y="5241925"/>
          <p14:tracePt t="306872" x="4268788" y="5224463"/>
          <p14:tracePt t="306890" x="4259263" y="5224463"/>
          <p14:tracePt t="306912" x="4251325" y="5224463"/>
          <p14:tracePt t="306925" x="4232275" y="5224463"/>
          <p14:tracePt t="306949" x="4232275" y="5233988"/>
          <p14:tracePt t="306957" x="4224338" y="5233988"/>
          <p14:tracePt t="306971" x="4224338" y="5251450"/>
          <p14:tracePt t="306987" x="4214813" y="5259388"/>
          <p14:tracePt t="307007" x="4197350" y="5278438"/>
          <p14:tracePt t="307023" x="4197350" y="5305425"/>
          <p14:tracePt t="307040" x="4187825" y="5322888"/>
          <p14:tracePt t="307058" x="4187825" y="5367338"/>
          <p14:tracePt t="307073" x="4187825" y="5376863"/>
          <p14:tracePt t="307090" x="4187825" y="5394325"/>
          <p14:tracePt t="307109" x="4187825" y="5421313"/>
          <p14:tracePt t="307126" x="4205288" y="5448300"/>
          <p14:tracePt t="307141" x="4205288" y="5456238"/>
          <p14:tracePt t="307157" x="4224338" y="5465763"/>
          <p14:tracePt t="307175" x="4232275" y="5483225"/>
          <p14:tracePt t="307189" x="4241800" y="5492750"/>
          <p14:tracePt t="307206" x="4259263" y="5500688"/>
          <p14:tracePt t="307222" x="4276725" y="5500688"/>
          <p14:tracePt t="307238" x="4295775" y="5519738"/>
          <p14:tracePt t="307256" x="4330700" y="5554663"/>
          <p14:tracePt t="307273" x="4348163" y="5554663"/>
          <p14:tracePt t="307289" x="4384675" y="5572125"/>
          <p14:tracePt t="307305" x="4394200" y="5581650"/>
          <p14:tracePt t="307322" x="4402138" y="5581650"/>
          <p14:tracePt t="307339" x="4419600" y="5581650"/>
          <p14:tracePt t="307356" x="4429125" y="5581650"/>
          <p14:tracePt t="307379" x="4429125" y="5564188"/>
          <p14:tracePt t="307390" x="4429125" y="5554663"/>
          <p14:tracePt t="307406" x="4446588" y="5537200"/>
          <p14:tracePt t="307423" x="4446588" y="5519738"/>
          <p14:tracePt t="307439" x="4465638" y="5510213"/>
          <p14:tracePt t="307456" x="4465638" y="5473700"/>
          <p14:tracePt t="307473" x="4473575" y="5448300"/>
          <p14:tracePt t="307489" x="4473575" y="5411788"/>
          <p14:tracePt t="307505" x="4473575" y="5394325"/>
          <p14:tracePt t="307522" x="4473575" y="5349875"/>
          <p14:tracePt t="307539" x="4465638" y="5330825"/>
          <p14:tracePt t="307556" x="4438650" y="5295900"/>
          <p14:tracePt t="307572" x="4429125" y="5295900"/>
          <p14:tracePt t="307588" x="4419600" y="5286375"/>
          <p14:tracePt t="307605" x="4411663" y="5278438"/>
          <p14:tracePt t="307622" x="4375150" y="5268913"/>
          <p14:tracePt t="307639" x="4357688" y="5259388"/>
          <p14:tracePt t="307656" x="4340225" y="5259388"/>
          <p14:tracePt t="307673" x="4313238" y="5259388"/>
          <p14:tracePt t="307689" x="4286250" y="5259388"/>
          <p14:tracePt t="307705" x="4241800" y="5259388"/>
          <p14:tracePt t="307722" x="4197350" y="5268913"/>
          <p14:tracePt t="307740" x="4170363" y="5268913"/>
          <p14:tracePt t="307756" x="4152900" y="5268913"/>
          <p14:tracePt t="307772" x="4143375" y="5268913"/>
          <p14:tracePt t="307818" x="4143375" y="5278438"/>
          <p14:tracePt t="307826" x="4143375" y="5305425"/>
          <p14:tracePt t="307840" x="4143375" y="5349875"/>
          <p14:tracePt t="307855" x="4143375" y="5367338"/>
          <p14:tracePt t="307872" x="4143375" y="5394325"/>
          <p14:tracePt t="307889" x="4143375" y="5402263"/>
          <p14:tracePt t="307909" x="4143375" y="5411788"/>
          <p14:tracePt t="307922" x="4152900" y="5411788"/>
          <p14:tracePt t="307940" x="4170363" y="5429250"/>
          <p14:tracePt t="307956" x="4205288" y="5438775"/>
          <p14:tracePt t="307972" x="4241800" y="5456238"/>
          <p14:tracePt t="307989" x="4286250" y="5448300"/>
          <p14:tracePt t="308005" x="4313238" y="5448300"/>
          <p14:tracePt t="308021" x="4340225" y="5448300"/>
          <p14:tracePt t="308039" x="4375150" y="5448300"/>
          <p14:tracePt t="308057" x="4394200" y="5448300"/>
          <p14:tracePt t="308094" x="4402138" y="5448300"/>
          <p14:tracePt t="308219" x="4402138" y="5438775"/>
          <p14:tracePt t="308256" x="4402138" y="5429250"/>
          <p14:tracePt t="308270" x="4402138" y="5421313"/>
          <p14:tracePt t="308282" x="4402138" y="5411788"/>
          <p14:tracePt t="308294" x="4419600" y="5349875"/>
          <p14:tracePt t="308306" x="4419600" y="5259388"/>
          <p14:tracePt t="308323" x="4419600" y="4805363"/>
          <p14:tracePt t="308339" x="4419600" y="4357688"/>
          <p14:tracePt t="308356" x="4446588" y="3902075"/>
          <p14:tracePt t="308373" x="4483100" y="3455988"/>
          <p14:tracePt t="308389" x="4518025" y="3187700"/>
          <p14:tracePt t="308405" x="4518025" y="3108325"/>
          <p14:tracePt t="308423" x="4518025" y="3063875"/>
          <p14:tracePt t="308439" x="4518025" y="3044825"/>
          <p14:tracePt t="308456" x="4518025" y="3036888"/>
          <p14:tracePt t="308472" x="4518025" y="2992438"/>
          <p14:tracePt t="308489" x="4527550" y="2955925"/>
          <p14:tracePt t="308506" x="4537075" y="2911475"/>
          <p14:tracePt t="308523" x="4537075" y="2857500"/>
          <p14:tracePt t="308539" x="4537075" y="2795588"/>
          <p14:tracePt t="308556" x="4554538" y="2724150"/>
          <p14:tracePt t="308573" x="4545013" y="2625725"/>
          <p14:tracePt t="308589" x="4537075" y="2563813"/>
          <p14:tracePt t="308605" x="4527550" y="2517775"/>
          <p14:tracePt t="308622" x="4500563" y="2500313"/>
          <p14:tracePt t="308640" x="4465638" y="2482850"/>
          <p14:tracePt t="308658" x="4438650" y="2482850"/>
          <p14:tracePt t="308675" x="4384675" y="2473325"/>
          <p14:tracePt t="308689" x="4348163" y="2465388"/>
          <p14:tracePt t="308705" x="4303713" y="2465388"/>
          <p14:tracePt t="308722" x="4224338" y="2465388"/>
          <p14:tracePt t="308739" x="4125913" y="2482850"/>
          <p14:tracePt t="308756" x="4027488" y="2482850"/>
          <p14:tracePt t="308772" x="3990975" y="2492375"/>
          <p14:tracePt t="308789" x="3929063" y="2500313"/>
          <p14:tracePt t="308808" x="3867150" y="2500313"/>
          <p14:tracePt t="308827" x="3803650" y="2527300"/>
          <p14:tracePt t="308842" x="3759200" y="2527300"/>
          <p14:tracePt t="308858" x="3714750" y="2527300"/>
          <p14:tracePt t="308874" x="3679825" y="2554288"/>
          <p14:tracePt t="308892" x="3652838" y="2554288"/>
          <p14:tracePt t="308907" x="3625850" y="2554288"/>
          <p14:tracePt t="308932" x="3616325" y="2554288"/>
          <p14:tracePt t="308955" x="3616325" y="2563813"/>
          <p14:tracePt t="309041" x="3608388" y="2563813"/>
          <p14:tracePt t="309093" x="3616325" y="2563813"/>
          <p14:tracePt t="309105" x="3625850" y="2563813"/>
          <p14:tracePt t="309125" x="3724275" y="2563813"/>
          <p14:tracePt t="309142" x="3768725" y="2563813"/>
          <p14:tracePt t="309158" x="3813175" y="2563813"/>
          <p14:tracePt t="309173" x="3875088" y="2563813"/>
          <p14:tracePt t="309189" x="3919538" y="2563813"/>
          <p14:tracePt t="309205" x="4000500" y="2563813"/>
          <p14:tracePt t="309224" x="4081463" y="2563813"/>
          <p14:tracePt t="309241" x="4116388" y="2563813"/>
          <p14:tracePt t="309258" x="4205288" y="2563813"/>
          <p14:tracePt t="309275" x="4330700" y="2563813"/>
          <p14:tracePt t="309292" x="4438650" y="2563813"/>
          <p14:tracePt t="309309" x="4510088" y="2563813"/>
          <p14:tracePt t="309323" x="4554538" y="2563813"/>
          <p14:tracePt t="309339" x="4660900" y="2563813"/>
          <p14:tracePt t="309355" x="4724400" y="2554288"/>
          <p14:tracePt t="309372" x="4803775" y="2544763"/>
          <p14:tracePt t="309388" x="4894263" y="2544763"/>
          <p14:tracePt t="309405" x="4929188" y="2536825"/>
          <p14:tracePt t="309422" x="4983163" y="2536825"/>
          <p14:tracePt t="309439" x="5054600" y="2517775"/>
          <p14:tracePt t="309456" x="5089525" y="2517775"/>
          <p14:tracePt t="309472" x="5116513" y="2509838"/>
          <p14:tracePt t="309488" x="5135563" y="2500313"/>
          <p14:tracePt t="309505" x="5160963" y="2500313"/>
          <p14:tracePt t="309555" x="5170488" y="2500313"/>
          <p14:tracePt t="309616" x="5187950" y="2492375"/>
          <p14:tracePt t="309628" x="5207000" y="2492375"/>
          <p14:tracePt t="309642" x="5224463" y="2492375"/>
          <p14:tracePt t="309655" x="5278438" y="2492375"/>
          <p14:tracePt t="309672" x="5313363" y="2492375"/>
          <p14:tracePt t="309690" x="5322888" y="2492375"/>
          <p14:tracePt t="309709" x="5394325" y="2509838"/>
          <p14:tracePt t="309725" x="5429250" y="2509838"/>
          <p14:tracePt t="309741" x="5446713" y="2509838"/>
          <p14:tracePt t="309758" x="5456238" y="2509838"/>
          <p14:tracePt t="309839" x="5456238" y="2517775"/>
          <p14:tracePt t="309885" x="5438775" y="2517775"/>
          <p14:tracePt t="309897" x="5411788" y="2517775"/>
          <p14:tracePt t="309910" x="5330825" y="2517775"/>
          <p14:tracePt t="309926" x="5278438" y="2517775"/>
          <p14:tracePt t="309942" x="5160963" y="2527300"/>
          <p14:tracePt t="309956" x="5089525" y="2544763"/>
          <p14:tracePt t="309972" x="4965700" y="2554288"/>
          <p14:tracePt t="309989" x="4867275" y="2554288"/>
          <p14:tracePt t="310006" x="4795838" y="2554288"/>
          <p14:tracePt t="310023" x="4633913" y="2554288"/>
          <p14:tracePt t="310039" x="4554538" y="2554288"/>
          <p14:tracePt t="310056" x="4518025" y="2554288"/>
          <p14:tracePt t="310106" x="4518025" y="2571750"/>
          <p14:tracePt t="310122" x="4518025" y="2581275"/>
          <p14:tracePt t="310130" x="4518025" y="2589213"/>
          <p14:tracePt t="310139" x="4537075" y="2625725"/>
          <p14:tracePt t="310156" x="4562475" y="2751138"/>
          <p14:tracePt t="310172" x="4625975" y="2938463"/>
          <p14:tracePt t="310189" x="4714875" y="3098800"/>
          <p14:tracePt t="310206" x="4840288" y="3500438"/>
          <p14:tracePt t="310223" x="4911725" y="3733800"/>
          <p14:tracePt t="310240" x="4946650" y="4019550"/>
          <p14:tracePt t="310255" x="4965700" y="4197350"/>
          <p14:tracePt t="310271" x="5000625" y="4421188"/>
          <p14:tracePt t="310287" x="5010150" y="4572000"/>
          <p14:tracePt t="310306" x="5027613" y="4751388"/>
          <p14:tracePt t="310321" x="5027613" y="4857750"/>
          <p14:tracePt t="310341" x="5027613" y="4902200"/>
          <p14:tracePt t="310357" x="5010150" y="4956175"/>
          <p14:tracePt t="310373" x="4983163" y="5000625"/>
          <p14:tracePt t="310390" x="4983163" y="5027613"/>
          <p14:tracePt t="310408" x="4956175" y="5081588"/>
          <p14:tracePt t="310425" x="4956175" y="5116513"/>
          <p14:tracePt t="310441" x="4946650" y="5153025"/>
          <p14:tracePt t="310457" x="4938713" y="5162550"/>
          <p14:tracePt t="310473" x="4929188" y="5170488"/>
          <p14:tracePt t="310493" x="4929188" y="5180013"/>
          <p14:tracePt t="310508" x="4921250" y="5187950"/>
          <p14:tracePt t="310524" x="4921250" y="5224463"/>
          <p14:tracePt t="310541" x="4911725" y="5251450"/>
          <p14:tracePt t="310557" x="4911725" y="5278438"/>
          <p14:tracePt t="310573" x="4894263" y="5286375"/>
          <p14:tracePt t="310699" x="4884738" y="5286375"/>
          <p14:tracePt t="310711" x="4875213" y="5286375"/>
          <p14:tracePt t="310725" x="4857750" y="5286375"/>
          <p14:tracePt t="310822" x="4857750" y="5295900"/>
          <p14:tracePt t="310845" x="4857750" y="5305425"/>
          <p14:tracePt t="310899" x="4857750" y="5313363"/>
          <p14:tracePt t="310923" x="4867275" y="5313363"/>
          <p14:tracePt t="310936" x="4884738" y="5322888"/>
          <p14:tracePt t="310947" x="4902200" y="5322888"/>
          <p14:tracePt t="310959" x="4921250" y="5322888"/>
          <p14:tracePt t="310974" x="4929188" y="5340350"/>
          <p14:tracePt t="310992" x="4938713" y="5340350"/>
          <p14:tracePt t="311008" x="4946650" y="5340350"/>
          <p14:tracePt t="311025" x="4983163" y="5349875"/>
          <p14:tracePt t="311041" x="5000625" y="5349875"/>
          <p14:tracePt t="311056" x="5064125" y="5349875"/>
          <p14:tracePt t="311072" x="5108575" y="5349875"/>
          <p14:tracePt t="311090" x="5153025" y="5349875"/>
          <p14:tracePt t="311106" x="5180013" y="5349875"/>
          <p14:tracePt t="311123" x="5214938" y="5349875"/>
          <p14:tracePt t="311139" x="5232400" y="5330825"/>
          <p14:tracePt t="311156" x="5259388" y="5330825"/>
          <p14:tracePt t="311173" x="5268913" y="5330825"/>
          <p14:tracePt t="311191" x="5278438" y="5322888"/>
          <p14:tracePt t="311207" x="5295900" y="5322888"/>
          <p14:tracePt t="311223" x="5322888" y="5322888"/>
          <p14:tracePt t="311244" x="5330825" y="5322888"/>
          <p14:tracePt t="311266" x="5340350" y="5322888"/>
          <p14:tracePt t="311361" x="5340350" y="5313363"/>
          <p14:tracePt t="311376" x="5330825" y="5251450"/>
          <p14:tracePt t="311392" x="5322888" y="5187950"/>
          <p14:tracePt t="311409" x="5303838" y="5126038"/>
          <p14:tracePt t="311423" x="5295900" y="5064125"/>
          <p14:tracePt t="311440" x="5295900" y="5000625"/>
          <p14:tracePt t="311456" x="5286375" y="4929188"/>
          <p14:tracePt t="311472" x="5286375" y="4849813"/>
          <p14:tracePt t="311490" x="5259388" y="4795838"/>
          <p14:tracePt t="311506" x="5259388" y="4741863"/>
          <p14:tracePt t="311523" x="5251450" y="4714875"/>
          <p14:tracePt t="311539" x="5251450" y="4679950"/>
          <p14:tracePt t="311556" x="5251450" y="4670425"/>
          <p14:tracePt t="311572" x="5251450" y="4643438"/>
          <p14:tracePt t="311590" x="5251450" y="4635500"/>
          <p14:tracePt t="311621" x="5251450" y="4625975"/>
          <p14:tracePt t="311629" x="5251450" y="4616450"/>
          <p14:tracePt t="311644" x="5232400" y="4616450"/>
          <p14:tracePt t="311656" x="5232400" y="4608513"/>
          <p14:tracePt t="311673" x="5232400" y="4572000"/>
          <p14:tracePt t="311689" x="5224463" y="4545013"/>
          <p14:tracePt t="311706" x="5214938" y="4527550"/>
          <p14:tracePt t="311723" x="5214938" y="4500563"/>
          <p14:tracePt t="311739" x="5214938" y="4492625"/>
          <p14:tracePt t="311867" x="5214938" y="4519613"/>
          <p14:tracePt t="311880" x="5214938" y="4537075"/>
          <p14:tracePt t="311892" x="5214938" y="4581525"/>
          <p14:tracePt t="311908" x="5214938" y="4643438"/>
          <p14:tracePt t="311925" x="5214938" y="4687888"/>
          <p14:tracePt t="311942" x="5214938" y="4751388"/>
          <p14:tracePt t="311959" x="5214938" y="4867275"/>
          <p14:tracePt t="311975" x="5214938" y="4911725"/>
          <p14:tracePt t="311990" x="5224463" y="4956175"/>
          <p14:tracePt t="312006" x="5224463" y="5010150"/>
          <p14:tracePt t="312023" x="5224463" y="5064125"/>
          <p14:tracePt t="312039" x="5224463" y="5126038"/>
          <p14:tracePt t="312055" x="5232400" y="5187950"/>
          <p14:tracePt t="312072" x="5232400" y="5233988"/>
          <p14:tracePt t="312090" x="5232400" y="5268913"/>
          <p14:tracePt t="312106" x="5232400" y="5286375"/>
          <p14:tracePt t="312122" x="5232400" y="5349875"/>
          <p14:tracePt t="312139" x="5232400" y="5367338"/>
          <p14:tracePt t="312155" x="5232400" y="5429250"/>
          <p14:tracePt t="312173" x="5232400" y="5448300"/>
          <p14:tracePt t="312190" x="5251450" y="5500688"/>
          <p14:tracePt t="312206" x="5259388" y="5537200"/>
          <p14:tracePt t="312223" x="5278438" y="5564188"/>
          <p14:tracePt t="312239" x="5278438" y="5581650"/>
          <p14:tracePt t="312256" x="5278438" y="5591175"/>
          <p14:tracePt t="312272" x="5278438" y="5599113"/>
          <p14:tracePt t="312292" x="5286375" y="5635625"/>
          <p14:tracePt t="312309" x="5286375" y="5643563"/>
          <p14:tracePt t="312323" x="5295900" y="5662613"/>
          <p14:tracePt t="312342" x="5295900" y="5670550"/>
          <p14:tracePt t="312375" x="5295900" y="5680075"/>
          <p14:tracePt t="312489" x="5303838" y="5670550"/>
          <p14:tracePt t="312502" x="5303838" y="5662613"/>
          <p14:tracePt t="312514" x="5322888" y="5572125"/>
          <p14:tracePt t="312525" x="5322888" y="5519738"/>
          <p14:tracePt t="312539" x="5330825" y="5384800"/>
          <p14:tracePt t="312555" x="5330825" y="5241925"/>
          <p14:tracePt t="312572" x="5349875" y="5064125"/>
          <p14:tracePt t="312590" x="5349875" y="4929188"/>
          <p14:tracePt t="312606" x="5357813" y="4876800"/>
          <p14:tracePt t="312623" x="5357813" y="4830763"/>
          <p14:tracePt t="312639" x="5357813" y="4768850"/>
          <p14:tracePt t="312655" x="5357813" y="4724400"/>
          <p14:tracePt t="312672" x="5357813" y="4652963"/>
          <p14:tracePt t="312690" x="5340350" y="4591050"/>
          <p14:tracePt t="312705" x="5340350" y="4581525"/>
          <p14:tracePt t="312722" x="5340350" y="4537075"/>
          <p14:tracePt t="312739" x="5330825" y="4519613"/>
          <p14:tracePt t="312756" x="5330825" y="4510088"/>
          <p14:tracePt t="312773" x="5322888" y="4492625"/>
          <p14:tracePt t="312789" x="5313363" y="4465638"/>
          <p14:tracePt t="312806" x="5313363" y="4448175"/>
          <p14:tracePt t="312823" x="5313363" y="4438650"/>
          <p14:tracePt t="312838" x="5313363" y="4411663"/>
          <p14:tracePt t="312889" x="5313363" y="4402138"/>
          <p14:tracePt t="313011" x="5303838" y="4402138"/>
          <p14:tracePt t="313024" x="5303838" y="4411663"/>
          <p14:tracePt t="313041" x="5286375" y="4465638"/>
          <p14:tracePt t="313059" x="5278438" y="4545013"/>
          <p14:tracePt t="313073" x="5278438" y="4608513"/>
          <p14:tracePt t="313089" x="5278438" y="4643438"/>
          <p14:tracePt t="313106" x="5278438" y="4687888"/>
          <p14:tracePt t="313122" x="5278438" y="4706938"/>
          <p14:tracePt t="313139" x="5278438" y="4751388"/>
          <p14:tracePt t="313156" x="5278438" y="4805363"/>
          <p14:tracePt t="313173" x="5268913" y="4849813"/>
          <p14:tracePt t="313190" x="5268913" y="4884738"/>
          <p14:tracePt t="313206" x="5268913" y="4921250"/>
          <p14:tracePt t="313222" x="5268913" y="4965700"/>
          <p14:tracePt t="313239" x="5268913" y="4983163"/>
          <p14:tracePt t="313257" x="5259388" y="5010150"/>
          <p14:tracePt t="313273" x="5259388" y="5037138"/>
          <p14:tracePt t="313290" x="5259388" y="5081588"/>
          <p14:tracePt t="313306" x="5259388" y="5126038"/>
          <p14:tracePt t="313322" x="5259388" y="5170488"/>
          <p14:tracePt t="313339" x="5259388" y="5197475"/>
          <p14:tracePt t="313357" x="5259388" y="5214938"/>
          <p14:tracePt t="313374" x="5259388" y="5233988"/>
          <p14:tracePt t="313390" x="5259388" y="5259388"/>
          <p14:tracePt t="313408" x="5259388" y="5278438"/>
          <p14:tracePt t="313424" x="5259388" y="5313363"/>
          <p14:tracePt t="313443" x="5259388" y="5349875"/>
          <p14:tracePt t="313458" x="5259388" y="5357813"/>
          <p14:tracePt t="313474" x="5259388" y="5376863"/>
          <p14:tracePt t="313490" x="5259388" y="5394325"/>
          <p14:tracePt t="313506" x="5259388" y="5411788"/>
          <p14:tracePt t="313522" x="5259388" y="5429250"/>
          <p14:tracePt t="313541" x="5259388" y="5473700"/>
          <p14:tracePt t="313556" x="5268913" y="5473700"/>
          <p14:tracePt t="313573" x="5268913" y="5492750"/>
          <p14:tracePt t="313590" x="5268913" y="5500688"/>
          <p14:tracePt t="313612" x="5268913" y="5519738"/>
          <p14:tracePt t="313636" x="5268913" y="5527675"/>
          <p14:tracePt t="313649" x="5268913" y="5546725"/>
          <p14:tracePt t="313664" x="5268913" y="5572125"/>
          <p14:tracePt t="313887" x="5268913" y="5554663"/>
          <p14:tracePt t="313900" x="5268913" y="5537200"/>
          <p14:tracePt t="313914" x="5268913" y="5527675"/>
          <p14:tracePt t="313928" x="5268913" y="5465763"/>
          <p14:tracePt t="313940" x="5259388" y="5394325"/>
          <p14:tracePt t="313956" x="5259388" y="5286375"/>
          <p14:tracePt t="313972" x="5259388" y="5180013"/>
          <p14:tracePt t="313988" x="5268913" y="5081588"/>
          <p14:tracePt t="314005" x="5268913" y="4983163"/>
          <p14:tracePt t="314021" x="5268913" y="4911725"/>
          <p14:tracePt t="314038" x="5259388" y="4830763"/>
          <p14:tracePt t="314055" x="5251450" y="4759325"/>
          <p14:tracePt t="314072" x="5251450" y="4687888"/>
          <p14:tracePt t="314089" x="5251450" y="4608513"/>
          <p14:tracePt t="314105" x="5251450" y="4581525"/>
          <p14:tracePt t="314122" x="5241925" y="4564063"/>
          <p14:tracePt t="314138" x="5241925" y="4537075"/>
          <p14:tracePt t="314154" x="5241925" y="4527550"/>
          <p14:tracePt t="314379" x="5241925" y="4537075"/>
          <p14:tracePt t="314392" x="5241925" y="4564063"/>
          <p14:tracePt t="314408" x="5241925" y="4591050"/>
          <p14:tracePt t="314426" x="5241925" y="4662488"/>
          <p14:tracePt t="314442" x="5241925" y="4724400"/>
          <p14:tracePt t="314457" x="5241925" y="4759325"/>
          <p14:tracePt t="314473" x="5241925" y="4786313"/>
          <p14:tracePt t="314490" x="5241925" y="4822825"/>
          <p14:tracePt t="314506" x="5241925" y="4867275"/>
          <p14:tracePt t="314523" x="5241925" y="4884738"/>
          <p14:tracePt t="314541" x="5251450" y="4956175"/>
          <p14:tracePt t="314557" x="5251450" y="5000625"/>
          <p14:tracePt t="314573" x="5251450" y="5064125"/>
          <p14:tracePt t="314590" x="5251450" y="5099050"/>
          <p14:tracePt t="314606" x="5251450" y="5143500"/>
          <p14:tracePt t="314623" x="5251450" y="5162550"/>
          <p14:tracePt t="314639" x="5251450" y="5180013"/>
          <p14:tracePt t="314656" x="5251450" y="5207000"/>
          <p14:tracePt t="314674" x="5251450" y="5233988"/>
          <p14:tracePt t="314692" x="5251450" y="5241925"/>
          <p14:tracePt t="314709" x="5251450" y="5286375"/>
          <p14:tracePt t="314724" x="5251450" y="5295900"/>
          <p14:tracePt t="314743" x="5251450" y="5305425"/>
          <p14:tracePt t="314787" x="5251450" y="5313363"/>
          <p14:tracePt t="314795" x="5251450" y="5340350"/>
          <p14:tracePt t="314806" x="5251450" y="5349875"/>
          <p14:tracePt t="314823" x="5251450" y="5384800"/>
          <p14:tracePt t="314838" x="5251450" y="5402263"/>
          <p14:tracePt t="314855" x="5251450" y="5448300"/>
          <p14:tracePt t="314872" x="5251450" y="5465763"/>
          <p14:tracePt t="314889" x="5251450" y="5483225"/>
          <p14:tracePt t="314908" x="5251450" y="5492750"/>
          <p14:tracePt t="314941" x="5259388" y="5500688"/>
          <p14:tracePt t="315156" x="5259388" y="5483225"/>
          <p14:tracePt t="315167" x="5259388" y="5448300"/>
          <p14:tracePt t="315181" x="5259388" y="5402263"/>
          <p14:tracePt t="315194" x="5259388" y="5322888"/>
          <p14:tracePt t="315210" x="5259388" y="5233988"/>
          <p14:tracePt t="315226" x="5259388" y="5153025"/>
          <p14:tracePt t="315240" x="5259388" y="5091113"/>
          <p14:tracePt t="315257" x="5259388" y="5019675"/>
          <p14:tracePt t="315273" x="5259388" y="4911725"/>
          <p14:tracePt t="315290" x="5259388" y="4830763"/>
          <p14:tracePt t="315306" x="5259388" y="4786313"/>
          <p14:tracePt t="315322" x="5259388" y="4751388"/>
          <p14:tracePt t="315340" x="5259388" y="4706938"/>
          <p14:tracePt t="315357" x="5259388" y="4652963"/>
          <p14:tracePt t="315374" x="5259388" y="4591050"/>
          <p14:tracePt t="315389" x="5259388" y="4500563"/>
          <p14:tracePt t="315406" x="5251450" y="4438650"/>
          <p14:tracePt t="315423" x="5251450" y="4421188"/>
          <p14:tracePt t="315485" x="5251450" y="4402138"/>
          <p14:tracePt t="315493" x="5251450" y="4394200"/>
          <p14:tracePt t="315509" x="5251450" y="4376738"/>
          <p14:tracePt t="315763" x="5241925" y="4376738"/>
          <p14:tracePt t="315778" x="5241925" y="4384675"/>
          <p14:tracePt t="315794" x="5241925" y="4411663"/>
          <p14:tracePt t="315810" x="5241925" y="4438650"/>
          <p14:tracePt t="315825" x="5241925" y="4465638"/>
          <p14:tracePt t="315840" x="5241925" y="4483100"/>
          <p14:tracePt t="315857" x="5241925" y="4500563"/>
          <p14:tracePt t="315872" x="5241925" y="4537075"/>
          <p14:tracePt t="315890" x="5241925" y="4545013"/>
          <p14:tracePt t="315906" x="5241925" y="4572000"/>
          <p14:tracePt t="315924" x="5241925" y="4616450"/>
          <p14:tracePt t="315940" x="5241925" y="4652963"/>
          <p14:tracePt t="315957" x="5241925" y="4679950"/>
          <p14:tracePt t="315973" x="5251450" y="4724400"/>
          <p14:tracePt t="315989" x="5251450" y="4778375"/>
          <p14:tracePt t="316007" x="5251450" y="4857750"/>
          <p14:tracePt t="316023" x="5251450" y="4902200"/>
          <p14:tracePt t="316043" x="5251450" y="4983163"/>
          <p14:tracePt t="316059" x="5251450" y="5000625"/>
          <p14:tracePt t="316073" x="5251450" y="5045075"/>
          <p14:tracePt t="316089" x="5251450" y="5091113"/>
          <p14:tracePt t="316107" x="5251450" y="5135563"/>
          <p14:tracePt t="316124" x="5251450" y="5162550"/>
          <p14:tracePt t="316140" x="5251450" y="5197475"/>
          <p14:tracePt t="316157" x="5251450" y="5214938"/>
          <p14:tracePt t="316173" x="5259388" y="5251450"/>
          <p14:tracePt t="316190" x="5259388" y="5268913"/>
          <p14:tracePt t="316207" x="5259388" y="5305425"/>
          <p14:tracePt t="316224" x="5259388" y="5322888"/>
          <p14:tracePt t="316240" x="5259388" y="5340350"/>
          <p14:tracePt t="316257" x="5259388" y="5349875"/>
          <p14:tracePt t="316273" x="5259388" y="5367338"/>
          <p14:tracePt t="316290" x="5259388" y="5394325"/>
          <p14:tracePt t="316307" x="5259388" y="5411788"/>
          <p14:tracePt t="316324" x="5259388" y="5429250"/>
          <p14:tracePt t="316341" x="5259388" y="5448300"/>
          <p14:tracePt t="316356" x="5259388" y="5465763"/>
          <p14:tracePt t="316373" x="5259388" y="5492750"/>
          <p14:tracePt t="316390" x="5259388" y="5519738"/>
          <p14:tracePt t="316407" x="5259388" y="5537200"/>
          <p14:tracePt t="347897" x="5224463" y="5537200"/>
          <p14:tracePt t="347909" x="5197475" y="5546725"/>
          <p14:tracePt t="347930" x="4803775" y="5564188"/>
          <p14:tracePt t="347944" x="4652963" y="5564188"/>
          <p14:tracePt t="347961" x="4589463" y="5564188"/>
          <p14:tracePt t="347977" x="4562475" y="5564188"/>
          <p14:tracePt t="347993" x="4554538" y="5564188"/>
          <p14:tracePt t="348010" x="4527550" y="5564188"/>
          <p14:tracePt t="348027" x="4483100" y="5564188"/>
          <p14:tracePt t="348043" x="4473575" y="5564188"/>
          <p14:tracePt t="348060" x="4456113" y="5554663"/>
          <p14:tracePt t="348105" x="4456113" y="5546725"/>
          <p14:tracePt t="348112" x="4456113" y="5527675"/>
          <p14:tracePt t="348127" x="4456113" y="5519738"/>
          <p14:tracePt t="348145" x="4456113" y="5492750"/>
          <p14:tracePt t="348161" x="4465638" y="5456238"/>
          <p14:tracePt t="348177" x="4473575" y="5448300"/>
          <p14:tracePt t="348193" x="4537075" y="5438775"/>
          <p14:tracePt t="348210" x="4562475" y="5429250"/>
          <p14:tracePt t="348227" x="4633913" y="5429250"/>
          <p14:tracePt t="348244" x="4660900" y="5402263"/>
          <p14:tracePt t="348260" x="4697413" y="5394325"/>
          <p14:tracePt t="348276" x="4786313" y="5384800"/>
          <p14:tracePt t="348294" x="4822825" y="5367338"/>
          <p14:tracePt t="348310" x="4857750" y="5357813"/>
          <p14:tracePt t="348326" x="4884738" y="5349875"/>
          <p14:tracePt t="348343" x="4911725" y="5349875"/>
          <p14:tracePt t="348359" x="4938713" y="5340350"/>
          <p14:tracePt t="348375" x="4965700" y="5322888"/>
          <p14:tracePt t="348392" x="4992688" y="5322888"/>
          <p14:tracePt t="348409" x="5000625" y="5322888"/>
          <p14:tracePt t="348431" x="5037138" y="5322888"/>
          <p14:tracePt t="348445" x="5054600" y="5322888"/>
          <p14:tracePt t="348463" x="5072063" y="5313363"/>
          <p14:tracePt t="348477" x="5099050" y="5305425"/>
          <p14:tracePt t="348494" x="5108575" y="5286375"/>
          <p14:tracePt t="348510" x="5126038" y="5278438"/>
          <p14:tracePt t="348528" x="5160963" y="5241925"/>
          <p14:tracePt t="348544" x="5170488" y="5241925"/>
          <p14:tracePt t="348690" x="5170488" y="5278438"/>
          <p14:tracePt t="348702" x="5170488" y="5305425"/>
          <p14:tracePt t="348715" x="5170488" y="5330825"/>
          <p14:tracePt t="348729" x="5170488" y="5340350"/>
          <p14:tracePt t="348747" x="5170488" y="5357813"/>
          <p14:tracePt t="348762" x="5180013" y="5357813"/>
          <p14:tracePt t="348844" x="5187950" y="5357813"/>
          <p14:tracePt t="348856" x="5187950" y="5349875"/>
          <p14:tracePt t="348912" x="5187950" y="5357813"/>
          <p14:tracePt t="348925" x="5187950" y="5376863"/>
          <p14:tracePt t="348938" x="5160963" y="5421313"/>
          <p14:tracePt t="348951" x="5081588" y="5537200"/>
          <p14:tracePt t="348960" x="5064125" y="5564188"/>
          <p14:tracePt t="348977" x="5000625" y="5599113"/>
          <p14:tracePt t="348994" x="4956175" y="5618163"/>
          <p14:tracePt t="349011" x="4884738" y="5643563"/>
          <p14:tracePt t="349028" x="4813300" y="5653088"/>
          <p14:tracePt t="349044" x="4751388" y="5653088"/>
          <p14:tracePt t="349061" x="4697413" y="5653088"/>
          <p14:tracePt t="349077" x="4652963" y="5653088"/>
          <p14:tracePt t="349094" x="4581525" y="5635625"/>
          <p14:tracePt t="349111" x="4446588" y="5581650"/>
          <p14:tracePt t="349128" x="4348163" y="5572125"/>
          <p14:tracePt t="349144" x="4286250" y="5554663"/>
          <p14:tracePt t="349160" x="4241800" y="5554663"/>
          <p14:tracePt t="349176" x="4179888" y="5546725"/>
          <p14:tracePt t="349196" x="4133850" y="5546725"/>
          <p14:tracePt t="349214" x="4098925" y="5554663"/>
          <p14:tracePt t="349228" x="4081463" y="5564188"/>
          <p14:tracePt t="349244" x="4044950" y="5591175"/>
          <p14:tracePt t="349261" x="4027488" y="5591175"/>
          <p14:tracePt t="349277" x="4017963" y="5608638"/>
          <p14:tracePt t="349295" x="3990975" y="5618163"/>
          <p14:tracePt t="349311" x="3973513" y="5626100"/>
          <p14:tracePt t="349328" x="3956050" y="5662613"/>
          <p14:tracePt t="349344" x="3946525" y="5670550"/>
          <p14:tracePt t="349360" x="3946525" y="5680075"/>
          <p14:tracePt t="349434" x="3946525" y="5689600"/>
          <p14:tracePt t="349449" x="3956050" y="5689600"/>
          <p14:tracePt t="349466" x="3965575" y="5689600"/>
          <p14:tracePt t="349480" x="3983038" y="5697538"/>
          <p14:tracePt t="349497" x="4027488" y="5697538"/>
          <p14:tracePt t="349514" x="4160838" y="5734050"/>
          <p14:tracePt t="349528" x="4251325" y="5741988"/>
          <p14:tracePt t="349544" x="4348163" y="5761038"/>
          <p14:tracePt t="349560" x="4438650" y="5761038"/>
          <p14:tracePt t="349577" x="4510088" y="5768975"/>
          <p14:tracePt t="349593" x="4679950" y="5768975"/>
          <p14:tracePt t="349611" x="4848225" y="5768975"/>
          <p14:tracePt t="349627" x="4938713" y="5768975"/>
          <p14:tracePt t="349644" x="5010150" y="5768975"/>
          <p14:tracePt t="349660" x="5108575" y="5768975"/>
          <p14:tracePt t="349677" x="5135563" y="5768975"/>
          <p14:tracePt t="349695" x="5180013" y="5778500"/>
          <p14:tracePt t="349711" x="5224463" y="5795963"/>
          <p14:tracePt t="349727" x="5259388" y="5795963"/>
          <p14:tracePt t="349744" x="5268913" y="5795963"/>
          <p14:tracePt t="349958" x="5259388" y="5795963"/>
          <p14:tracePt t="349972" x="5259388" y="5786438"/>
          <p14:tracePt t="349984" x="5259388" y="5768975"/>
          <p14:tracePt t="349998" x="5259388" y="5741988"/>
          <p14:tracePt t="350013" x="5259388" y="5707063"/>
          <p14:tracePt t="350030" x="5259388" y="5680075"/>
          <p14:tracePt t="350046" x="5259388" y="5643563"/>
          <p14:tracePt t="350063" x="5259388" y="5618163"/>
          <p14:tracePt t="350077" x="5259388" y="5608638"/>
          <p14:tracePt t="350158" x="5259388" y="5591175"/>
          <p14:tracePt t="350602" x="5259388" y="5581650"/>
          <p14:tracePt t="350894" x="5259388" y="5599113"/>
          <p14:tracePt t="350906" x="5259388" y="5635625"/>
          <p14:tracePt t="350919" x="5259388" y="5778500"/>
          <p14:tracePt t="350934" x="5259388" y="5948363"/>
          <p14:tracePt t="350948" x="5259388" y="6143625"/>
          <p14:tracePt t="350961" x="5259388" y="6215063"/>
          <p14:tracePt t="350977" x="5259388" y="6296025"/>
          <p14:tracePt t="350996" x="5259388" y="6305550"/>
          <p14:tracePt t="351126" x="5259388" y="6296025"/>
          <p14:tracePt t="351138" x="5259388" y="6269038"/>
          <p14:tracePt t="351151" x="5259388" y="6224588"/>
          <p14:tracePt t="351164" x="5268913" y="6180138"/>
          <p14:tracePt t="351177" x="5268913" y="6153150"/>
          <p14:tracePt t="351194" x="5278438" y="6037263"/>
          <p14:tracePt t="351211" x="5295900" y="5965825"/>
          <p14:tracePt t="351227" x="5295900" y="5903913"/>
          <p14:tracePt t="351243" x="5295900" y="5840413"/>
          <p14:tracePt t="351260" x="5295900" y="5751513"/>
          <p14:tracePt t="351278" x="5295900" y="5653088"/>
          <p14:tracePt t="351294" x="5286375" y="5500688"/>
          <p14:tracePt t="351311" x="5286375" y="5357813"/>
          <p14:tracePt t="351326" x="5268913" y="5207000"/>
          <p14:tracePt t="351343" x="5259388" y="5072063"/>
          <p14:tracePt t="351359" x="5259388" y="4921250"/>
          <p14:tracePt t="351376" x="5259388" y="4830763"/>
          <p14:tracePt t="351394" x="5259388" y="4714875"/>
          <p14:tracePt t="351411" x="5259388" y="4670425"/>
          <p14:tracePt t="351427" x="5259388" y="4662488"/>
          <p14:tracePt t="351443" x="5259388" y="4625975"/>
          <p14:tracePt t="351460" x="5259388" y="4598988"/>
          <p14:tracePt t="351477" x="5259388" y="4564063"/>
          <p14:tracePt t="351494" x="5259388" y="4545013"/>
          <p14:tracePt t="351511" x="5259388" y="4527550"/>
          <p14:tracePt t="351527" x="5259388" y="4510088"/>
          <p14:tracePt t="351543" x="5259388" y="4500563"/>
          <p14:tracePt t="351560" x="5259388" y="4492625"/>
          <p14:tracePt t="351578" x="5259388" y="4473575"/>
          <p14:tracePt t="351618" x="5259388" y="4465638"/>
          <p14:tracePt t="352032" x="5259388" y="4537075"/>
          <p14:tracePt t="352046" x="5259388" y="4643438"/>
          <p14:tracePt t="352064" x="5241925" y="4813300"/>
          <p14:tracePt t="352078" x="5241925" y="4983163"/>
          <p14:tracePt t="352094" x="5224463" y="5251450"/>
          <p14:tracePt t="352110" x="5224463" y="5465763"/>
          <p14:tracePt t="352127" x="5224463" y="5564188"/>
          <p14:tracePt t="352143" x="5224463" y="5653088"/>
          <p14:tracePt t="352161" x="5224463" y="5768975"/>
          <p14:tracePt t="352178" x="5214938" y="5786438"/>
          <p14:tracePt t="352194" x="5214938" y="5805488"/>
          <p14:tracePt t="352211" x="5214938" y="5813425"/>
          <p14:tracePt t="352227" x="5197475" y="5849938"/>
          <p14:tracePt t="352244" x="5197475" y="5867400"/>
          <p14:tracePt t="352261" x="5197475" y="5876925"/>
          <p14:tracePt t="352307" x="5197475" y="5903913"/>
          <p14:tracePt t="352324" x="5187950" y="5929313"/>
          <p14:tracePt t="352332" x="5187950" y="5938838"/>
          <p14:tracePt t="352345" x="5187950" y="5965825"/>
          <p14:tracePt t="352361" x="5187950" y="6010275"/>
          <p14:tracePt t="352378" x="5187950" y="6054725"/>
          <p14:tracePt t="352394" x="5187950" y="6091238"/>
          <p14:tracePt t="352411" x="5187950" y="6135688"/>
          <p14:tracePt t="352427" x="5187950" y="6170613"/>
          <p14:tracePt t="352444" x="5187950" y="6197600"/>
          <p14:tracePt t="352460" x="5187950" y="6207125"/>
          <p14:tracePt t="362016" x="5187950" y="6224588"/>
          <p14:tracePt t="362030" x="5027613" y="6261100"/>
          <p14:tracePt t="362048" x="4759325" y="6278563"/>
          <p14:tracePt t="362065" x="4714875" y="6278563"/>
          <p14:tracePt t="362081" x="4652963" y="6278563"/>
          <p14:tracePt t="362097" x="4643438" y="6269038"/>
          <p14:tracePt t="362114" x="4633913" y="6269038"/>
          <p14:tracePt t="362131" x="4572000" y="6215063"/>
          <p14:tracePt t="362148" x="4465638" y="6091238"/>
          <p14:tracePt t="362163" x="4357688" y="5983288"/>
          <p14:tracePt t="362179" x="4241800" y="5840413"/>
          <p14:tracePt t="362195" x="4179888" y="5724525"/>
          <p14:tracePt t="362212" x="4071938" y="5608638"/>
          <p14:tracePt t="362229" x="3983038" y="5438775"/>
          <p14:tracePt t="362246" x="3965575" y="5384800"/>
          <p14:tracePt t="362262" x="3965575" y="5340350"/>
          <p14:tracePt t="362279" x="3956050" y="5313363"/>
          <p14:tracePt t="362295" x="3946525" y="5259388"/>
          <p14:tracePt t="362312" x="3929063" y="5207000"/>
          <p14:tracePt t="362329" x="3894138" y="5162550"/>
          <p14:tracePt t="362392" x="3884613" y="5162550"/>
          <p14:tracePt t="362404" x="3867150" y="5162550"/>
          <p14:tracePt t="362418" x="3840163" y="5162550"/>
          <p14:tracePt t="362432" x="3768725" y="5207000"/>
          <p14:tracePt t="362449" x="3724275" y="5224463"/>
          <p14:tracePt t="362462" x="3643313" y="5268913"/>
          <p14:tracePt t="362478" x="3562350" y="5305425"/>
          <p14:tracePt t="362495" x="3500438" y="5322888"/>
          <p14:tracePt t="362512" x="3473450" y="5340350"/>
          <p14:tracePt t="362532" x="3455988" y="5340350"/>
          <p14:tracePt t="362722" x="3465513" y="5340350"/>
          <p14:tracePt t="362734" x="3473450" y="5340350"/>
          <p14:tracePt t="362749" x="3490913" y="5340350"/>
          <p14:tracePt t="362764" x="3500438" y="5330825"/>
          <p14:tracePt t="362780" x="3527425" y="5313363"/>
          <p14:tracePt t="362796" x="3562350" y="5313363"/>
          <p14:tracePt t="362812" x="3581400" y="5313363"/>
          <p14:tracePt t="362830" x="3633788" y="5313363"/>
          <p14:tracePt t="362846" x="3679825" y="5313363"/>
          <p14:tracePt t="362862" x="3732213" y="5322888"/>
          <p14:tracePt t="362878" x="3786188" y="5322888"/>
          <p14:tracePt t="362896" x="3840163" y="5322888"/>
          <p14:tracePt t="362912" x="3884613" y="5330825"/>
          <p14:tracePt t="362930" x="3946525" y="5330825"/>
          <p14:tracePt t="362945" x="4027488" y="5330825"/>
          <p14:tracePt t="362962" x="4160838" y="5357813"/>
          <p14:tracePt t="362979" x="4232275" y="5384800"/>
          <p14:tracePt t="362996" x="4384675" y="5384800"/>
          <p14:tracePt t="363013" x="4572000" y="5421313"/>
          <p14:tracePt t="363029" x="4633913" y="5429250"/>
          <p14:tracePt t="363046" x="4697413" y="5456238"/>
          <p14:tracePt t="363062" x="4803775" y="5465763"/>
          <p14:tracePt t="363079" x="4867275" y="5492750"/>
          <p14:tracePt t="363095" x="4929188" y="5500688"/>
          <p14:tracePt t="363113" x="4965700" y="5519738"/>
          <p14:tracePt t="363131" x="5000625" y="5519738"/>
          <p14:tracePt t="363148" x="5018088" y="5519738"/>
          <p14:tracePt t="363164" x="5037138" y="5519738"/>
          <p14:tracePt t="363222" x="5037138" y="5510213"/>
          <p14:tracePt t="363259" x="5045075" y="5510213"/>
          <p14:tracePt t="363271" x="5045075" y="5500688"/>
          <p14:tracePt t="363290" x="5072063" y="5500688"/>
          <p14:tracePt t="363306" x="5089525" y="5500688"/>
          <p14:tracePt t="363314" x="5108575" y="5500688"/>
          <p14:tracePt t="363335" x="5116513" y="5500688"/>
          <p14:tracePt t="363346" x="5126038" y="5500688"/>
          <p14:tracePt t="363362" x="5135563" y="5500688"/>
          <p14:tracePt t="363378" x="5153025" y="5500688"/>
          <p14:tracePt t="363395" x="5160963" y="5492750"/>
          <p14:tracePt t="363412" x="5207000" y="5492750"/>
          <p14:tracePt t="363428" x="5232400" y="5492750"/>
          <p14:tracePt t="363448" x="5251450" y="5483225"/>
          <p14:tracePt t="363464" x="5259388" y="5483225"/>
          <p14:tracePt t="363482" x="5268913" y="5465763"/>
          <p14:tracePt t="363498" x="5278438" y="5438775"/>
          <p14:tracePt t="363513" x="5278438" y="5421313"/>
          <p14:tracePt t="363529" x="5295900" y="5411788"/>
          <p14:tracePt t="363546" x="5295900" y="5376863"/>
          <p14:tracePt t="363562" x="5295900" y="5330825"/>
          <p14:tracePt t="363578" x="5303838" y="5259388"/>
          <p14:tracePt t="363595" x="5303838" y="5233988"/>
          <p14:tracePt t="363612" x="5303838" y="5214938"/>
          <p14:tracePt t="363737" x="5303838" y="5241925"/>
          <p14:tracePt t="363749" x="5303838" y="5268913"/>
          <p14:tracePt t="363766" x="5313363" y="5349875"/>
          <p14:tracePt t="363780" x="5313363" y="5384800"/>
          <p14:tracePt t="363799" x="5313363" y="5473700"/>
          <p14:tracePt t="363812" x="5330825" y="5500688"/>
          <p14:tracePt t="363829" x="5340350" y="5527675"/>
          <p14:tracePt t="363929" x="5340350" y="5519738"/>
          <p14:tracePt t="363941" x="5340350" y="5500688"/>
          <p14:tracePt t="363954" x="5340350" y="5402263"/>
          <p14:tracePt t="363967" x="5340350" y="5330825"/>
          <p14:tracePt t="363980" x="5340350" y="5295900"/>
          <p14:tracePt t="363995" x="5340350" y="5233988"/>
          <p14:tracePt t="364012" x="5340350" y="5187950"/>
          <p14:tracePt t="364036" x="5340350" y="5180013"/>
          <p14:tracePt t="364128" x="5340350" y="5197475"/>
          <p14:tracePt t="364142" x="5330825" y="5214938"/>
          <p14:tracePt t="364155" x="5330825" y="5241925"/>
          <p14:tracePt t="364170" x="5330825" y="5313363"/>
          <p14:tracePt t="364183" x="5330825" y="5394325"/>
          <p14:tracePt t="364198" x="5330825" y="5465763"/>
          <p14:tracePt t="364216" x="5330825" y="5510213"/>
          <p14:tracePt t="364229" x="5330825" y="5527675"/>
          <p14:tracePt t="364246" x="5330825" y="5537200"/>
          <p14:tracePt t="364311" x="5330825" y="5510213"/>
          <p14:tracePt t="364325" x="5330825" y="5500688"/>
          <p14:tracePt t="364337" x="5330825" y="5456238"/>
          <p14:tracePt t="364351" x="5330825" y="5411788"/>
          <p14:tracePt t="364364" x="5330825" y="5384800"/>
          <p14:tracePt t="364381" x="5313363" y="5367338"/>
          <p14:tracePt t="364398" x="5313363" y="5340350"/>
          <p14:tracePt t="364415" x="5313363" y="5313363"/>
          <p14:tracePt t="364431" x="5313363" y="5295900"/>
          <p14:tracePt t="364550" x="5313363" y="5305425"/>
          <p14:tracePt t="364564" x="5313363" y="5322888"/>
          <p14:tracePt t="364582" x="5303838" y="5394325"/>
          <p14:tracePt t="364598" x="5295900" y="5438775"/>
          <p14:tracePt t="364615" x="5295900" y="5483225"/>
          <p14:tracePt t="364632" x="5295900" y="5527675"/>
          <p14:tracePt t="364646" x="5295900" y="5537200"/>
          <p14:tracePt t="364781" x="5295900" y="5527675"/>
          <p14:tracePt t="364793" x="5295900" y="5519738"/>
          <p14:tracePt t="365081" x="5295900" y="5510213"/>
          <p14:tracePt t="365097" x="5295900" y="5483225"/>
          <p14:tracePt t="365121" x="5295900" y="5473700"/>
          <p14:tracePt t="365167" x="5295900" y="5465763"/>
          <p14:tracePt t="365178" x="5278438" y="5456238"/>
          <p14:tracePt t="365197" x="5259388" y="5421313"/>
          <p14:tracePt t="365215" x="5224463" y="5384800"/>
          <p14:tracePt t="365229" x="5214938" y="53578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 Pipeline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5613" y="957472"/>
            <a:ext cx="8228012" cy="1903189"/>
          </a:xfrm>
        </p:spPr>
        <p:txBody>
          <a:bodyPr/>
          <a:lstStyle/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Decision is using non-unified (i.e., complex) pipeline, but fix somehow the problem with out-of-order completion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Need track not only true dependences, but also </a:t>
            </a:r>
            <a:r>
              <a:rPr lang="en-US" sz="2000" dirty="0" smtClean="0">
                <a:solidFill>
                  <a:schemeClr val="accent1"/>
                </a:solidFill>
              </a:rPr>
              <a:t>Write-After-Write (WAW) </a:t>
            </a:r>
            <a:r>
              <a:rPr lang="en-US" sz="2000" dirty="0" smtClean="0"/>
              <a:t>ones:</a:t>
            </a:r>
            <a:endParaRPr lang="ru-RU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492645" y="3029527"/>
            <a:ext cx="2250937" cy="16466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Code Example:</a:t>
            </a:r>
          </a:p>
          <a:p>
            <a:endParaRPr lang="en-US" sz="900" dirty="0" smtClean="0">
              <a:latin typeface="Neo Sans Intel" panose="020B0504020202020204" pitchFamily="34" charset="0"/>
              <a:cs typeface="Consolas" panose="020B0609020204030204" pitchFamily="49" charset="0"/>
            </a:endParaRPr>
          </a:p>
          <a:p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1. 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MEM[</a:t>
            </a:r>
            <a:r>
              <a:rPr lang="en-US" dirty="0" err="1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2. 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R3</a:t>
            </a:r>
          </a:p>
          <a:p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3. </a:t>
            </a:r>
            <a:r>
              <a:rPr lang="en-US" b="1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R2 + R3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77341" y="2284161"/>
            <a:ext cx="3757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Neo Sans Intel" panose="020B0504020202020204" pitchFamily="34" charset="0"/>
              </a:rPr>
              <a:t>True</a:t>
            </a:r>
            <a:r>
              <a:rPr lang="en-US" dirty="0" smtClean="0">
                <a:latin typeface="Neo Sans Intel" panose="020B0504020202020204" pitchFamily="34" charset="0"/>
              </a:rPr>
              <a:t> dependence (</a:t>
            </a:r>
            <a:r>
              <a:rPr lang="en-US" b="1" dirty="0" smtClean="0">
                <a:latin typeface="Neo Sans Intel" panose="020B0504020202020204" pitchFamily="34" charset="0"/>
              </a:rPr>
              <a:t>R</a:t>
            </a:r>
            <a:r>
              <a:rPr lang="en-US" dirty="0" smtClean="0">
                <a:latin typeface="Neo Sans Intel" panose="020B0504020202020204" pitchFamily="34" charset="0"/>
              </a:rPr>
              <a:t>ead-</a:t>
            </a:r>
            <a:r>
              <a:rPr lang="en-US" b="1" dirty="0" smtClean="0">
                <a:latin typeface="Neo Sans Intel" panose="020B0504020202020204" pitchFamily="34" charset="0"/>
              </a:rPr>
              <a:t>A</a:t>
            </a:r>
            <a:r>
              <a:rPr lang="en-US" dirty="0" smtClean="0">
                <a:latin typeface="Neo Sans Intel" panose="020B0504020202020204" pitchFamily="34" charset="0"/>
              </a:rPr>
              <a:t>fter-</a:t>
            </a:r>
            <a:r>
              <a:rPr lang="en-US" b="1" dirty="0" smtClean="0">
                <a:latin typeface="Neo Sans Intel" panose="020B0504020202020204" pitchFamily="34" charset="0"/>
              </a:rPr>
              <a:t>W</a:t>
            </a:r>
            <a:r>
              <a:rPr lang="en-US" dirty="0" smtClean="0">
                <a:latin typeface="Neo Sans Intel" panose="020B0504020202020204" pitchFamily="34" charset="0"/>
              </a:rPr>
              <a:t>rite)</a:t>
            </a:r>
            <a:endParaRPr lang="ru-RU" dirty="0" smtClean="0">
              <a:latin typeface="Neo Sans Intel" panose="020B05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77341" y="3822536"/>
            <a:ext cx="3847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Neo Sans Intel" panose="020B0504020202020204" pitchFamily="34" charset="0"/>
              </a:rPr>
              <a:t>False </a:t>
            </a:r>
            <a:r>
              <a:rPr lang="en-US" dirty="0" smtClean="0">
                <a:latin typeface="Neo Sans Intel" panose="020B0504020202020204" pitchFamily="34" charset="0"/>
              </a:rPr>
              <a:t>dependence (</a:t>
            </a:r>
            <a:r>
              <a:rPr lang="en-US" b="1" dirty="0" smtClean="0">
                <a:latin typeface="Neo Sans Intel" panose="020B0504020202020204" pitchFamily="34" charset="0"/>
              </a:rPr>
              <a:t>W</a:t>
            </a:r>
            <a:r>
              <a:rPr lang="en-US" dirty="0" smtClean="0">
                <a:latin typeface="Neo Sans Intel" panose="020B0504020202020204" pitchFamily="34" charset="0"/>
              </a:rPr>
              <a:t>rite-</a:t>
            </a:r>
            <a:r>
              <a:rPr lang="en-US" b="1" dirty="0" smtClean="0">
                <a:latin typeface="Neo Sans Intel" panose="020B0504020202020204" pitchFamily="34" charset="0"/>
              </a:rPr>
              <a:t>A</a:t>
            </a:r>
            <a:r>
              <a:rPr lang="en-US" dirty="0" smtClean="0">
                <a:latin typeface="Neo Sans Intel" panose="020B0504020202020204" pitchFamily="34" charset="0"/>
              </a:rPr>
              <a:t>fter-</a:t>
            </a:r>
            <a:r>
              <a:rPr lang="en-US" b="1" dirty="0" smtClean="0">
                <a:latin typeface="Neo Sans Intel" panose="020B0504020202020204" pitchFamily="34" charset="0"/>
              </a:rPr>
              <a:t>W</a:t>
            </a:r>
            <a:r>
              <a:rPr lang="en-US" dirty="0" smtClean="0">
                <a:latin typeface="Neo Sans Intel" panose="020B0504020202020204" pitchFamily="34" charset="0"/>
              </a:rPr>
              <a:t>rite)</a:t>
            </a:r>
            <a:endParaRPr lang="ru-RU" dirty="0" smtClean="0">
              <a:latin typeface="Neo Sans Intel" panose="020B05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98257" y="2695191"/>
            <a:ext cx="23528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1.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MEM[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2. 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←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R3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60921" y="4194593"/>
            <a:ext cx="23901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1.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MEM[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3</a:t>
            </a:r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. </a:t>
            </a:r>
            <a:r>
              <a:rPr lang="en-US" b="1" dirty="0">
                <a:latin typeface="Neo Sans Intel" panose="020B0504020202020204" pitchFamily="34" charset="0"/>
                <a:cs typeface="Consolas" panose="020B0609020204030204" pitchFamily="49" charset="0"/>
              </a:rPr>
              <a:t>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R2 + R3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77341" y="5138853"/>
            <a:ext cx="3776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Neo Sans Intel" panose="020B0504020202020204" pitchFamily="34" charset="0"/>
              </a:rPr>
              <a:t>Anti-</a:t>
            </a:r>
            <a:r>
              <a:rPr lang="en-US" dirty="0" smtClean="0">
                <a:latin typeface="Neo Sans Intel" panose="020B0504020202020204" pitchFamily="34" charset="0"/>
              </a:rPr>
              <a:t>dependence (</a:t>
            </a:r>
            <a:r>
              <a:rPr lang="en-US" b="1" dirty="0" smtClean="0">
                <a:latin typeface="Neo Sans Intel" panose="020B0504020202020204" pitchFamily="34" charset="0"/>
              </a:rPr>
              <a:t>W</a:t>
            </a:r>
            <a:r>
              <a:rPr lang="en-US" dirty="0" smtClean="0">
                <a:latin typeface="Neo Sans Intel" panose="020B0504020202020204" pitchFamily="34" charset="0"/>
              </a:rPr>
              <a:t>rite-</a:t>
            </a:r>
            <a:r>
              <a:rPr lang="en-US" b="1" dirty="0" smtClean="0">
                <a:latin typeface="Neo Sans Intel" panose="020B0504020202020204" pitchFamily="34" charset="0"/>
              </a:rPr>
              <a:t>A</a:t>
            </a:r>
            <a:r>
              <a:rPr lang="en-US" dirty="0" smtClean="0">
                <a:latin typeface="Neo Sans Intel" panose="020B0504020202020204" pitchFamily="34" charset="0"/>
              </a:rPr>
              <a:t>fter-</a:t>
            </a:r>
            <a:r>
              <a:rPr lang="en-US" b="1" dirty="0" smtClean="0">
                <a:latin typeface="Neo Sans Intel" panose="020B0504020202020204" pitchFamily="34" charset="0"/>
              </a:rPr>
              <a:t>R</a:t>
            </a:r>
            <a:r>
              <a:rPr lang="en-US" dirty="0" smtClean="0">
                <a:latin typeface="Neo Sans Intel" panose="020B0504020202020204" pitchFamily="34" charset="0"/>
              </a:rPr>
              <a:t>ead)</a:t>
            </a:r>
            <a:endParaRPr lang="ru-RU" dirty="0" smtClean="0">
              <a:latin typeface="Neo Sans Intel" panose="020B05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260921" y="5510910"/>
            <a:ext cx="23901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2. 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←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R3</a:t>
            </a:r>
          </a:p>
          <a:p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3. </a:t>
            </a:r>
            <a:r>
              <a:rPr lang="en-US" b="1" dirty="0">
                <a:latin typeface="Neo Sans Intel" panose="020B0504020202020204" pitchFamily="34" charset="0"/>
                <a:cs typeface="Consolas" panose="020B0609020204030204" pitchFamily="49" charset="0"/>
              </a:rPr>
              <a:t>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R2 + R3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3958657" y="2958852"/>
            <a:ext cx="350520" cy="142875"/>
          </a:xfrm>
          <a:prstGeom prst="straightConnector1">
            <a:avLst/>
          </a:prstGeom>
          <a:ln w="19050">
            <a:solidFill>
              <a:srgbClr val="00B05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 bwMode="auto">
          <a:xfrm flipH="1">
            <a:off x="3893252" y="5787909"/>
            <a:ext cx="358140" cy="146968"/>
          </a:xfrm>
          <a:prstGeom prst="straightConnector1">
            <a:avLst/>
          </a:prstGeom>
          <a:ln w="19050">
            <a:solidFill>
              <a:srgbClr val="FF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3" name="Arc 22"/>
          <p:cNvSpPr/>
          <p:nvPr/>
        </p:nvSpPr>
        <p:spPr bwMode="auto">
          <a:xfrm>
            <a:off x="3808479" y="4392885"/>
            <a:ext cx="300355" cy="275947"/>
          </a:xfrm>
          <a:prstGeom prst="arc">
            <a:avLst>
              <a:gd name="adj1" fmla="val 16200000"/>
              <a:gd name="adj2" fmla="val 7016944"/>
            </a:avLst>
          </a:prstGeom>
          <a:ln w="19050">
            <a:solidFill>
              <a:srgbClr val="FF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Rectangle 14"/>
          <p:cNvSpPr/>
          <p:nvPr/>
        </p:nvSpPr>
        <p:spPr bwMode="auto">
          <a:xfrm>
            <a:off x="2977341" y="5138853"/>
            <a:ext cx="3757182" cy="997999"/>
          </a:xfrm>
          <a:prstGeom prst="rect">
            <a:avLst/>
          </a:prstGeom>
          <a:solidFill>
            <a:srgbClr val="FFFFFF">
              <a:alpha val="60000"/>
            </a:srgb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307756" y="4844998"/>
            <a:ext cx="2469311" cy="1307503"/>
          </a:xfrm>
          <a:prstGeom prst="wedgeRoundRectCallout">
            <a:avLst>
              <a:gd name="adj1" fmla="val 59424"/>
              <a:gd name="adj2" fmla="val -11394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Not a problem for now, as instruction cannot write the results until </a:t>
            </a:r>
            <a:r>
              <a:rPr lang="en-US" sz="1400" b="1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all 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the previous read their sources either from the RF or bypasses</a:t>
            </a:r>
            <a:endParaRPr lang="ru-RU" sz="1400" b="1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2977341" y="2276771"/>
            <a:ext cx="3757182" cy="997999"/>
          </a:xfrm>
          <a:prstGeom prst="rect">
            <a:avLst/>
          </a:prstGeom>
          <a:solidFill>
            <a:srgbClr val="FFFFFF">
              <a:alpha val="60000"/>
            </a:srgb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7" name="Rounded Rectangular Callout 26"/>
          <p:cNvSpPr/>
          <p:nvPr/>
        </p:nvSpPr>
        <p:spPr bwMode="auto">
          <a:xfrm>
            <a:off x="6311493" y="2682323"/>
            <a:ext cx="2605890" cy="1092821"/>
          </a:xfrm>
          <a:prstGeom prst="wedgeRoundRectCallout">
            <a:avLst>
              <a:gd name="adj1" fmla="val -69719"/>
              <a:gd name="adj2" fmla="val -50662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Not a problem for now, as all instruction are issued in-order:</a:t>
            </a:r>
          </a:p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the result is in the RF or available through bypass</a:t>
            </a:r>
            <a:endParaRPr lang="ru-RU" sz="1400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8" name="Rounded Rectangular Callout 27"/>
          <p:cNvSpPr/>
          <p:nvPr/>
        </p:nvSpPr>
        <p:spPr bwMode="auto">
          <a:xfrm>
            <a:off x="6318873" y="4299992"/>
            <a:ext cx="2045429" cy="718692"/>
          </a:xfrm>
          <a:prstGeom prst="wedgeRoundRectCallout">
            <a:avLst>
              <a:gd name="adj1" fmla="val -74812"/>
              <a:gd name="adj2" fmla="val -40999"/>
              <a:gd name="adj3" fmla="val 16667"/>
            </a:avLst>
          </a:prstGeom>
          <a:solidFill>
            <a:schemeClr val="bg1"/>
          </a:solidFill>
          <a:ln w="19050">
            <a:solidFill>
              <a:srgbClr val="FF0000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Need to obey this kind of dependencies</a:t>
            </a:r>
            <a:endParaRPr lang="ru-RU" sz="1400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3805545"/>
      </p:ext>
    </p:extLst>
  </p:cSld>
  <p:clrMapOvr>
    <a:masterClrMapping/>
  </p:clrMapOvr>
  <p:transition advTm="46838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23" grpId="0" animBg="1"/>
      <p:bldP spid="15" grpId="0" animBg="1"/>
      <p:bldP spid="14" grpId="0" animBg="1"/>
      <p:bldP spid="26" grpId="0" animBg="1"/>
      <p:bldP spid="27" grpId="0" animBg="1"/>
      <p:bldP spid="28" grpId="0" animBg="1"/>
    </p:bldLst>
  </p:timing>
  <p:extLst mod="1">
    <p:ext uri="{3A86A75C-4F4B-4683-9AE1-C65F6400EC91}">
      <p14:laserTraceLst xmlns:p14="http://schemas.microsoft.com/office/powerpoint/2010/main">
        <p14:tracePtLst>
          <p14:tracePt t="5694" x="5207000" y="5357813"/>
          <p14:tracePt t="5712" x="5207000" y="5322888"/>
          <p14:tracePt t="5717" x="5170488" y="5153025"/>
          <p14:tracePt t="5733" x="5072063" y="4830763"/>
          <p14:tracePt t="5750" x="5018088" y="4510088"/>
          <p14:tracePt t="5767" x="4965700" y="4268788"/>
          <p14:tracePt t="5784" x="4946650" y="4152900"/>
          <p14:tracePt t="5800" x="4921250" y="4019550"/>
          <p14:tracePt t="5817" x="4902200" y="3867150"/>
          <p14:tracePt t="5833" x="4840288" y="3714750"/>
          <p14:tracePt t="5850" x="4840288" y="3635375"/>
          <p14:tracePt t="5866" x="4795838" y="3517900"/>
          <p14:tracePt t="5883" x="4751388" y="3384550"/>
          <p14:tracePt t="5900" x="4724400" y="3303588"/>
          <p14:tracePt t="5917" x="4633913" y="3135313"/>
          <p14:tracePt t="5933" x="4572000" y="3009900"/>
          <p14:tracePt t="5950" x="4465638" y="2867025"/>
          <p14:tracePt t="5966" x="4394200" y="2768600"/>
          <p14:tracePt t="5983" x="4330700" y="2652713"/>
          <p14:tracePt t="5987" x="4286250" y="2571750"/>
          <p14:tracePt t="6000" x="4205288" y="2401888"/>
          <p14:tracePt t="6017" x="4116388" y="2214563"/>
          <p14:tracePt t="6033" x="4010025" y="1982788"/>
          <p14:tracePt t="6050" x="3919538" y="1704975"/>
          <p14:tracePt t="6067" x="3867150" y="1465263"/>
          <p14:tracePt t="6083" x="3751263" y="1312863"/>
          <p14:tracePt t="6100" x="3697288" y="1223963"/>
          <p14:tracePt t="6117" x="3670300" y="1196975"/>
          <p14:tracePt t="6134" x="3660775" y="1179513"/>
          <p14:tracePt t="6150" x="3660775" y="1169988"/>
          <p14:tracePt t="6167" x="3643313" y="1160463"/>
          <p14:tracePt t="6183" x="3625850" y="1152525"/>
          <p14:tracePt t="6200" x="3554413" y="1152525"/>
          <p14:tracePt t="6216" x="3509963" y="1152525"/>
          <p14:tracePt t="6233" x="3465513" y="1152525"/>
          <p14:tracePt t="6250" x="3357563" y="1152525"/>
          <p14:tracePt t="6267" x="3214688" y="1152525"/>
          <p14:tracePt t="6284" x="3089275" y="1152525"/>
          <p14:tracePt t="6300" x="2911475" y="1152525"/>
          <p14:tracePt t="6317" x="2795588" y="1196975"/>
          <p14:tracePt t="6333" x="2759075" y="1196975"/>
          <p14:tracePt t="6350" x="2670175" y="1196975"/>
          <p14:tracePt t="6366" x="2633663" y="1214438"/>
          <p14:tracePt t="6383" x="2571750" y="1214438"/>
          <p14:tracePt t="6400" x="2517775" y="1214438"/>
          <p14:tracePt t="6417" x="2490788" y="1214438"/>
          <p14:tracePt t="6434" x="2473325" y="1214438"/>
          <p14:tracePt t="6467" x="2465388" y="1214438"/>
          <p14:tracePt t="6508" x="2473325" y="1214438"/>
          <p14:tracePt t="6525" x="2500313" y="1214438"/>
          <p14:tracePt t="6533" x="2517775" y="1214438"/>
          <p14:tracePt t="6539" x="2544763" y="1204913"/>
          <p14:tracePt t="6550" x="2554288" y="1204913"/>
          <p14:tracePt t="6567" x="2625725" y="1204913"/>
          <p14:tracePt t="6584" x="2795588" y="1204913"/>
          <p14:tracePt t="6600" x="2867025" y="1204913"/>
          <p14:tracePt t="6617" x="2973388" y="1196975"/>
          <p14:tracePt t="6633" x="3071813" y="1179513"/>
          <p14:tracePt t="6650" x="3170238" y="1196975"/>
          <p14:tracePt t="6667" x="3241675" y="1214438"/>
          <p14:tracePt t="6684" x="3357563" y="1223963"/>
          <p14:tracePt t="6700" x="3419475" y="1250950"/>
          <p14:tracePt t="6717" x="3482975" y="1258888"/>
          <p14:tracePt t="6733" x="3517900" y="1258888"/>
          <p14:tracePt t="6750" x="3571875" y="1258888"/>
          <p14:tracePt t="6767" x="3652838" y="1258888"/>
          <p14:tracePt t="6785" x="3679825" y="1268413"/>
          <p14:tracePt t="6893" x="3670300" y="1268413"/>
          <p14:tracePt t="6901" x="3660775" y="1268413"/>
          <p14:tracePt t="6908" x="3652838" y="1268413"/>
          <p14:tracePt t="6917" x="3589338" y="1258888"/>
          <p14:tracePt t="6933" x="3536950" y="1231900"/>
          <p14:tracePt t="6950" x="3419475" y="1204913"/>
          <p14:tracePt t="6968" x="3295650" y="1187450"/>
          <p14:tracePt t="6985" x="3214688" y="1187450"/>
          <p14:tracePt t="7000" x="3071813" y="1179513"/>
          <p14:tracePt t="7017" x="2938463" y="1160463"/>
          <p14:tracePt t="7034" x="2857500" y="1160463"/>
          <p14:tracePt t="7050" x="2813050" y="1160463"/>
          <p14:tracePt t="7068" x="2660650" y="1160463"/>
          <p14:tracePt t="7084" x="2589213" y="1160463"/>
          <p14:tracePt t="7100" x="2571750" y="1160463"/>
          <p14:tracePt t="7117" x="2544763" y="1160463"/>
          <p14:tracePt t="7134" x="2536825" y="1160463"/>
          <p14:tracePt t="7150" x="2517775" y="1160463"/>
          <p14:tracePt t="7168" x="2500313" y="1160463"/>
          <p14:tracePt t="7293" x="2517775" y="1152525"/>
          <p14:tracePt t="7300" x="2544763" y="1152525"/>
          <p14:tracePt t="7308" x="2598738" y="1152525"/>
          <p14:tracePt t="7317" x="2670175" y="1160463"/>
          <p14:tracePt t="7333" x="2751138" y="1169988"/>
          <p14:tracePt t="7350" x="2857500" y="1169988"/>
          <p14:tracePt t="7369" x="3081338" y="1160463"/>
          <p14:tracePt t="7385" x="3322638" y="1160463"/>
          <p14:tracePt t="7400" x="3536950" y="1160463"/>
          <p14:tracePt t="7417" x="3776663" y="1160463"/>
          <p14:tracePt t="7434" x="3956050" y="1169988"/>
          <p14:tracePt t="7450" x="4062413" y="1169988"/>
          <p14:tracePt t="7467" x="4108450" y="1169988"/>
          <p14:tracePt t="7538" x="4081463" y="1169988"/>
          <p14:tracePt t="7545" x="4071938" y="1169988"/>
          <p14:tracePt t="7553" x="4062413" y="1160463"/>
          <p14:tracePt t="7567" x="4044950" y="1160463"/>
          <p14:tracePt t="7585" x="3973513" y="1143000"/>
          <p14:tracePt t="7600" x="3875088" y="1143000"/>
          <p14:tracePt t="7617" x="3732213" y="1125538"/>
          <p14:tracePt t="7634" x="3625850" y="1125538"/>
          <p14:tracePt t="7650" x="3375025" y="1169988"/>
          <p14:tracePt t="7669" x="3089275" y="1169988"/>
          <p14:tracePt t="7685" x="2946400" y="1187450"/>
          <p14:tracePt t="7700" x="2840038" y="1179513"/>
          <p14:tracePt t="7717" x="2741613" y="1169988"/>
          <p14:tracePt t="7734" x="2660650" y="1169988"/>
          <p14:tracePt t="7750" x="2643188" y="1160463"/>
          <p14:tracePt t="7767" x="2616200" y="1160463"/>
          <p14:tracePt t="7861" x="2625725" y="1160463"/>
          <p14:tracePt t="7869" x="2652713" y="1160463"/>
          <p14:tracePt t="7885" x="2751138" y="1143000"/>
          <p14:tracePt t="7900" x="2822575" y="1143000"/>
          <p14:tracePt t="7917" x="2928938" y="1143000"/>
          <p14:tracePt t="7933" x="3071813" y="1143000"/>
          <p14:tracePt t="7950" x="3224213" y="1152525"/>
          <p14:tracePt t="7969" x="3375025" y="1152525"/>
          <p14:tracePt t="7983" x="3446463" y="1152525"/>
          <p14:tracePt t="8000" x="3500438" y="1160463"/>
          <p14:tracePt t="8017" x="3527425" y="1169988"/>
          <p14:tracePt t="8034" x="3544888" y="1179513"/>
          <p14:tracePt t="8050" x="3554413" y="1179513"/>
          <p14:tracePt t="8083" x="3554413" y="1196975"/>
          <p14:tracePt t="8099" x="3536950" y="1196975"/>
          <p14:tracePt t="8107" x="3527425" y="1204913"/>
          <p14:tracePt t="8117" x="3517900" y="1204913"/>
          <p14:tracePt t="8134" x="3482975" y="1196975"/>
          <p14:tracePt t="8150" x="3375025" y="1196975"/>
          <p14:tracePt t="8168" x="3205163" y="1196975"/>
          <p14:tracePt t="8183" x="3116263" y="1196975"/>
          <p14:tracePt t="8200" x="3027363" y="1196975"/>
          <p14:tracePt t="8217" x="2982913" y="1196975"/>
          <p14:tracePt t="8234" x="2965450" y="1196975"/>
          <p14:tracePt t="8291" x="2973388" y="1204913"/>
          <p14:tracePt t="8299" x="3027363" y="1204913"/>
          <p14:tracePt t="8307" x="3081338" y="1204913"/>
          <p14:tracePt t="8317" x="3133725" y="1204913"/>
          <p14:tracePt t="8334" x="3232150" y="1204913"/>
          <p14:tracePt t="8350" x="3402013" y="1204913"/>
          <p14:tracePt t="8367" x="3697288" y="1268413"/>
          <p14:tracePt t="8384" x="3830638" y="1285875"/>
          <p14:tracePt t="8401" x="4010025" y="1312863"/>
          <p14:tracePt t="8417" x="4133850" y="1312863"/>
          <p14:tracePt t="8433" x="4232275" y="1312863"/>
          <p14:tracePt t="8450" x="4322763" y="1330325"/>
          <p14:tracePt t="8467" x="4510088" y="1357313"/>
          <p14:tracePt t="8483" x="4598988" y="1357313"/>
          <p14:tracePt t="8500" x="4679950" y="1357313"/>
          <p14:tracePt t="8517" x="4741863" y="1357313"/>
          <p14:tracePt t="8533" x="4813300" y="1339850"/>
          <p14:tracePt t="8550" x="4946650" y="1339850"/>
          <p14:tracePt t="8567" x="5045075" y="1322388"/>
          <p14:tracePt t="8583" x="5126038" y="1322388"/>
          <p14:tracePt t="8600" x="5187950" y="1268413"/>
          <p14:tracePt t="8617" x="5224463" y="1250950"/>
          <p14:tracePt t="8634" x="5268913" y="1223963"/>
          <p14:tracePt t="8650" x="5295900" y="1204913"/>
          <p14:tracePt t="8667" x="5330825" y="1187450"/>
          <p14:tracePt t="8684" x="5375275" y="1179513"/>
          <p14:tracePt t="8700" x="5402263" y="1169988"/>
          <p14:tracePt t="8717" x="5429250" y="1169988"/>
          <p14:tracePt t="8734" x="5429250" y="1152525"/>
          <p14:tracePt t="8750" x="5456238" y="1125538"/>
          <p14:tracePt t="8767" x="5456238" y="1098550"/>
          <p14:tracePt t="8784" x="5456238" y="1062038"/>
          <p14:tracePt t="8800" x="5456238" y="1054100"/>
          <p14:tracePt t="8817" x="5438775" y="1036638"/>
          <p14:tracePt t="8834" x="5438775" y="1017588"/>
          <p14:tracePt t="8850" x="5421313" y="1000125"/>
          <p14:tracePt t="8867" x="5384800" y="973138"/>
          <p14:tracePt t="8884" x="5313363" y="928688"/>
          <p14:tracePt t="8900" x="5268913" y="919163"/>
          <p14:tracePt t="8917" x="5241925" y="919163"/>
          <p14:tracePt t="8934" x="5187950" y="911225"/>
          <p14:tracePt t="8950" x="5126038" y="911225"/>
          <p14:tracePt t="8967" x="5054600" y="901700"/>
          <p14:tracePt t="8984" x="5018088" y="901700"/>
          <p14:tracePt t="9000" x="4992688" y="901700"/>
          <p14:tracePt t="9017" x="4946650" y="901700"/>
          <p14:tracePt t="9034" x="4902200" y="901700"/>
          <p14:tracePt t="9050" x="4786313" y="901700"/>
          <p14:tracePt t="9067" x="4741863" y="901700"/>
          <p14:tracePt t="9084" x="4705350" y="901700"/>
          <p14:tracePt t="9100" x="4670425" y="901700"/>
          <p14:tracePt t="9117" x="4625975" y="901700"/>
          <p14:tracePt t="9134" x="4598988" y="911225"/>
          <p14:tracePt t="9151" x="4545013" y="911225"/>
          <p14:tracePt t="9167" x="4518025" y="911225"/>
          <p14:tracePt t="9184" x="4510088" y="911225"/>
          <p14:tracePt t="9200" x="4491038" y="919163"/>
          <p14:tracePt t="9217" x="4456113" y="928688"/>
          <p14:tracePt t="9234" x="4419600" y="946150"/>
          <p14:tracePt t="9251" x="4394200" y="965200"/>
          <p14:tracePt t="9267" x="4375150" y="973138"/>
          <p14:tracePt t="9284" x="4375150" y="1000125"/>
          <p14:tracePt t="9301" x="4375150" y="1009650"/>
          <p14:tracePt t="9317" x="4375150" y="1017588"/>
          <p14:tracePt t="9335" x="4375150" y="1036638"/>
          <p14:tracePt t="9350" x="4394200" y="1071563"/>
          <p14:tracePt t="9367" x="4402138" y="1081088"/>
          <p14:tracePt t="9384" x="4419600" y="1089025"/>
          <p14:tracePt t="9401" x="4446588" y="1098550"/>
          <p14:tracePt t="9417" x="4456113" y="1108075"/>
          <p14:tracePt t="9434" x="4500563" y="1160463"/>
          <p14:tracePt t="9450" x="4562475" y="1187450"/>
          <p14:tracePt t="9467" x="4572000" y="1187450"/>
          <p14:tracePt t="9484" x="4598988" y="1204913"/>
          <p14:tracePt t="9500" x="4679950" y="1214438"/>
          <p14:tracePt t="9517" x="4741863" y="1241425"/>
          <p14:tracePt t="9535" x="4822825" y="1250950"/>
          <p14:tracePt t="9550" x="4884738" y="1250950"/>
          <p14:tracePt t="9567" x="4921250" y="1241425"/>
          <p14:tracePt t="9584" x="4938713" y="1241425"/>
          <p14:tracePt t="9600" x="4946650" y="1223963"/>
          <p14:tracePt t="9851" x="4946650" y="1214438"/>
          <p14:tracePt t="10189" x="4956175" y="1204913"/>
          <p14:tracePt t="10197" x="4965700" y="1196975"/>
          <p14:tracePt t="10205" x="4973638" y="1196975"/>
          <p14:tracePt t="10219" x="5000625" y="1196975"/>
          <p14:tracePt t="10235" x="5027613" y="1196975"/>
          <p14:tracePt t="10251" x="5081588" y="1231900"/>
          <p14:tracePt t="10267" x="5135563" y="1276350"/>
          <p14:tracePt t="10284" x="5170488" y="1312863"/>
          <p14:tracePt t="10300" x="5187950" y="1330325"/>
          <p14:tracePt t="10318" x="5207000" y="1347788"/>
          <p14:tracePt t="10334" x="5214938" y="1357313"/>
          <p14:tracePt t="10350" x="5224463" y="1357313"/>
          <p14:tracePt t="10419" x="5224463" y="1366838"/>
          <p14:tracePt t="10435" x="5224463" y="1384300"/>
          <p14:tracePt t="10465" x="5224463" y="1393825"/>
          <p14:tracePt t="10549" x="5224463" y="1401763"/>
          <p14:tracePt t="10565" x="5214938" y="1401763"/>
          <p14:tracePt t="10573" x="5214938" y="1411288"/>
          <p14:tracePt t="10584" x="5207000" y="1411288"/>
          <p14:tracePt t="10600" x="5170488" y="1411288"/>
          <p14:tracePt t="10618" x="5153025" y="1419225"/>
          <p14:tracePt t="10635" x="5108575" y="1428750"/>
          <p14:tracePt t="10652" x="5089525" y="1438275"/>
          <p14:tracePt t="10667" x="5081588" y="1438275"/>
          <p14:tracePt t="10712" x="5072063" y="1438275"/>
          <p14:tracePt t="12253" x="5027613" y="1438275"/>
          <p14:tracePt t="12270" x="4921250" y="1482725"/>
          <p14:tracePt t="12287" x="4857750" y="1509713"/>
          <p14:tracePt t="12302" x="4776788" y="1517650"/>
          <p14:tracePt t="12318" x="4714875" y="1554163"/>
          <p14:tracePt t="12335" x="4679950" y="1554163"/>
          <p14:tracePt t="12352" x="4643438" y="1562100"/>
          <p14:tracePt t="12368" x="4625975" y="1562100"/>
          <p14:tracePt t="12387" x="4598988" y="1589088"/>
          <p14:tracePt t="12404" x="4572000" y="1598613"/>
          <p14:tracePt t="12420" x="4483100" y="1625600"/>
          <p14:tracePt t="12437" x="4402138" y="1652588"/>
          <p14:tracePt t="12453" x="4251325" y="1697038"/>
          <p14:tracePt t="12470" x="3990975" y="1741488"/>
          <p14:tracePt t="12487" x="3840163" y="1758950"/>
          <p14:tracePt t="12503" x="3705225" y="1776413"/>
          <p14:tracePt t="12520" x="3536950" y="1776413"/>
          <p14:tracePt t="12536" x="3411538" y="1785938"/>
          <p14:tracePt t="12553" x="3187700" y="1785938"/>
          <p14:tracePt t="12570" x="2732088" y="1776413"/>
          <p14:tracePt t="12587" x="2374900" y="1776413"/>
          <p14:tracePt t="12603" x="2197100" y="1803400"/>
          <p14:tracePt t="12618" x="2054225" y="1803400"/>
          <p14:tracePt t="12634" x="1965325" y="1812925"/>
          <p14:tracePt t="12651" x="1874838" y="1812925"/>
          <p14:tracePt t="12667" x="1795463" y="1830388"/>
          <p14:tracePt t="12685" x="1751013" y="1839913"/>
          <p14:tracePt t="12701" x="1714500" y="1839913"/>
          <p14:tracePt t="12718" x="1704975" y="1839913"/>
          <p14:tracePt t="12734" x="1704975" y="1849438"/>
          <p14:tracePt t="12771" x="1697038" y="1849438"/>
          <p14:tracePt t="12786" x="1687513" y="1857375"/>
          <p14:tracePt t="12802" x="1660525" y="1857375"/>
          <p14:tracePt t="12817" x="1633538" y="1884363"/>
          <p14:tracePt t="12851" x="1598613" y="1893888"/>
          <p14:tracePt t="12867" x="1598613" y="1901825"/>
          <p14:tracePt t="12939" x="1608138" y="1901825"/>
          <p14:tracePt t="12947" x="1633538" y="1901825"/>
          <p14:tracePt t="12955" x="1643063" y="1901825"/>
          <p14:tracePt t="12967" x="1652588" y="1901825"/>
          <p14:tracePt t="12986" x="1751013" y="1928813"/>
          <p14:tracePt t="13002" x="1812925" y="1928813"/>
          <p14:tracePt t="13018" x="1884363" y="1938338"/>
          <p14:tracePt t="13034" x="2044700" y="1938338"/>
          <p14:tracePt t="13051" x="2268538" y="1973263"/>
          <p14:tracePt t="13067" x="2536825" y="1992313"/>
          <p14:tracePt t="13085" x="2874963" y="2009775"/>
          <p14:tracePt t="13102" x="3170238" y="2000250"/>
          <p14:tracePt t="13117" x="3438525" y="2017713"/>
          <p14:tracePt t="13134" x="3660775" y="2027238"/>
          <p14:tracePt t="13151" x="3840163" y="2044700"/>
          <p14:tracePt t="13167" x="4010025" y="2044700"/>
          <p14:tracePt t="13186" x="4232275" y="2044700"/>
          <p14:tracePt t="13201" x="4322763" y="2063750"/>
          <p14:tracePt t="13218" x="4518025" y="2071688"/>
          <p14:tracePt t="13234" x="4687888" y="2071688"/>
          <p14:tracePt t="13251" x="4884738" y="2089150"/>
          <p14:tracePt t="13267" x="5081588" y="2125663"/>
          <p14:tracePt t="13286" x="5349875" y="2143125"/>
          <p14:tracePt t="13302" x="5429250" y="2143125"/>
          <p14:tracePt t="13318" x="5492750" y="2143125"/>
          <p14:tracePt t="13334" x="5581650" y="2143125"/>
          <p14:tracePt t="13351" x="5626100" y="2143125"/>
          <p14:tracePt t="13368" x="5697538" y="2143125"/>
          <p14:tracePt t="13386" x="5741988" y="2143125"/>
          <p14:tracePt t="13401" x="5803900" y="2143125"/>
          <p14:tracePt t="13417" x="5840413" y="2143125"/>
          <p14:tracePt t="13434" x="5911850" y="2125663"/>
          <p14:tracePt t="13451" x="5992813" y="2125663"/>
          <p14:tracePt t="13467" x="6054725" y="2116138"/>
          <p14:tracePt t="13486" x="6116638" y="2116138"/>
          <p14:tracePt t="13501" x="6170613" y="2116138"/>
          <p14:tracePt t="13517" x="6232525" y="2098675"/>
          <p14:tracePt t="13534" x="6330950" y="2098675"/>
          <p14:tracePt t="13551" x="6411913" y="2098675"/>
          <p14:tracePt t="13567" x="6500813" y="2098675"/>
          <p14:tracePt t="13586" x="6572250" y="2089150"/>
          <p14:tracePt t="13602" x="6635750" y="2089150"/>
          <p14:tracePt t="13618" x="6661150" y="2089150"/>
          <p14:tracePt t="13634" x="6688138" y="2089150"/>
          <p14:tracePt t="13651" x="6707188" y="2089150"/>
          <p14:tracePt t="13754" x="6697663" y="2089150"/>
          <p14:tracePt t="13777" x="6688138" y="2089150"/>
          <p14:tracePt t="13786" x="6680200" y="2089150"/>
          <p14:tracePt t="13801" x="6653213" y="2089150"/>
          <p14:tracePt t="13806" x="6643688" y="2089150"/>
          <p14:tracePt t="13823" x="6635750" y="2089150"/>
          <p14:tracePt t="13839" x="6626225" y="2089150"/>
          <p14:tracePt t="13894" x="6616700" y="2089150"/>
          <p14:tracePt t="14062" x="6608763" y="2089150"/>
          <p14:tracePt t="14094" x="6608763" y="2081213"/>
          <p14:tracePt t="14200" x="6599238" y="2071688"/>
          <p14:tracePt t="14308" x="6581775" y="2071688"/>
          <p14:tracePt t="14438" x="6572250" y="2071688"/>
          <p14:tracePt t="14670" x="6572250" y="2063750"/>
          <p14:tracePt t="14684" x="6564313" y="2063750"/>
          <p14:tracePt t="15176" x="6564313" y="2054225"/>
          <p14:tracePt t="16114" x="6564313" y="2036763"/>
          <p14:tracePt t="16122" x="6554788" y="2036763"/>
          <p14:tracePt t="22407" x="6537325" y="2036763"/>
          <p14:tracePt t="22416" x="6483350" y="2036763"/>
          <p14:tracePt t="22423" x="6456363" y="2036763"/>
          <p14:tracePt t="22435" x="6421438" y="2027238"/>
          <p14:tracePt t="22452" x="6323013" y="2009775"/>
          <p14:tracePt t="22469" x="6215063" y="1973263"/>
          <p14:tracePt t="22485" x="6135688" y="1901825"/>
          <p14:tracePt t="22502" x="5973763" y="1803400"/>
          <p14:tracePt t="22518" x="5741988" y="1731963"/>
          <p14:tracePt t="22535" x="5500688" y="1679575"/>
          <p14:tracePt t="22553" x="5322888" y="1633538"/>
          <p14:tracePt t="22569" x="5278438" y="1633538"/>
          <p14:tracePt t="22585" x="5259388" y="1633538"/>
          <p14:tracePt t="22602" x="5241925" y="1633538"/>
          <p14:tracePt t="22619" x="5224463" y="1633538"/>
          <p14:tracePt t="22636" x="5214938" y="1625600"/>
          <p14:tracePt t="22654" x="5187950" y="1616075"/>
          <p14:tracePt t="22669" x="5160963" y="1608138"/>
          <p14:tracePt t="22685" x="5143500" y="1608138"/>
          <p14:tracePt t="22702" x="5135563" y="1598613"/>
          <p14:tracePt t="22719" x="5099050" y="1598613"/>
          <p14:tracePt t="22735" x="5081588" y="1598613"/>
          <p14:tracePt t="22752" x="5072063" y="1598613"/>
          <p14:tracePt t="23976" x="5099050" y="1608138"/>
          <p14:tracePt t="23984" x="5170488" y="1608138"/>
          <p14:tracePt t="23991" x="5224463" y="1625600"/>
          <p14:tracePt t="24002" x="5322888" y="1643063"/>
          <p14:tracePt t="24019" x="5545138" y="1679575"/>
          <p14:tracePt t="24037" x="5803900" y="1687513"/>
          <p14:tracePt t="24054" x="6135688" y="1679575"/>
          <p14:tracePt t="24069" x="6340475" y="1660525"/>
          <p14:tracePt t="24085" x="6411913" y="1652588"/>
          <p14:tracePt t="24102" x="6421438" y="1652588"/>
          <p14:tracePt t="24119" x="6438900" y="1652588"/>
          <p14:tracePt t="24135" x="6438900" y="1660525"/>
          <p14:tracePt t="24152" x="6446838" y="1670050"/>
          <p14:tracePt t="24169" x="6456363" y="1679575"/>
          <p14:tracePt t="24205" x="6456363" y="1670050"/>
          <p14:tracePt t="24222" x="6446838" y="1643063"/>
          <p14:tracePt t="24235" x="6429375" y="1633538"/>
          <p14:tracePt t="24706" x="6421438" y="1633538"/>
          <p14:tracePt t="24714" x="6402388" y="1633538"/>
          <p14:tracePt t="24828" x="6411913" y="1633538"/>
          <p14:tracePt t="24914" x="6421438" y="1633538"/>
          <p14:tracePt t="24935" x="6429375" y="1633538"/>
          <p14:tracePt t="25060" x="6429375" y="1616075"/>
          <p14:tracePt t="25074" x="6438900" y="1608138"/>
          <p14:tracePt t="25098" x="6438900" y="1589088"/>
          <p14:tracePt t="25106" x="6438900" y="1581150"/>
          <p14:tracePt t="25128" x="6446838" y="1581150"/>
          <p14:tracePt t="25136" x="6446838" y="1571625"/>
          <p14:tracePt t="25153" x="6446838" y="1554163"/>
          <p14:tracePt t="25397" x="6456363" y="1544638"/>
          <p14:tracePt t="27780" x="6446838" y="1544638"/>
          <p14:tracePt t="27788" x="6438900" y="1544638"/>
          <p14:tracePt t="27803" x="6421438" y="1562100"/>
          <p14:tracePt t="27819" x="6384925" y="1571625"/>
          <p14:tracePt t="27836" x="6375400" y="1598613"/>
          <p14:tracePt t="27853" x="6357938" y="1608138"/>
          <p14:tracePt t="27869" x="6350000" y="1616075"/>
          <p14:tracePt t="27886" x="6340475" y="1625600"/>
          <p14:tracePt t="27903" x="6330950" y="1625600"/>
          <p14:tracePt t="27919" x="6296025" y="1633538"/>
          <p14:tracePt t="27952" x="6259513" y="1652588"/>
          <p14:tracePt t="27969" x="6232525" y="1660525"/>
          <p14:tracePt t="27986" x="6207125" y="1670050"/>
          <p14:tracePt t="28080" x="6207125" y="1679575"/>
          <p14:tracePt t="28410" x="6207125" y="1687513"/>
          <p14:tracePt t="28432" x="6207125" y="1704975"/>
          <p14:tracePt t="28532" x="6207125" y="1714500"/>
          <p14:tracePt t="28940" x="6197600" y="1714500"/>
          <p14:tracePt t="28962" x="6188075" y="1714500"/>
          <p14:tracePt t="28971" x="6188075" y="1697038"/>
          <p14:tracePt t="29008" x="6180138" y="1697038"/>
          <p14:tracePt t="29071" x="6180138" y="1687513"/>
          <p14:tracePt t="29541" x="6170613" y="1687513"/>
          <p14:tracePt t="29554" x="6161088" y="1687513"/>
          <p14:tracePt t="29571" x="6143625" y="1687513"/>
          <p14:tracePt t="29586" x="6135688" y="1687513"/>
          <p14:tracePt t="29600" x="6126163" y="1704975"/>
          <p14:tracePt t="29608" x="6116638" y="1714500"/>
          <p14:tracePt t="29619" x="6108700" y="1714500"/>
          <p14:tracePt t="29636" x="6089650" y="1714500"/>
          <p14:tracePt t="29654" x="6054725" y="1714500"/>
          <p14:tracePt t="29669" x="6045200" y="1714500"/>
          <p14:tracePt t="29686" x="6037263" y="1714500"/>
          <p14:tracePt t="29779" x="6027738" y="1714500"/>
          <p14:tracePt t="29847" x="6010275" y="1714500"/>
          <p14:tracePt t="29862" x="6000750" y="1714500"/>
          <p14:tracePt t="29876" x="5983288" y="1714500"/>
          <p14:tracePt t="29885" x="5973763" y="1714500"/>
          <p14:tracePt t="29893" x="5938838" y="1714500"/>
          <p14:tracePt t="29903" x="5911850" y="1697038"/>
          <p14:tracePt t="29920" x="5867400" y="1687513"/>
          <p14:tracePt t="29936" x="5857875" y="1687513"/>
          <p14:tracePt t="29953" x="5830888" y="1687513"/>
          <p14:tracePt t="30001" x="5830888" y="1679575"/>
          <p14:tracePt t="30009" x="5830888" y="1660525"/>
          <p14:tracePt t="30025" x="5830888" y="1643063"/>
          <p14:tracePt t="30036" x="5822950" y="1616075"/>
          <p14:tracePt t="30054" x="5813425" y="1581150"/>
          <p14:tracePt t="30071" x="5813425" y="1571625"/>
          <p14:tracePt t="30086" x="5803900" y="1571625"/>
          <p14:tracePt t="30103" x="5803900" y="1554163"/>
          <p14:tracePt t="30136" x="5803900" y="1544638"/>
          <p14:tracePt t="30154" x="5803900" y="1509713"/>
          <p14:tracePt t="30171" x="5803900" y="1482725"/>
          <p14:tracePt t="30186" x="5803900" y="1438275"/>
          <p14:tracePt t="30203" x="5795963" y="1419225"/>
          <p14:tracePt t="30220" x="5786438" y="1401763"/>
          <p14:tracePt t="30236" x="5786438" y="1374775"/>
          <p14:tracePt t="30270" x="5786438" y="1357313"/>
          <p14:tracePt t="30286" x="5786438" y="1347788"/>
          <p14:tracePt t="30302" x="5786438" y="1339850"/>
          <p14:tracePt t="30319" x="5786438" y="1330325"/>
          <p14:tracePt t="30354" x="5803900" y="1303338"/>
          <p14:tracePt t="30371" x="5849938" y="1295400"/>
          <p14:tracePt t="30386" x="5946775" y="1285875"/>
          <p14:tracePt t="30403" x="6054725" y="1268413"/>
          <p14:tracePt t="30420" x="6170613" y="1268413"/>
          <p14:tracePt t="30436" x="6323013" y="1250950"/>
          <p14:tracePt t="30454" x="6510338" y="1258888"/>
          <p14:tracePt t="30469" x="6653213" y="1258888"/>
          <p14:tracePt t="30486" x="6921500" y="1231900"/>
          <p14:tracePt t="30503" x="7232650" y="1241425"/>
          <p14:tracePt t="30520" x="7429500" y="1241425"/>
          <p14:tracePt t="30536" x="7554913" y="1241425"/>
          <p14:tracePt t="30554" x="7670800" y="1241425"/>
          <p14:tracePt t="30569" x="7680325" y="1241425"/>
          <p14:tracePt t="30639" x="7680325" y="1250950"/>
          <p14:tracePt t="30647" x="7653338" y="1250950"/>
          <p14:tracePt t="30656" x="7643813" y="1250950"/>
          <p14:tracePt t="30670" x="7616825" y="1258888"/>
          <p14:tracePt t="30686" x="7564438" y="1268413"/>
          <p14:tracePt t="30703" x="7493000" y="1268413"/>
          <p14:tracePt t="30720" x="7358063" y="1285875"/>
          <p14:tracePt t="30736" x="7143750" y="1276350"/>
          <p14:tracePt t="30754" x="6992938" y="1276350"/>
          <p14:tracePt t="30770" x="6911975" y="1276350"/>
          <p14:tracePt t="30786" x="6850063" y="1276350"/>
          <p14:tracePt t="30804" x="6804025" y="1276350"/>
          <p14:tracePt t="30820" x="6796088" y="1276350"/>
          <p14:tracePt t="30836" x="6786563" y="1276350"/>
          <p14:tracePt t="30853" x="6732588" y="1276350"/>
          <p14:tracePt t="30870" x="6670675" y="1276350"/>
          <p14:tracePt t="30886" x="6653213" y="1276350"/>
          <p14:tracePt t="30903" x="6635750" y="1276350"/>
          <p14:tracePt t="30919" x="6616700" y="1276350"/>
          <p14:tracePt t="30936" x="6608763" y="1276350"/>
          <p14:tracePt t="30953" x="6599238" y="1295400"/>
          <p14:tracePt t="30970" x="6581775" y="1295400"/>
          <p14:tracePt t="30986" x="6545263" y="1303338"/>
          <p14:tracePt t="31003" x="6421438" y="1312863"/>
          <p14:tracePt t="31020" x="6180138" y="1312863"/>
          <p14:tracePt t="31036" x="5956300" y="1366838"/>
          <p14:tracePt t="31053" x="5340350" y="1366838"/>
          <p14:tracePt t="31070" x="4911725" y="1384300"/>
          <p14:tracePt t="31086" x="4510088" y="1384300"/>
          <p14:tracePt t="31103" x="4170363" y="1446213"/>
          <p14:tracePt t="31119" x="3724275" y="1527175"/>
          <p14:tracePt t="31136" x="3322638" y="1527175"/>
          <p14:tracePt t="31153" x="2867025" y="1544638"/>
          <p14:tracePt t="31170" x="2652713" y="1544638"/>
          <p14:tracePt t="31186" x="2465388" y="1544638"/>
          <p14:tracePt t="31203" x="2393950" y="1536700"/>
          <p14:tracePt t="31220" x="2347913" y="1536700"/>
          <p14:tracePt t="31236" x="2330450" y="1536700"/>
          <p14:tracePt t="31253" x="2322513" y="1536700"/>
          <p14:tracePt t="31285" x="2303463" y="1527175"/>
          <p14:tracePt t="31302" x="2268538" y="1527175"/>
          <p14:tracePt t="31319" x="2224088" y="1527175"/>
          <p14:tracePt t="31336" x="2170113" y="1527175"/>
          <p14:tracePt t="31353" x="2133600" y="1527175"/>
          <p14:tracePt t="31370" x="2116138" y="1527175"/>
          <p14:tracePt t="31386" x="2098675" y="1527175"/>
          <p14:tracePt t="31403" x="2089150" y="1527175"/>
          <p14:tracePt t="31537" x="2089150" y="1517650"/>
          <p14:tracePt t="31583" x="2108200" y="1517650"/>
          <p14:tracePt t="31592" x="2116138" y="1517650"/>
          <p14:tracePt t="31603" x="2143125" y="1517650"/>
          <p14:tracePt t="31620" x="2152650" y="1517650"/>
          <p14:tracePt t="31636" x="2179638" y="1517650"/>
          <p14:tracePt t="31653" x="2197100" y="1517650"/>
          <p14:tracePt t="31670" x="2214563" y="1517650"/>
          <p14:tracePt t="31686" x="2259013" y="1517650"/>
          <p14:tracePt t="31703" x="2322513" y="1536700"/>
          <p14:tracePt t="31720" x="2393950" y="1536700"/>
          <p14:tracePt t="31736" x="2517775" y="1544638"/>
          <p14:tracePt t="31753" x="2544763" y="1544638"/>
          <p14:tracePt t="31770" x="2571750" y="1544638"/>
          <p14:tracePt t="31787" x="2598738" y="1544638"/>
          <p14:tracePt t="31802" x="2660650" y="1544638"/>
          <p14:tracePt t="31820" x="2714625" y="1544638"/>
          <p14:tracePt t="31837" x="2732088" y="1544638"/>
          <p14:tracePt t="31853" x="2741613" y="1544638"/>
          <p14:tracePt t="32137" x="2732088" y="1544638"/>
          <p14:tracePt t="32154" x="2724150" y="1544638"/>
          <p14:tracePt t="32160" x="2705100" y="1544638"/>
          <p14:tracePt t="32170" x="2687638" y="1544638"/>
          <p14:tracePt t="32186" x="2660650" y="1544638"/>
          <p14:tracePt t="32204" x="2625725" y="1527175"/>
          <p14:tracePt t="32221" x="2608263" y="1527175"/>
          <p14:tracePt t="32236" x="2571750" y="1527175"/>
          <p14:tracePt t="32253" x="2554288" y="1527175"/>
          <p14:tracePt t="32286" x="2544763" y="1527175"/>
          <p14:tracePt t="32305" x="2509838" y="1536700"/>
          <p14:tracePt t="32336" x="2482850" y="1536700"/>
          <p14:tracePt t="32353" x="2455863" y="1527175"/>
          <p14:tracePt t="32370" x="2446338" y="1527175"/>
          <p14:tracePt t="32386" x="2401888" y="1527175"/>
          <p14:tracePt t="32405" x="2339975" y="1527175"/>
          <p14:tracePt t="32421" x="2303463" y="1527175"/>
          <p14:tracePt t="32437" x="2276475" y="1527175"/>
          <p14:tracePt t="32453" x="2224088" y="1536700"/>
          <p14:tracePt t="32470" x="2205038" y="1536700"/>
          <p14:tracePt t="32486" x="2197100" y="1536700"/>
          <p14:tracePt t="32714" x="2214563" y="1536700"/>
          <p14:tracePt t="32722" x="2224088" y="1536700"/>
          <p14:tracePt t="32737" x="2259013" y="1536700"/>
          <p14:tracePt t="32753" x="2286000" y="1536700"/>
          <p14:tracePt t="32770" x="2303463" y="1536700"/>
          <p14:tracePt t="32787" x="2312988" y="1536700"/>
          <p14:tracePt t="32905" x="2312988" y="1527175"/>
          <p14:tracePt t="32968" x="2322513" y="1527175"/>
          <p14:tracePt t="32982" x="2330450" y="1527175"/>
          <p14:tracePt t="32989" x="2347913" y="1527175"/>
          <p14:tracePt t="33004" x="2401888" y="1527175"/>
          <p14:tracePt t="33021" x="2428875" y="1527175"/>
          <p14:tracePt t="33036" x="2455863" y="1509713"/>
          <p14:tracePt t="33053" x="2465388" y="1500188"/>
          <p14:tracePt t="33070" x="2490788" y="1500188"/>
          <p14:tracePt t="33086" x="2500313" y="1500188"/>
          <p14:tracePt t="33103" x="2517775" y="1500188"/>
          <p14:tracePt t="33120" x="2536825" y="1500188"/>
          <p14:tracePt t="33136" x="2562225" y="1500188"/>
          <p14:tracePt t="33153" x="2598738" y="1500188"/>
          <p14:tracePt t="33169" x="2625725" y="1500188"/>
          <p14:tracePt t="33186" x="2633663" y="1500188"/>
          <p14:tracePt t="33204" x="2687638" y="1500188"/>
          <p14:tracePt t="33221" x="2732088" y="1500188"/>
          <p14:tracePt t="33236" x="2759075" y="1517650"/>
          <p14:tracePt t="33253" x="2803525" y="1517650"/>
          <p14:tracePt t="33270" x="2867025" y="1544638"/>
          <p14:tracePt t="33287" x="2911475" y="1544638"/>
          <p14:tracePt t="33303" x="2982913" y="1554163"/>
          <p14:tracePt t="33319" x="3027363" y="1554163"/>
          <p14:tracePt t="33336" x="3062288" y="1562100"/>
          <p14:tracePt t="33353" x="3081338" y="1562100"/>
          <p14:tracePt t="33370" x="3089275" y="1571625"/>
          <p14:tracePt t="33386" x="3152775" y="1571625"/>
          <p14:tracePt t="33405" x="3232150" y="1589088"/>
          <p14:tracePt t="33420" x="3313113" y="1598613"/>
          <p14:tracePt t="33436" x="3394075" y="1616075"/>
          <p14:tracePt t="33453" x="3482975" y="1616075"/>
          <p14:tracePt t="33470" x="3527425" y="1616075"/>
          <p14:tracePt t="33487" x="3616325" y="1616075"/>
          <p14:tracePt t="33490" x="3643313" y="1616075"/>
          <p14:tracePt t="33505" x="3714750" y="1608138"/>
          <p14:tracePt t="33520" x="3795713" y="1598613"/>
          <p14:tracePt t="33537" x="3875088" y="1581150"/>
          <p14:tracePt t="33553" x="3911600" y="1571625"/>
          <p14:tracePt t="33570" x="3929063" y="1562100"/>
          <p14:tracePt t="33586" x="3946525" y="1544638"/>
          <p14:tracePt t="33604" x="3965575" y="1517650"/>
          <p14:tracePt t="33620" x="3965575" y="1500188"/>
          <p14:tracePt t="33636" x="3965575" y="1465263"/>
          <p14:tracePt t="33653" x="3965575" y="1438275"/>
          <p14:tracePt t="33670" x="3929063" y="1384300"/>
          <p14:tracePt t="33686" x="3894138" y="1347788"/>
          <p14:tracePt t="33704" x="3813175" y="1250950"/>
          <p14:tracePt t="33721" x="3751263" y="1231900"/>
          <p14:tracePt t="33737" x="3714750" y="1214438"/>
          <p14:tracePt t="33753" x="3660775" y="1214438"/>
          <p14:tracePt t="33770" x="3598863" y="1204913"/>
          <p14:tracePt t="33787" x="3482975" y="1179513"/>
          <p14:tracePt t="33805" x="3322638" y="1160463"/>
          <p14:tracePt t="33820" x="3224213" y="1152525"/>
          <p14:tracePt t="33836" x="3133725" y="1152525"/>
          <p14:tracePt t="33853" x="3027363" y="1152525"/>
          <p14:tracePt t="33870" x="2955925" y="1152525"/>
          <p14:tracePt t="33887" x="2901950" y="1169988"/>
          <p14:tracePt t="33904" x="2768600" y="1187450"/>
          <p14:tracePt t="33920" x="2598738" y="1187450"/>
          <p14:tracePt t="33937" x="2465388" y="1187450"/>
          <p14:tracePt t="33953" x="2339975" y="1214438"/>
          <p14:tracePt t="33970" x="2187575" y="1231900"/>
          <p14:tracePt t="33987" x="2108200" y="1231900"/>
          <p14:tracePt t="33990" x="2089150" y="1231900"/>
          <p14:tracePt t="34003" x="2054225" y="1241425"/>
          <p14:tracePt t="34020" x="2054225" y="1250950"/>
          <p14:tracePt t="34037" x="2036763" y="1268413"/>
          <p14:tracePt t="34053" x="2009775" y="1303338"/>
          <p14:tracePt t="34070" x="1990725" y="1322388"/>
          <p14:tracePt t="34087" x="1965325" y="1366838"/>
          <p14:tracePt t="34103" x="1955800" y="1411288"/>
          <p14:tracePt t="34120" x="1955800" y="1446213"/>
          <p14:tracePt t="34136" x="1955800" y="1473200"/>
          <p14:tracePt t="34153" x="1955800" y="1500188"/>
          <p14:tracePt t="34170" x="1982788" y="1517650"/>
          <p14:tracePt t="34187" x="2017713" y="1554163"/>
          <p14:tracePt t="34203" x="2062163" y="1554163"/>
          <p14:tracePt t="34220" x="2125663" y="1571625"/>
          <p14:tracePt t="34237" x="2214563" y="1589088"/>
          <p14:tracePt t="34254" x="2347913" y="1608138"/>
          <p14:tracePt t="34270" x="2438400" y="1608138"/>
          <p14:tracePt t="34286" x="2536825" y="1633538"/>
          <p14:tracePt t="34303" x="2670175" y="1643063"/>
          <p14:tracePt t="34320" x="2857500" y="1643063"/>
          <p14:tracePt t="34336" x="2946400" y="1652588"/>
          <p14:tracePt t="34353" x="3054350" y="1652588"/>
          <p14:tracePt t="34369" x="3205163" y="1652588"/>
          <p14:tracePt t="34386" x="3348038" y="1670050"/>
          <p14:tracePt t="34403" x="3527425" y="1670050"/>
          <p14:tracePt t="34419" x="3633788" y="1670050"/>
          <p14:tracePt t="34436" x="3741738" y="1660525"/>
          <p14:tracePt t="34453" x="3786188" y="1643063"/>
          <p14:tracePt t="34469" x="3830638" y="1643063"/>
          <p14:tracePt t="34510" x="3830638" y="1633538"/>
          <p14:tracePt t="34542" x="3830638" y="1625600"/>
          <p14:tracePt t="34549" x="3795713" y="1625600"/>
          <p14:tracePt t="34557" x="3768725" y="1598613"/>
          <p14:tracePt t="34570" x="3751263" y="1598613"/>
          <p14:tracePt t="34587" x="3455988" y="1544638"/>
          <p14:tracePt t="34603" x="3259138" y="1544638"/>
          <p14:tracePt t="34620" x="3089275" y="1527175"/>
          <p14:tracePt t="34637" x="2938463" y="1527175"/>
          <p14:tracePt t="34653" x="2724150" y="1509713"/>
          <p14:tracePt t="34670" x="2598738" y="1509713"/>
          <p14:tracePt t="34687" x="2322513" y="1446213"/>
          <p14:tracePt t="34703" x="2125663" y="1446213"/>
          <p14:tracePt t="34720" x="1955800" y="1446213"/>
          <p14:tracePt t="34737" x="1893888" y="1446213"/>
          <p14:tracePt t="34753" x="1830388" y="1446213"/>
          <p14:tracePt t="34772" x="1785938" y="1446213"/>
          <p14:tracePt t="34788" x="1768475" y="1446213"/>
          <p14:tracePt t="34803" x="1741488" y="1446213"/>
          <p14:tracePt t="34871" x="1731963" y="1446213"/>
          <p14:tracePt t="34933" x="1751013" y="1446213"/>
          <p14:tracePt t="34942" x="1758950" y="1446213"/>
          <p14:tracePt t="34953" x="1795463" y="1446213"/>
          <p14:tracePt t="34972" x="1893888" y="1473200"/>
          <p14:tracePt t="34988" x="2044700" y="1465263"/>
          <p14:tracePt t="35003" x="2133600" y="1465263"/>
          <p14:tracePt t="35020" x="2312988" y="1490663"/>
          <p14:tracePt t="35037" x="2554288" y="1509713"/>
          <p14:tracePt t="35053" x="2751138" y="1509713"/>
          <p14:tracePt t="35071" x="3044825" y="1500188"/>
          <p14:tracePt t="35088" x="3241675" y="1482725"/>
          <p14:tracePt t="35103" x="3384550" y="1482725"/>
          <p14:tracePt t="35120" x="3527425" y="1482725"/>
          <p14:tracePt t="35137" x="3589338" y="1482725"/>
          <p14:tracePt t="35154" x="3608388" y="1473200"/>
          <p14:tracePt t="35224" x="3598863" y="1473200"/>
          <p14:tracePt t="35240" x="3589338" y="1473200"/>
          <p14:tracePt t="35254" x="3571875" y="1473200"/>
          <p14:tracePt t="35262" x="3517900" y="1473200"/>
          <p14:tracePt t="35271" x="3465513" y="1473200"/>
          <p14:tracePt t="35287" x="3357563" y="1482725"/>
          <p14:tracePt t="35303" x="3170238" y="1482725"/>
          <p14:tracePt t="35319" x="2990850" y="1482725"/>
          <p14:tracePt t="35336" x="2679700" y="1482725"/>
          <p14:tracePt t="35353" x="2303463" y="1482725"/>
          <p14:tracePt t="35369" x="2027238" y="1455738"/>
          <p14:tracePt t="35387" x="1803400" y="1455738"/>
          <p14:tracePt t="35404" x="1724025" y="1455738"/>
          <p14:tracePt t="35510" x="1758950" y="1455738"/>
          <p14:tracePt t="35518" x="1785938" y="1455738"/>
          <p14:tracePt t="35525" x="1803400" y="1455738"/>
          <p14:tracePt t="35537" x="1812925" y="1455738"/>
          <p14:tracePt t="35553" x="1938338" y="1455738"/>
          <p14:tracePt t="35571" x="2143125" y="1482725"/>
          <p14:tracePt t="35588" x="2366963" y="1517650"/>
          <p14:tracePt t="35603" x="2536825" y="1509713"/>
          <p14:tracePt t="35620" x="2732088" y="1509713"/>
          <p14:tracePt t="35637" x="2857500" y="1509713"/>
          <p14:tracePt t="35655" x="3062288" y="1482725"/>
          <p14:tracePt t="35672" x="3152775" y="1482725"/>
          <p14:tracePt t="35688" x="3232150" y="1490663"/>
          <p14:tracePt t="35703" x="3286125" y="1490663"/>
          <p14:tracePt t="35720" x="3295650" y="1490663"/>
          <p14:tracePt t="35780" x="3295650" y="1500188"/>
          <p14:tracePt t="35787" x="3286125" y="1500188"/>
          <p14:tracePt t="35793" x="3268663" y="1500188"/>
          <p14:tracePt t="35803" x="3232150" y="1500188"/>
          <p14:tracePt t="35820" x="3170238" y="1500188"/>
          <p14:tracePt t="35837" x="3000375" y="1509713"/>
          <p14:tracePt t="35853" x="2786063" y="1509713"/>
          <p14:tracePt t="35872" x="2401888" y="1509713"/>
          <p14:tracePt t="35888" x="2179638" y="1527175"/>
          <p14:tracePt t="35903" x="1965325" y="1527175"/>
          <p14:tracePt t="35920" x="1857375" y="1527175"/>
          <p14:tracePt t="35937" x="1822450" y="1527175"/>
          <p14:tracePt t="36010" x="1830388" y="1527175"/>
          <p14:tracePt t="36032" x="1857375" y="1527175"/>
          <p14:tracePt t="36040" x="1866900" y="1527175"/>
          <p14:tracePt t="36053" x="1901825" y="1527175"/>
          <p14:tracePt t="36072" x="2017713" y="1544638"/>
          <p14:tracePt t="36087" x="2108200" y="1554163"/>
          <p14:tracePt t="36103" x="2232025" y="1554163"/>
          <p14:tracePt t="36120" x="2411413" y="1571625"/>
          <p14:tracePt t="36137" x="2455863" y="1581150"/>
          <p14:tracePt t="36156" x="2562225" y="1581150"/>
          <p14:tracePt t="36172" x="2589213" y="1581150"/>
          <p14:tracePt t="36187" x="2670175" y="1581150"/>
          <p14:tracePt t="36204" x="2741613" y="1581150"/>
          <p14:tracePt t="36221" x="2803525" y="1581150"/>
          <p14:tracePt t="36237" x="2884488" y="1581150"/>
          <p14:tracePt t="36254" x="2938463" y="1581150"/>
          <p14:tracePt t="36270" x="2982913" y="1581150"/>
          <p14:tracePt t="36287" x="2990850" y="1581150"/>
          <p14:tracePt t="36304" x="3027363" y="1581150"/>
          <p14:tracePt t="36320" x="3044825" y="1581150"/>
          <p14:tracePt t="36337" x="3054350" y="1581150"/>
          <p14:tracePt t="36354" x="3062288" y="1581150"/>
          <p14:tracePt t="36371" x="3071813" y="1581150"/>
          <p14:tracePt t="36440" x="3081338" y="1581150"/>
          <p14:tracePt t="36456" x="3089275" y="1581150"/>
          <p14:tracePt t="36487" x="3108325" y="1581150"/>
          <p14:tracePt t="36494" x="3125788" y="1581150"/>
          <p14:tracePt t="36508" x="3133725" y="1581150"/>
          <p14:tracePt t="36824" x="3133725" y="1571625"/>
          <p14:tracePt t="37346" x="3133725" y="1562100"/>
          <p14:tracePt t="37392" x="3133725" y="1554163"/>
          <p14:tracePt t="39145" x="3125788" y="1554163"/>
          <p14:tracePt t="39544" x="3116263" y="1554163"/>
          <p14:tracePt t="39582" x="3108325" y="1554163"/>
          <p14:tracePt t="39628" x="3098800" y="1554163"/>
          <p14:tracePt t="39636" x="3081338" y="1554163"/>
          <p14:tracePt t="39652" x="3071813" y="1554163"/>
          <p14:tracePt t="39660" x="3062288" y="1554163"/>
          <p14:tracePt t="39674" x="3054350" y="1554163"/>
          <p14:tracePt t="39687" x="3044825" y="1554163"/>
          <p14:tracePt t="39704" x="3009900" y="1554163"/>
          <p14:tracePt t="39722" x="2946400" y="1554163"/>
          <p14:tracePt t="39737" x="2884488" y="1554163"/>
          <p14:tracePt t="39754" x="2803525" y="1554163"/>
          <p14:tracePt t="39771" x="2679700" y="1554163"/>
          <p14:tracePt t="39787" x="2608263" y="1554163"/>
          <p14:tracePt t="39803" x="2527300" y="1554163"/>
          <p14:tracePt t="39820" x="2446338" y="1554163"/>
          <p14:tracePt t="39837" x="2393950" y="1554163"/>
          <p14:tracePt t="39854" x="2366963" y="1554163"/>
          <p14:tracePt t="39871" x="2357438" y="1554163"/>
          <p14:tracePt t="39887" x="2347913" y="1554163"/>
          <p14:tracePt t="39921" x="2339975" y="1554163"/>
          <p14:tracePt t="40067" x="2322513" y="1554163"/>
          <p14:tracePt t="62823" x="2330450" y="1554163"/>
          <p14:tracePt t="62829" x="2455863" y="1598613"/>
          <p14:tracePt t="62840" x="2562225" y="1608138"/>
          <p14:tracePt t="62857" x="2928938" y="1704975"/>
          <p14:tracePt t="62873" x="3179763" y="1839913"/>
          <p14:tracePt t="62890" x="3446463" y="1920875"/>
          <p14:tracePt t="62907" x="3652838" y="2000250"/>
          <p14:tracePt t="62923" x="3857625" y="2089150"/>
          <p14:tracePt t="62940" x="4017963" y="2152650"/>
          <p14:tracePt t="62957" x="4197350" y="2295525"/>
          <p14:tracePt t="62974" x="4465638" y="2366963"/>
          <p14:tracePt t="62991" x="4751388" y="2473325"/>
          <p14:tracePt t="63007" x="4875213" y="2482850"/>
          <p14:tracePt t="63024" x="5037138" y="2517775"/>
          <p14:tracePt t="63040" x="5180013" y="2517775"/>
          <p14:tracePt t="63057" x="5286375" y="2527300"/>
          <p14:tracePt t="63075" x="5537200" y="2563813"/>
          <p14:tracePt t="63090" x="5707063" y="2563813"/>
          <p14:tracePt t="63107" x="5830888" y="2563813"/>
          <p14:tracePt t="63123" x="5983288" y="2563813"/>
          <p14:tracePt t="63140" x="6126163" y="2563813"/>
          <p14:tracePt t="63157" x="6170613" y="2563813"/>
          <p14:tracePt t="63175" x="6188075" y="2554288"/>
          <p14:tracePt t="63190" x="6215063" y="2554288"/>
          <p14:tracePt t="63329" x="6215063" y="2536825"/>
          <p14:tracePt t="63345" x="6224588" y="2527300"/>
          <p14:tracePt t="63353" x="6224588" y="2517775"/>
          <p14:tracePt t="63375" x="6224588" y="2509838"/>
          <p14:tracePt t="63382" x="6197600" y="2509838"/>
          <p14:tracePt t="63391" x="6188075" y="2500313"/>
          <p14:tracePt t="63407" x="6143625" y="2500313"/>
          <p14:tracePt t="63423" x="6108700" y="2492375"/>
          <p14:tracePt t="63440" x="6054725" y="2473325"/>
          <p14:tracePt t="63458" x="5983288" y="2473325"/>
          <p14:tracePt t="63475" x="5938838" y="2465388"/>
          <p14:tracePt t="63490" x="5911850" y="2455863"/>
          <p14:tracePt t="63507" x="5875338" y="2446338"/>
          <p14:tracePt t="63523" x="5840413" y="2446338"/>
          <p14:tracePt t="63540" x="5822950" y="2455863"/>
          <p14:tracePt t="63559" x="5803900" y="2455863"/>
          <p14:tracePt t="63599" x="5786438" y="2455863"/>
          <p14:tracePt t="63607" x="5786438" y="2446338"/>
          <p14:tracePt t="63623" x="5786438" y="2428875"/>
          <p14:tracePt t="63640" x="5778500" y="2420938"/>
          <p14:tracePt t="64666" x="5778500" y="2411413"/>
          <p14:tracePt t="64671" x="5778500" y="2401888"/>
          <p14:tracePt t="66273" x="5778500" y="2393950"/>
          <p14:tracePt t="66295" x="5795963" y="2393950"/>
          <p14:tracePt t="66303" x="5803900" y="2393950"/>
          <p14:tracePt t="66311" x="5822950" y="2384425"/>
          <p14:tracePt t="66325" x="5884863" y="2366963"/>
          <p14:tracePt t="66341" x="5965825" y="2366963"/>
          <p14:tracePt t="66357" x="6018213" y="2366963"/>
          <p14:tracePt t="66374" x="6064250" y="2366963"/>
          <p14:tracePt t="66390" x="6116638" y="2366963"/>
          <p14:tracePt t="66407" x="6188075" y="2374900"/>
          <p14:tracePt t="66425" x="6313488" y="2411413"/>
          <p14:tracePt t="66441" x="6357938" y="2411413"/>
          <p14:tracePt t="66474" x="6340475" y="2349500"/>
          <p14:tracePt t="66490" x="6303963" y="2339975"/>
          <p14:tracePt t="67309" x="6313488" y="2339975"/>
          <p14:tracePt t="67333" x="6323013" y="2339975"/>
          <p14:tracePt t="67441" x="6340475" y="2339975"/>
          <p14:tracePt t="67564" x="6340475" y="2330450"/>
          <p14:tracePt t="67580" x="6350000" y="2322513"/>
          <p14:tracePt t="67587" x="6350000" y="2295525"/>
          <p14:tracePt t="67601" x="6350000" y="2286000"/>
          <p14:tracePt t="67610" x="6350000" y="2278063"/>
          <p14:tracePt t="67624" x="6350000" y="2268538"/>
          <p14:tracePt t="67641" x="6350000" y="2259013"/>
          <p14:tracePt t="67657" x="6350000" y="2251075"/>
          <p14:tracePt t="67674" x="6350000" y="2224088"/>
          <p14:tracePt t="67848" x="6350000" y="2214563"/>
          <p14:tracePt t="67918" x="6350000" y="2206625"/>
          <p14:tracePt t="67931" x="6350000" y="2197100"/>
          <p14:tracePt t="67941" x="6330950" y="2197100"/>
          <p14:tracePt t="68002" x="6323013" y="2187575"/>
          <p14:tracePt t="68026" x="6313488" y="2187575"/>
          <p14:tracePt t="68047" x="6303963" y="2187575"/>
          <p14:tracePt t="68086" x="6296025" y="2187575"/>
          <p14:tracePt t="68101" x="6286500" y="2187575"/>
          <p14:tracePt t="68118" x="6278563" y="2187575"/>
          <p14:tracePt t="68132" x="6269038" y="2187575"/>
          <p14:tracePt t="68147" x="6251575" y="2187575"/>
          <p14:tracePt t="68157" x="6232525" y="2187575"/>
          <p14:tracePt t="68174" x="6224588" y="2179638"/>
          <p14:tracePt t="68190" x="6215063" y="2179638"/>
          <p14:tracePt t="68207" x="6207125" y="2179638"/>
          <p14:tracePt t="68240" x="6188075" y="2179638"/>
          <p14:tracePt t="68277" x="6180138" y="2179638"/>
          <p14:tracePt t="68356" x="6170613" y="2179638"/>
          <p14:tracePt t="68424" x="6161088" y="2179638"/>
          <p14:tracePt t="68439" x="6153150" y="2179638"/>
          <p14:tracePt t="68470" x="6143625" y="2179638"/>
          <p14:tracePt t="68486" x="6135688" y="2179638"/>
          <p14:tracePt t="68516" x="6116638" y="2179638"/>
          <p14:tracePt t="68532" x="6116638" y="2170113"/>
          <p14:tracePt t="68540" x="6108700" y="2170113"/>
          <p14:tracePt t="68554" x="6099175" y="2170113"/>
          <p14:tracePt t="68561" x="6089650" y="2170113"/>
          <p14:tracePt t="68574" x="6081713" y="2170113"/>
          <p14:tracePt t="68591" x="6054725" y="2152650"/>
          <p14:tracePt t="68607" x="6037263" y="2152650"/>
          <p14:tracePt t="68648" x="6027738" y="2152650"/>
          <p14:tracePt t="68662" x="6018213" y="2152650"/>
          <p14:tracePt t="68678" x="5992813" y="2152650"/>
          <p14:tracePt t="68694" x="5983288" y="2143125"/>
          <p14:tracePt t="68725" x="5983288" y="2135188"/>
          <p14:tracePt t="68732" x="5973763" y="2135188"/>
          <p14:tracePt t="68753" x="5965825" y="2135188"/>
          <p14:tracePt t="68778" x="5956300" y="2135188"/>
          <p14:tracePt t="69108" x="5956300" y="2125663"/>
          <p14:tracePt t="69163" x="5965825" y="2125663"/>
          <p14:tracePt t="69183" x="5973763" y="2125663"/>
          <p14:tracePt t="69191" x="5983288" y="2125663"/>
          <p14:tracePt t="69253" x="6000750" y="2125663"/>
          <p14:tracePt t="69407" x="5992813" y="2125663"/>
          <p14:tracePt t="69424" x="5992813" y="2116138"/>
          <p14:tracePt t="69446" x="5983288" y="2116138"/>
          <p14:tracePt t="69454" x="5983288" y="2108200"/>
          <p14:tracePt t="69478" x="5973763" y="2108200"/>
          <p14:tracePt t="69484" x="5973763" y="2098675"/>
          <p14:tracePt t="69494" x="5965825" y="2098675"/>
          <p14:tracePt t="69570" x="5956300" y="2098675"/>
          <p14:tracePt t="69908" x="5983288" y="2081213"/>
          <p14:tracePt t="69921" x="5992813" y="2081213"/>
          <p14:tracePt t="69930" x="6010275" y="2081213"/>
          <p14:tracePt t="69941" x="6018213" y="2081213"/>
          <p14:tracePt t="69958" x="6045200" y="2081213"/>
          <p14:tracePt t="69975" x="6072188" y="2081213"/>
          <p14:tracePt t="69992" x="6089650" y="2081213"/>
          <p14:tracePt t="70008" x="6126163" y="2089150"/>
          <p14:tracePt t="70025" x="6143625" y="2089150"/>
          <p14:tracePt t="70041" x="6143625" y="2098675"/>
          <p14:tracePt t="70057" x="6161088" y="2098675"/>
          <p14:tracePt t="70074" x="6180138" y="2098675"/>
          <p14:tracePt t="70092" x="6197600" y="2098675"/>
          <p14:tracePt t="70124" x="6207125" y="2098675"/>
          <p14:tracePt t="70141" x="6215063" y="2098675"/>
          <p14:tracePt t="70157" x="6224588" y="2108200"/>
          <p14:tracePt t="70175" x="6259513" y="2108200"/>
          <p14:tracePt t="70192" x="6278563" y="2108200"/>
          <p14:tracePt t="70207" x="6286500" y="2108200"/>
          <p14:tracePt t="70246" x="6303963" y="2108200"/>
          <p14:tracePt t="70260" x="6313488" y="2108200"/>
          <p14:tracePt t="70292" x="6323013" y="2108200"/>
          <p14:tracePt t="70300" x="6330950" y="2108200"/>
          <p14:tracePt t="70307" x="6330950" y="2098675"/>
          <p14:tracePt t="70325" x="6340475" y="2098675"/>
          <p14:tracePt t="70341" x="6375400" y="2098675"/>
          <p14:tracePt t="70358" x="6402388" y="2098675"/>
          <p14:tracePt t="70376" x="6473825" y="2098675"/>
          <p14:tracePt t="70392" x="6545263" y="2098675"/>
          <p14:tracePt t="70408" x="6626225" y="2098675"/>
          <p14:tracePt t="70424" x="6715125" y="2098675"/>
          <p14:tracePt t="70441" x="6751638" y="2098675"/>
          <p14:tracePt t="70458" x="6796088" y="2098675"/>
          <p14:tracePt t="70476" x="6875463" y="2098675"/>
          <p14:tracePt t="70492" x="6911975" y="2108200"/>
          <p14:tracePt t="70508" x="6965950" y="2108200"/>
          <p14:tracePt t="70524" x="7018338" y="2116138"/>
          <p14:tracePt t="70541" x="7054850" y="2116138"/>
          <p14:tracePt t="70558" x="7072313" y="2116138"/>
          <p14:tracePt t="70576" x="7126288" y="2116138"/>
          <p14:tracePt t="70592" x="7170738" y="2116138"/>
          <p14:tracePt t="70608" x="7251700" y="2116138"/>
          <p14:tracePt t="70624" x="7313613" y="2116138"/>
          <p14:tracePt t="70641" x="7358063" y="2116138"/>
          <p14:tracePt t="70658" x="7394575" y="2116138"/>
          <p14:tracePt t="70676" x="7439025" y="2116138"/>
          <p14:tracePt t="70691" x="7466013" y="2125663"/>
          <p14:tracePt t="70708" x="7483475" y="2143125"/>
          <p14:tracePt t="70724" x="7493000" y="2143125"/>
          <p14:tracePt t="70914" x="7500938" y="2143125"/>
          <p14:tracePt t="71044" x="7510463" y="2143125"/>
          <p14:tracePt t="71060" x="7518400" y="2143125"/>
          <p14:tracePt t="71282" x="7527925" y="2143125"/>
          <p14:tracePt t="71290" x="7527925" y="2135188"/>
          <p14:tracePt t="71298" x="7537450" y="2135188"/>
          <p14:tracePt t="71328" x="7545388" y="2125663"/>
          <p14:tracePt t="71344" x="7564438" y="2116138"/>
          <p14:tracePt t="71352" x="7572375" y="2116138"/>
          <p14:tracePt t="71360" x="7581900" y="2116138"/>
          <p14:tracePt t="71374" x="7599363" y="2116138"/>
          <p14:tracePt t="71391" x="7608888" y="2116138"/>
          <p14:tracePt t="71408" x="7635875" y="2116138"/>
          <p14:tracePt t="71424" x="7653338" y="2116138"/>
          <p14:tracePt t="71458" x="7661275" y="2116138"/>
          <p14:tracePt t="71474" x="7688263" y="2116138"/>
          <p14:tracePt t="71491" x="7697788" y="2116138"/>
          <p14:tracePt t="71508" x="7707313" y="2108200"/>
          <p14:tracePt t="71574" x="7715250" y="2108200"/>
          <p14:tracePt t="71712" x="7724775" y="2108200"/>
          <p14:tracePt t="72004" x="7724775" y="2098675"/>
          <p14:tracePt t="72037" x="7724775" y="2089150"/>
          <p14:tracePt t="72066" x="7724775" y="2081213"/>
          <p14:tracePt t="72082" x="7724775" y="2063750"/>
          <p14:tracePt t="72104" x="7724775" y="2054225"/>
          <p14:tracePt t="72282" x="7715250" y="2054225"/>
          <p14:tracePt t="72288" x="7707313" y="2054225"/>
          <p14:tracePt t="72311" x="7697788" y="2054225"/>
          <p14:tracePt t="72319" x="7680325" y="2054225"/>
          <p14:tracePt t="72327" x="7670800" y="2054225"/>
          <p14:tracePt t="72342" x="7661275" y="2054225"/>
          <p14:tracePt t="72359" x="7653338" y="2054225"/>
          <p14:tracePt t="72404" x="7643813" y="2054225"/>
          <p14:tracePt t="72420" x="7635875" y="2054225"/>
          <p14:tracePt t="72428" x="7608888" y="2054225"/>
          <p14:tracePt t="72441" x="7599363" y="2054225"/>
          <p14:tracePt t="72458" x="7572375" y="2071688"/>
          <p14:tracePt t="72475" x="7518400" y="2071688"/>
          <p14:tracePt t="72491" x="7473950" y="2071688"/>
          <p14:tracePt t="72508" x="7456488" y="2081213"/>
          <p14:tracePt t="72525" x="7421563" y="2081213"/>
          <p14:tracePt t="72541" x="7350125" y="2081213"/>
          <p14:tracePt t="72558" x="7278688" y="2089150"/>
          <p14:tracePt t="72575" x="7215188" y="2089150"/>
          <p14:tracePt t="72591" x="7116763" y="2108200"/>
          <p14:tracePt t="72608" x="7072313" y="2108200"/>
          <p14:tracePt t="72624" x="7010400" y="2108200"/>
          <p14:tracePt t="72643" x="6911975" y="2116138"/>
          <p14:tracePt t="72658" x="6850063" y="2135188"/>
          <p14:tracePt t="72675" x="6804025" y="2143125"/>
          <p14:tracePt t="72691" x="6715125" y="2214563"/>
          <p14:tracePt t="72708" x="6456363" y="2339975"/>
          <p14:tracePt t="72726" x="5992813" y="2473325"/>
          <p14:tracePt t="72980" x="5983288" y="2473325"/>
          <p14:tracePt t="72997" x="5956300" y="2473325"/>
          <p14:tracePt t="73026" x="5929313" y="2465388"/>
          <p14:tracePt t="73034" x="5911850" y="2438400"/>
          <p14:tracePt t="73043" x="5875338" y="2420938"/>
          <p14:tracePt t="73058" x="5795963" y="2374900"/>
          <p14:tracePt t="73074" x="5741988" y="2357438"/>
          <p14:tracePt t="73091" x="5635625" y="2339975"/>
          <p14:tracePt t="73108" x="5518150" y="2303463"/>
          <p14:tracePt t="73127" x="5357813" y="2224088"/>
          <p14:tracePt t="73143" x="5251450" y="2197100"/>
          <p14:tracePt t="73158" x="5143500" y="2108200"/>
          <p14:tracePt t="73175" x="5064125" y="2071688"/>
          <p14:tracePt t="73191" x="4983163" y="2054225"/>
          <p14:tracePt t="73208" x="4965700" y="2044700"/>
          <p14:tracePt t="73227" x="4867275" y="2044700"/>
          <p14:tracePt t="73243" x="4803775" y="2036763"/>
          <p14:tracePt t="73258" x="4732338" y="2036763"/>
          <p14:tracePt t="73275" x="4670425" y="2036763"/>
          <p14:tracePt t="73291" x="4625975" y="2063750"/>
          <p14:tracePt t="73308" x="4527550" y="2063750"/>
          <p14:tracePt t="73326" x="4394200" y="2098675"/>
          <p14:tracePt t="73342" x="4340225" y="2116138"/>
          <p14:tracePt t="73358" x="4187825" y="2143125"/>
          <p14:tracePt t="73375" x="4054475" y="2160588"/>
          <p14:tracePt t="73391" x="4010025" y="2160588"/>
          <p14:tracePt t="73408" x="3894138" y="2160588"/>
          <p14:tracePt t="73425" x="3759200" y="2160588"/>
          <p14:tracePt t="73443" x="3633788" y="2170113"/>
          <p14:tracePt t="73458" x="3482975" y="2187575"/>
          <p14:tracePt t="73475" x="3367088" y="2206625"/>
          <p14:tracePt t="73491" x="3241675" y="2206625"/>
          <p14:tracePt t="73494" x="3214688" y="2206625"/>
          <p14:tracePt t="73508" x="3197225" y="2206625"/>
          <p14:tracePt t="73526" x="3054350" y="2295525"/>
          <p14:tracePt t="73543" x="2955925" y="2339975"/>
          <p14:tracePt t="73558" x="2884488" y="2366963"/>
          <p14:tracePt t="73575" x="2830513" y="2384425"/>
          <p14:tracePt t="73591" x="2813050" y="2393950"/>
          <p14:tracePt t="73608" x="2776538" y="2420938"/>
          <p14:tracePt t="73626" x="2687638" y="2438400"/>
          <p14:tracePt t="73641" x="2608263" y="2482850"/>
          <p14:tracePt t="73658" x="2517775" y="2482850"/>
          <p14:tracePt t="73675" x="2465388" y="2492375"/>
          <p14:tracePt t="73691" x="2438400" y="2509838"/>
          <p14:tracePt t="73708" x="2401888" y="2527300"/>
          <p14:tracePt t="73725" x="2366963" y="2536825"/>
          <p14:tracePt t="73741" x="2312988" y="2563813"/>
          <p14:tracePt t="73758" x="2276475" y="2581275"/>
          <p14:tracePt t="73775" x="2251075" y="2608263"/>
          <p14:tracePt t="73792" x="2224088" y="2652713"/>
          <p14:tracePt t="73808" x="2187575" y="2697163"/>
          <p14:tracePt t="73826" x="2143125" y="2759075"/>
          <p14:tracePt t="73841" x="2036763" y="2849563"/>
          <p14:tracePt t="73858" x="1982788" y="2921000"/>
          <p14:tracePt t="73875" x="1928813" y="3000375"/>
          <p14:tracePt t="73891" x="1866900" y="3044825"/>
          <p14:tracePt t="73908" x="1830388" y="3081338"/>
          <p14:tracePt t="73925" x="1776413" y="3170238"/>
          <p14:tracePt t="73941" x="1768475" y="3214688"/>
          <p14:tracePt t="73958" x="1731963" y="3241675"/>
          <p14:tracePt t="73975" x="1704975" y="3313113"/>
          <p14:tracePt t="73991" x="1687513" y="3322638"/>
          <p14:tracePt t="73995" x="1670050" y="3349625"/>
          <p14:tracePt t="74008" x="1652588" y="3357563"/>
          <p14:tracePt t="74026" x="1616075" y="3421063"/>
          <p14:tracePt t="74041" x="1562100" y="3455988"/>
          <p14:tracePt t="74058" x="1527175" y="3482975"/>
          <p14:tracePt t="74075" x="1517650" y="3500438"/>
          <p14:tracePt t="74091" x="1500188" y="3527425"/>
          <p14:tracePt t="74108" x="1482725" y="3536950"/>
          <p14:tracePt t="74125" x="1455738" y="3563938"/>
          <p14:tracePt t="74142" x="1455738" y="3571875"/>
          <p14:tracePt t="74158" x="1455738" y="3581400"/>
          <p14:tracePt t="74211" x="1455738" y="3589338"/>
          <p14:tracePt t="74225" x="1446213" y="3589338"/>
          <p14:tracePt t="74241" x="1446213" y="3598863"/>
          <p14:tracePt t="74249" x="1438275" y="3598863"/>
          <p14:tracePt t="74258" x="1438275" y="3608388"/>
          <p14:tracePt t="74275" x="1428750" y="3608388"/>
          <p14:tracePt t="74292" x="1428750" y="3616325"/>
          <p14:tracePt t="74311" x="1419225" y="3616325"/>
          <p14:tracePt t="74325" x="1419225" y="3635375"/>
          <p14:tracePt t="74387" x="1411288" y="3643313"/>
          <p14:tracePt t="74395" x="1411288" y="3652838"/>
          <p14:tracePt t="74412" x="1393825" y="3652838"/>
          <p14:tracePt t="74425" x="1393825" y="3662363"/>
          <p14:tracePt t="74448" x="1384300" y="3662363"/>
          <p14:tracePt t="74465" x="1374775" y="3670300"/>
          <p14:tracePt t="74475" x="1357313" y="3670300"/>
          <p14:tracePt t="74492" x="1330325" y="3670300"/>
          <p14:tracePt t="74495" x="1330325" y="3679825"/>
          <p14:tracePt t="74508" x="1322388" y="3679825"/>
          <p14:tracePt t="74525" x="1312863" y="3679825"/>
          <p14:tracePt t="74563" x="1303338" y="3679825"/>
          <p14:tracePt t="74754" x="1295400" y="3679825"/>
          <p14:tracePt t="74779" x="1295400" y="3670300"/>
          <p14:tracePt t="74787" x="1285875" y="3670300"/>
          <p14:tracePt t="74795" x="1285875" y="3662363"/>
          <p14:tracePt t="74808" x="1258888" y="3652838"/>
          <p14:tracePt t="74825" x="1258888" y="3643313"/>
          <p14:tracePt t="74842" x="1258888" y="3625850"/>
          <p14:tracePt t="74858" x="1250950" y="3625850"/>
          <p14:tracePt t="74875" x="1250950" y="3608388"/>
          <p14:tracePt t="74891" x="1231900" y="3598863"/>
          <p14:tracePt t="74908" x="1214438" y="3589338"/>
          <p14:tracePt t="74925" x="1204913" y="3581400"/>
          <p14:tracePt t="74941" x="1204913" y="3571875"/>
          <p14:tracePt t="74958" x="1179513" y="3563938"/>
          <p14:tracePt t="74992" x="1169988" y="3544888"/>
          <p14:tracePt t="75008" x="1152525" y="3536950"/>
          <p14:tracePt t="75025" x="1125538" y="3517900"/>
          <p14:tracePt t="75041" x="1108075" y="3517900"/>
          <p14:tracePt t="75058" x="1071563" y="3500438"/>
          <p14:tracePt t="75075" x="1044575" y="3492500"/>
          <p14:tracePt t="75108" x="1000125" y="3492500"/>
          <p14:tracePt t="75125" x="982663" y="3473450"/>
          <p14:tracePt t="75142" x="973138" y="3473450"/>
          <p14:tracePt t="75158" x="965200" y="3473450"/>
          <p14:tracePt t="75175" x="955675" y="3473450"/>
          <p14:tracePt t="75191" x="919163" y="3465513"/>
          <p14:tracePt t="75209" x="884238" y="3465513"/>
          <p14:tracePt t="75227" x="866775" y="3465513"/>
          <p14:tracePt t="75241" x="847725" y="3465513"/>
          <p14:tracePt t="75258" x="830263" y="3465513"/>
          <p14:tracePt t="75275" x="822325" y="3465513"/>
          <p14:tracePt t="75293" x="795338" y="3465513"/>
          <p14:tracePt t="75308" x="785813" y="3465513"/>
          <p14:tracePt t="75325" x="776288" y="3465513"/>
          <p14:tracePt t="75342" x="768350" y="3465513"/>
          <p14:tracePt t="75358" x="750888" y="3465513"/>
          <p14:tracePt t="75375" x="741363" y="3473450"/>
          <p14:tracePt t="75393" x="731838" y="3500438"/>
          <p14:tracePt t="75408" x="723900" y="3509963"/>
          <p14:tracePt t="75425" x="714375" y="3527425"/>
          <p14:tracePt t="75442" x="714375" y="3536950"/>
          <p14:tracePt t="75458" x="714375" y="3571875"/>
          <p14:tracePt t="75474" x="704850" y="3581400"/>
          <p14:tracePt t="75491" x="704850" y="3598863"/>
          <p14:tracePt t="75508" x="704850" y="3608388"/>
          <p14:tracePt t="75547" x="704850" y="3616325"/>
          <p14:tracePt t="75563" x="704850" y="3625850"/>
          <p14:tracePt t="75585" x="704850" y="3643313"/>
          <p14:tracePt t="75600" x="704850" y="3652838"/>
          <p14:tracePt t="75630" x="704850" y="3662363"/>
          <p14:tracePt t="75647" x="714375" y="3662363"/>
          <p14:tracePt t="75717" x="714375" y="3670300"/>
          <p14:tracePt t="75723" x="723900" y="3670300"/>
          <p14:tracePt t="75739" x="731838" y="3670300"/>
          <p14:tracePt t="75822" x="741363" y="3679825"/>
          <p14:tracePt t="75830" x="776288" y="3679825"/>
          <p14:tracePt t="75841" x="803275" y="3679825"/>
          <p14:tracePt t="75858" x="847725" y="3679825"/>
          <p14:tracePt t="75874" x="884238" y="3662363"/>
          <p14:tracePt t="75893" x="928688" y="3643313"/>
          <p14:tracePt t="75908" x="946150" y="3635375"/>
          <p14:tracePt t="75924" x="965200" y="3608388"/>
          <p14:tracePt t="75941" x="973138" y="3608388"/>
          <p14:tracePt t="75958" x="973138" y="3581400"/>
          <p14:tracePt t="75974" x="973138" y="3563938"/>
          <p14:tracePt t="75993" x="973138" y="3536950"/>
          <p14:tracePt t="76014" x="973138" y="3527425"/>
          <p14:tracePt t="76030" x="946150" y="3517900"/>
          <p14:tracePt t="76046" x="938213" y="3517900"/>
          <p14:tracePt t="76058" x="919163" y="3517900"/>
          <p14:tracePt t="76075" x="893763" y="3509963"/>
          <p14:tracePt t="76092" x="812800" y="3482975"/>
          <p14:tracePt t="76108" x="758825" y="3482975"/>
          <p14:tracePt t="76124" x="704850" y="3482975"/>
          <p14:tracePt t="76141" x="642938" y="3482975"/>
          <p14:tracePt t="76158" x="598488" y="3482975"/>
          <p14:tracePt t="76175" x="581025" y="3482975"/>
          <p14:tracePt t="76314" x="588963" y="3492500"/>
          <p14:tracePt t="76323" x="615950" y="3492500"/>
          <p14:tracePt t="76331" x="660400" y="3492500"/>
          <p14:tracePt t="76342" x="696913" y="3509963"/>
          <p14:tracePt t="76358" x="776288" y="3509963"/>
          <p14:tracePt t="76376" x="857250" y="3517900"/>
          <p14:tracePt t="76393" x="893763" y="3517900"/>
          <p14:tracePt t="76408" x="965200" y="3517900"/>
          <p14:tracePt t="76425" x="1044575" y="3536950"/>
          <p14:tracePt t="76441" x="1125538" y="3563938"/>
          <p14:tracePt t="76458" x="1250950" y="3563938"/>
          <p14:tracePt t="76476" x="1393825" y="3571875"/>
          <p14:tracePt t="76492" x="1500188" y="3589338"/>
          <p14:tracePt t="76508" x="1562100" y="3589338"/>
          <p14:tracePt t="76525" x="1652588" y="3589338"/>
          <p14:tracePt t="76542" x="1751013" y="3589338"/>
          <p14:tracePt t="76558" x="1839913" y="3589338"/>
          <p14:tracePt t="76577" x="1928813" y="3589338"/>
          <p14:tracePt t="76593" x="1946275" y="3598863"/>
          <p14:tracePt t="76608" x="1973263" y="3598863"/>
          <p14:tracePt t="76625" x="2000250" y="3616325"/>
          <p14:tracePt t="76642" x="2044700" y="3635375"/>
          <p14:tracePt t="76658" x="2089150" y="3635375"/>
          <p14:tracePt t="76675" x="2133600" y="3635375"/>
          <p14:tracePt t="76692" x="2170113" y="3635375"/>
          <p14:tracePt t="76708" x="2197100" y="3635375"/>
          <p14:tracePt t="76726" x="2224088" y="3635375"/>
          <p14:tracePt t="76742" x="2241550" y="3635375"/>
          <p14:tracePt t="76759" x="2251075" y="3635375"/>
          <p14:tracePt t="76776" x="2259013" y="3635375"/>
          <p14:tracePt t="76853" x="2251075" y="3643313"/>
          <p14:tracePt t="76861" x="2241550" y="3652838"/>
          <p14:tracePt t="76876" x="2197100" y="3662363"/>
          <p14:tracePt t="76892" x="2098675" y="3679825"/>
          <p14:tracePt t="76908" x="2054225" y="3679825"/>
          <p14:tracePt t="76925" x="1982788" y="3679825"/>
          <p14:tracePt t="76942" x="1874838" y="3679825"/>
          <p14:tracePt t="76958" x="1741488" y="3679825"/>
          <p14:tracePt t="76977" x="1625600" y="3687763"/>
          <p14:tracePt t="76992" x="1517650" y="3687763"/>
          <p14:tracePt t="77008" x="1393825" y="3706813"/>
          <p14:tracePt t="77025" x="1303338" y="3706813"/>
          <p14:tracePt t="77042" x="1223963" y="3706813"/>
          <p14:tracePt t="77058" x="1187450" y="3706813"/>
          <p14:tracePt t="77075" x="1160463" y="3714750"/>
          <p14:tracePt t="77092" x="1143000" y="3724275"/>
          <p14:tracePt t="77108" x="1108075" y="3724275"/>
          <p14:tracePt t="77125" x="1098550" y="3724275"/>
          <p14:tracePt t="77142" x="1062038" y="3733800"/>
          <p14:tracePt t="77158" x="1044575" y="3733800"/>
          <p14:tracePt t="77175" x="1027113" y="3751263"/>
          <p14:tracePt t="77192" x="1009650" y="3751263"/>
          <p14:tracePt t="77291" x="1009650" y="3741738"/>
          <p14:tracePt t="77299" x="1017588" y="3733800"/>
          <p14:tracePt t="77308" x="1017588" y="3724275"/>
          <p14:tracePt t="77325" x="1036638" y="3714750"/>
          <p14:tracePt t="77342" x="1044575" y="3714750"/>
          <p14:tracePt t="77359" x="1098550" y="3687763"/>
          <p14:tracePt t="77376" x="1179513" y="3679825"/>
          <p14:tracePt t="77392" x="1241425" y="3679825"/>
          <p14:tracePt t="77408" x="1330325" y="3679825"/>
          <p14:tracePt t="77425" x="1438275" y="3679825"/>
          <p14:tracePt t="77442" x="1527175" y="3679825"/>
          <p14:tracePt t="77459" x="1562100" y="3670300"/>
          <p14:tracePt t="77476" x="1598613" y="3662363"/>
          <p14:tracePt t="77492" x="1625600" y="3662363"/>
          <p14:tracePt t="77509" x="1643063" y="3662363"/>
          <p14:tracePt t="77526" x="1670050" y="3662363"/>
          <p14:tracePt t="77542" x="1714500" y="3662363"/>
          <p14:tracePt t="77559" x="1785938" y="3662363"/>
          <p14:tracePt t="77575" x="1830388" y="3662363"/>
          <p14:tracePt t="77592" x="1893888" y="3662363"/>
          <p14:tracePt t="77608" x="1955800" y="3662363"/>
          <p14:tracePt t="77625" x="2009775" y="3670300"/>
          <p14:tracePt t="77642" x="2089150" y="3687763"/>
          <p14:tracePt t="77659" x="2133600" y="3697288"/>
          <p14:tracePt t="77675" x="2224088" y="3697288"/>
          <p14:tracePt t="77692" x="2330450" y="3714750"/>
          <p14:tracePt t="77708" x="2393950" y="3724275"/>
          <p14:tracePt t="77726" x="2465388" y="3724275"/>
          <p14:tracePt t="77742" x="2509838" y="3724275"/>
          <p14:tracePt t="77759" x="2581275" y="3724275"/>
          <p14:tracePt t="77776" x="2589213" y="3724275"/>
          <p14:tracePt t="77792" x="2608263" y="3724275"/>
          <p14:tracePt t="77889" x="2608263" y="3733800"/>
          <p14:tracePt t="77905" x="2608263" y="3741738"/>
          <p14:tracePt t="77913" x="2598738" y="3741738"/>
          <p14:tracePt t="77925" x="2589213" y="3741738"/>
          <p14:tracePt t="77942" x="2544763" y="3741738"/>
          <p14:tracePt t="77959" x="2384425" y="3714750"/>
          <p14:tracePt t="77975" x="2286000" y="3724275"/>
          <p14:tracePt t="77992" x="2116138" y="3724275"/>
          <p14:tracePt t="78009" x="1990725" y="3724275"/>
          <p14:tracePt t="78025" x="1884363" y="3724275"/>
          <p14:tracePt t="78044" x="1670050" y="3724275"/>
          <p14:tracePt t="78059" x="1581150" y="3733800"/>
          <p14:tracePt t="78075" x="1482725" y="3751263"/>
          <p14:tracePt t="78092" x="1419225" y="3751263"/>
          <p14:tracePt t="78109" x="1357313" y="3759200"/>
          <p14:tracePt t="78125" x="1285875" y="3759200"/>
          <p14:tracePt t="78144" x="1204913" y="3759200"/>
          <p14:tracePt t="78159" x="1169988" y="3759200"/>
          <p14:tracePt t="78192" x="1160463" y="3759200"/>
          <p14:tracePt t="78336" x="1169988" y="3741738"/>
          <p14:tracePt t="78343" x="1223963" y="3741738"/>
          <p14:tracePt t="78351" x="1276350" y="3741738"/>
          <p14:tracePt t="78360" x="1366838" y="3741738"/>
          <p14:tracePt t="78375" x="1589088" y="3741738"/>
          <p14:tracePt t="78392" x="1803400" y="3724275"/>
          <p14:tracePt t="78409" x="2009775" y="3714750"/>
          <p14:tracePt t="78426" x="2259013" y="3679825"/>
          <p14:tracePt t="78443" x="2384425" y="3679825"/>
          <p14:tracePt t="78459" x="2428875" y="3679825"/>
          <p14:tracePt t="78475" x="2465388" y="3679825"/>
          <p14:tracePt t="78492" x="2482850" y="3670300"/>
          <p14:tracePt t="78551" x="2473325" y="3670300"/>
          <p14:tracePt t="78560" x="2446338" y="3670300"/>
          <p14:tracePt t="78565" x="2411413" y="3670300"/>
          <p14:tracePt t="78575" x="2393950" y="3670300"/>
          <p14:tracePt t="78592" x="2295525" y="3670300"/>
          <p14:tracePt t="78609" x="2108200" y="3670300"/>
          <p14:tracePt t="78625" x="1839913" y="3652838"/>
          <p14:tracePt t="78643" x="1223963" y="3652838"/>
          <p14:tracePt t="78659" x="938213" y="3635375"/>
          <p14:tracePt t="78675" x="669925" y="3662363"/>
          <p14:tracePt t="78692" x="608013" y="3662363"/>
          <p14:tracePt t="78709" x="598488" y="3662363"/>
          <p14:tracePt t="78759" x="625475" y="3662363"/>
          <p14:tracePt t="78765" x="660400" y="3662363"/>
          <p14:tracePt t="78776" x="696913" y="3662363"/>
          <p14:tracePt t="78792" x="901700" y="3662363"/>
          <p14:tracePt t="78809" x="1125538" y="3679825"/>
          <p14:tracePt t="78827" x="1446213" y="3697288"/>
          <p14:tracePt t="78844" x="1536700" y="3706813"/>
          <p14:tracePt t="78859" x="1562100" y="3706813"/>
          <p14:tracePt t="78897" x="1562100" y="3724275"/>
          <p14:tracePt t="78914" x="1554163" y="3733800"/>
          <p14:tracePt t="78926" x="1490663" y="3733800"/>
          <p14:tracePt t="78943" x="1384300" y="3733800"/>
          <p14:tracePt t="78959" x="1303338" y="3733800"/>
          <p14:tracePt t="78976" x="1241425" y="3733800"/>
          <p14:tracePt t="78993" x="1214438" y="3733800"/>
          <p14:tracePt t="79089" x="1214438" y="3714750"/>
          <p14:tracePt t="79097" x="1214438" y="3706813"/>
          <p14:tracePt t="79112" x="1214438" y="3687763"/>
          <p14:tracePt t="79125" x="1214438" y="3662363"/>
          <p14:tracePt t="79143" x="1214438" y="3635375"/>
          <p14:tracePt t="79158" x="1223963" y="3616325"/>
          <p14:tracePt t="79175" x="1223963" y="3589338"/>
          <p14:tracePt t="79192" x="1204913" y="3571875"/>
          <p14:tracePt t="79209" x="1179513" y="3563938"/>
          <p14:tracePt t="79226" x="1116013" y="3554413"/>
          <p14:tracePt t="79244" x="1071563" y="3536950"/>
          <p14:tracePt t="79259" x="1009650" y="3536950"/>
          <p14:tracePt t="79276" x="946150" y="3517900"/>
          <p14:tracePt t="79292" x="893763" y="3500438"/>
          <p14:tracePt t="79308" x="847725" y="3500438"/>
          <p14:tracePt t="79325" x="803275" y="3509963"/>
          <p14:tracePt t="79341" x="785813" y="3509963"/>
          <p14:tracePt t="79359" x="768350" y="3517900"/>
          <p14:tracePt t="79375" x="758825" y="3527425"/>
          <p14:tracePt t="79392" x="750888" y="3544888"/>
          <p14:tracePt t="79409" x="750888" y="3581400"/>
          <p14:tracePt t="79426" x="750888" y="3662363"/>
          <p14:tracePt t="79444" x="750888" y="3706813"/>
          <p14:tracePt t="79459" x="768350" y="3724275"/>
          <p14:tracePt t="79476" x="785813" y="3786188"/>
          <p14:tracePt t="79492" x="812800" y="3822700"/>
          <p14:tracePt t="79495" x="839788" y="3830638"/>
          <p14:tracePt t="79509" x="857250" y="3830638"/>
          <p14:tracePt t="79527" x="911225" y="3830638"/>
          <p14:tracePt t="79542" x="973138" y="3830638"/>
          <p14:tracePt t="79559" x="1036638" y="3830638"/>
          <p14:tracePt t="79575" x="1098550" y="3830638"/>
          <p14:tracePt t="79592" x="1116013" y="3822700"/>
          <p14:tracePt t="79609" x="1133475" y="3778250"/>
          <p14:tracePt t="79626" x="1133475" y="3741738"/>
          <p14:tracePt t="79642" x="1125538" y="3662363"/>
          <p14:tracePt t="79659" x="1125538" y="3635375"/>
          <p14:tracePt t="79675" x="1116013" y="3625850"/>
          <p14:tracePt t="79692" x="1081088" y="3625850"/>
          <p14:tracePt t="79709" x="1009650" y="3625850"/>
          <p14:tracePt t="79728" x="911225" y="3616325"/>
          <p14:tracePt t="79742" x="812800" y="3616325"/>
          <p14:tracePt t="79759" x="785813" y="3616325"/>
          <p14:tracePt t="79775" x="768350" y="3616325"/>
          <p14:tracePt t="79792" x="750888" y="3616325"/>
          <p14:tracePt t="79809" x="750888" y="3625850"/>
          <p14:tracePt t="79826" x="750888" y="3714750"/>
          <p14:tracePt t="79842" x="758825" y="3778250"/>
          <p14:tracePt t="79859" x="768350" y="3840163"/>
          <p14:tracePt t="79875" x="795338" y="3867150"/>
          <p14:tracePt t="79892" x="866775" y="3884613"/>
          <p14:tracePt t="79909" x="982663" y="3911600"/>
          <p14:tracePt t="79926" x="1125538" y="3911600"/>
          <p14:tracePt t="79942" x="1223963" y="3884613"/>
          <p14:tracePt t="79959" x="1285875" y="3876675"/>
          <p14:tracePt t="79975" x="1303338" y="3840163"/>
          <p14:tracePt t="79992" x="1330325" y="3778250"/>
          <p14:tracePt t="79996" x="1330325" y="3741738"/>
          <p14:tracePt t="80010" x="1312863" y="3706813"/>
          <p14:tracePt t="80026" x="1303338" y="3670300"/>
          <p14:tracePt t="80042" x="1295400" y="3652838"/>
          <p14:tracePt t="80059" x="1285875" y="3652838"/>
          <p14:tracePt t="80075" x="1241425" y="3652838"/>
          <p14:tracePt t="80092" x="1196975" y="3652838"/>
          <p14:tracePt t="80109" x="1169988" y="3652838"/>
          <p14:tracePt t="80125" x="1081088" y="3662363"/>
          <p14:tracePt t="80142" x="1036638" y="3679825"/>
          <p14:tracePt t="80159" x="1000125" y="3697288"/>
          <p14:tracePt t="80175" x="990600" y="3733800"/>
          <p14:tracePt t="80192" x="990600" y="3778250"/>
          <p14:tracePt t="80210" x="1009650" y="3849688"/>
          <p14:tracePt t="80226" x="1044575" y="3884613"/>
          <p14:tracePt t="80242" x="1108075" y="3921125"/>
          <p14:tracePt t="80259" x="1204913" y="3965575"/>
          <p14:tracePt t="80276" x="1276350" y="3965575"/>
          <p14:tracePt t="80292" x="1384300" y="3973513"/>
          <p14:tracePt t="80309" x="1482725" y="3973513"/>
          <p14:tracePt t="80325" x="1509713" y="3973513"/>
          <p14:tracePt t="80342" x="1517650" y="3973513"/>
          <p14:tracePt t="80358" x="1527175" y="3965575"/>
          <p14:tracePt t="80410" x="1527175" y="3956050"/>
          <p14:tracePt t="80418" x="1527175" y="3948113"/>
          <p14:tracePt t="80427" x="1527175" y="3929063"/>
          <p14:tracePt t="80442" x="1527175" y="3921125"/>
          <p14:tracePt t="80459" x="1517650" y="3902075"/>
          <p14:tracePt t="80476" x="1482725" y="3894138"/>
          <p14:tracePt t="80492" x="1473200" y="3894138"/>
          <p14:tracePt t="80496" x="1465263" y="3894138"/>
          <p14:tracePt t="80509" x="1428750" y="3894138"/>
          <p14:tracePt t="80525" x="1419225" y="3894138"/>
          <p14:tracePt t="80559" x="1401763" y="3902075"/>
          <p14:tracePt t="80576" x="1401763" y="3938588"/>
          <p14:tracePt t="80592" x="1419225" y="4000500"/>
          <p14:tracePt t="80609" x="1438275" y="4054475"/>
          <p14:tracePt t="80626" x="1473200" y="4116388"/>
          <p14:tracePt t="80642" x="1490663" y="4162425"/>
          <p14:tracePt t="80659" x="1536700" y="4179888"/>
          <p14:tracePt t="80675" x="1562100" y="4179888"/>
          <p14:tracePt t="80692" x="1589088" y="4187825"/>
          <p14:tracePt t="80710" x="1616075" y="4187825"/>
          <p14:tracePt t="80726" x="1652588" y="4152900"/>
          <p14:tracePt t="80742" x="1687513" y="4108450"/>
          <p14:tracePt t="80759" x="1724025" y="4054475"/>
          <p14:tracePt t="80775" x="1758950" y="3992563"/>
          <p14:tracePt t="80794" x="1768475" y="3965575"/>
          <p14:tracePt t="80809" x="1768475" y="3956050"/>
          <p14:tracePt t="80825" x="1768475" y="3948113"/>
          <p14:tracePt t="80842" x="1768475" y="3929063"/>
          <p14:tracePt t="80859" x="1758950" y="3921125"/>
          <p14:tracePt t="80876" x="1758950" y="3911600"/>
          <p14:tracePt t="80894" x="1731963" y="3884613"/>
          <p14:tracePt t="80910" x="1679575" y="3867150"/>
          <p14:tracePt t="80926" x="1652588" y="3857625"/>
          <p14:tracePt t="80942" x="1589088" y="3857625"/>
          <p14:tracePt t="80959" x="1544638" y="3849688"/>
          <p14:tracePt t="80976" x="1517650" y="3840163"/>
          <p14:tracePt t="80994" x="1473200" y="3840163"/>
          <p14:tracePt t="81010" x="1438275" y="3849688"/>
          <p14:tracePt t="81026" x="1428750" y="3857625"/>
          <p14:tracePt t="81043" x="1419225" y="3876675"/>
          <p14:tracePt t="81059" x="1401763" y="3921125"/>
          <p14:tracePt t="81075" x="1401763" y="3956050"/>
          <p14:tracePt t="81093" x="1401763" y="4000500"/>
          <p14:tracePt t="81110" x="1411288" y="4027488"/>
          <p14:tracePt t="81126" x="1428750" y="4044950"/>
          <p14:tracePt t="81142" x="1446213" y="4064000"/>
          <p14:tracePt t="81159" x="1465263" y="4071938"/>
          <p14:tracePt t="81176" x="1500188" y="4071938"/>
          <p14:tracePt t="81194" x="1554163" y="4071938"/>
          <p14:tracePt t="81210" x="1598613" y="4064000"/>
          <p14:tracePt t="81225" x="1633538" y="4027488"/>
          <p14:tracePt t="81242" x="1660525" y="3983038"/>
          <p14:tracePt t="81259" x="1660525" y="3938588"/>
          <p14:tracePt t="81277" x="1660525" y="3902075"/>
          <p14:tracePt t="81294" x="1652588" y="3884613"/>
          <p14:tracePt t="81310" x="1589088" y="3884613"/>
          <p14:tracePt t="81326" x="1509713" y="3884613"/>
          <p14:tracePt t="81342" x="1455738" y="3884613"/>
          <p14:tracePt t="81359" x="1411288" y="3884613"/>
          <p14:tracePt t="81376" x="1374775" y="3902075"/>
          <p14:tracePt t="81394" x="1339850" y="3921125"/>
          <p14:tracePt t="81410" x="1330325" y="3956050"/>
          <p14:tracePt t="81426" x="1322388" y="3965575"/>
          <p14:tracePt t="81442" x="1322388" y="4000500"/>
          <p14:tracePt t="81459" x="1322388" y="4019550"/>
          <p14:tracePt t="81478" x="1330325" y="4064000"/>
          <p14:tracePt t="81494" x="1366838" y="4081463"/>
          <p14:tracePt t="81510" x="1401763" y="4090988"/>
          <p14:tracePt t="81526" x="1446213" y="4090988"/>
          <p14:tracePt t="81542" x="1500188" y="4090988"/>
          <p14:tracePt t="81559" x="1633538" y="4071938"/>
          <p14:tracePt t="81576" x="1724025" y="4054475"/>
          <p14:tracePt t="81594" x="1830388" y="4000500"/>
          <p14:tracePt t="81610" x="1866900" y="3965575"/>
          <p14:tracePt t="81626" x="1866900" y="3938588"/>
          <p14:tracePt t="81642" x="1866900" y="3921125"/>
          <p14:tracePt t="81659" x="1857375" y="3894138"/>
          <p14:tracePt t="81676" x="1812925" y="3857625"/>
          <p14:tracePt t="81694" x="1776413" y="3857625"/>
          <p14:tracePt t="81709" x="1768475" y="3849688"/>
          <p14:tracePt t="81727" x="1758950" y="3849688"/>
          <p14:tracePt t="81742" x="1714500" y="3849688"/>
          <p14:tracePt t="81759" x="1660525" y="3867150"/>
          <p14:tracePt t="81776" x="1625600" y="3884613"/>
          <p14:tracePt t="81794" x="1598613" y="3929063"/>
          <p14:tracePt t="81809" x="1598613" y="3948113"/>
          <p14:tracePt t="81825" x="1598613" y="3973513"/>
          <p14:tracePt t="81842" x="1608138" y="4010025"/>
          <p14:tracePt t="81859" x="1687513" y="4019550"/>
          <p14:tracePt t="81876" x="1776413" y="4027488"/>
          <p14:tracePt t="81894" x="1938338" y="4044950"/>
          <p14:tracePt t="81909" x="2133600" y="4019550"/>
          <p14:tracePt t="81926" x="2286000" y="4000500"/>
          <p14:tracePt t="81942" x="2428875" y="3973513"/>
          <p14:tracePt t="81959" x="2455863" y="3965575"/>
          <p14:tracePt t="82000" x="2473325" y="3965575"/>
          <p14:tracePt t="82070" x="2455863" y="3965575"/>
          <p14:tracePt t="82078" x="2384425" y="3948113"/>
          <p14:tracePt t="82093" x="2251075" y="3956050"/>
          <p14:tracePt t="82109" x="2036763" y="3973513"/>
          <p14:tracePt t="82126" x="1857375" y="3992563"/>
          <p14:tracePt t="82142" x="1776413" y="4000500"/>
          <p14:tracePt t="82159" x="1768475" y="4000500"/>
          <p14:tracePt t="82216" x="1795463" y="4000500"/>
          <p14:tracePt t="82224" x="1803400" y="4000500"/>
          <p14:tracePt t="82231" x="1822450" y="4000500"/>
          <p14:tracePt t="82242" x="1847850" y="3983038"/>
          <p14:tracePt t="82259" x="1955800" y="3973513"/>
          <p14:tracePt t="82276" x="2108200" y="3973513"/>
          <p14:tracePt t="82293" x="2330450" y="3973513"/>
          <p14:tracePt t="82309" x="2419350" y="3973513"/>
          <p14:tracePt t="82326" x="2438400" y="3973513"/>
          <p14:tracePt t="82370" x="2428875" y="3973513"/>
          <p14:tracePt t="82379" x="2393950" y="3992563"/>
          <p14:tracePt t="82392" x="2286000" y="4000500"/>
          <p14:tracePt t="82409" x="2179638" y="4000500"/>
          <p14:tracePt t="82426" x="2036763" y="4000500"/>
          <p14:tracePt t="82442" x="1741488" y="4037013"/>
          <p14:tracePt t="82459" x="1544638" y="4054475"/>
          <p14:tracePt t="82477" x="1347788" y="4064000"/>
          <p14:tracePt t="82492" x="1295400" y="4064000"/>
          <p14:tracePt t="82509" x="1268413" y="4064000"/>
          <p14:tracePt t="82526" x="1250950" y="4064000"/>
          <p14:tracePt t="82584" x="1241425" y="4064000"/>
          <p14:tracePt t="82601" x="1223963" y="4064000"/>
          <p14:tracePt t="82608" x="1214438" y="4064000"/>
          <p14:tracePt t="82616" x="1204913" y="4064000"/>
          <p14:tracePt t="82626" x="1179513" y="4064000"/>
          <p14:tracePt t="82642" x="1125538" y="4064000"/>
          <p14:tracePt t="82659" x="1027113" y="4064000"/>
          <p14:tracePt t="82676" x="1000125" y="4064000"/>
          <p14:tracePt t="82738" x="1000125" y="4054475"/>
          <p14:tracePt t="82793" x="1000125" y="4044950"/>
          <p14:tracePt t="82800" x="1000125" y="4037013"/>
          <p14:tracePt t="82830" x="1000125" y="4027488"/>
          <p14:tracePt t="82838" x="1000125" y="4010025"/>
          <p14:tracePt t="82846" x="1000125" y="4000500"/>
          <p14:tracePt t="82862" x="990600" y="3992563"/>
          <p14:tracePt t="82877" x="965200" y="3983038"/>
          <p14:tracePt t="82893" x="955675" y="3973513"/>
          <p14:tracePt t="82909" x="946150" y="3965575"/>
          <p14:tracePt t="82926" x="938213" y="3948113"/>
          <p14:tracePt t="82942" x="928688" y="3938588"/>
          <p14:tracePt t="82960" x="874713" y="3929063"/>
          <p14:tracePt t="82976" x="839788" y="3929063"/>
          <p14:tracePt t="82993" x="822325" y="3956050"/>
          <p14:tracePt t="83010" x="795338" y="3956050"/>
          <p14:tracePt t="83026" x="785813" y="3965575"/>
          <p14:tracePt t="83147" x="785813" y="3973513"/>
          <p14:tracePt t="83153" x="785813" y="3983038"/>
          <p14:tracePt t="83161" x="795338" y="3983038"/>
          <p14:tracePt t="83176" x="857250" y="3992563"/>
          <p14:tracePt t="83193" x="884238" y="3992563"/>
          <p14:tracePt t="83209" x="911225" y="3992563"/>
          <p14:tracePt t="83226" x="973138" y="3992563"/>
          <p14:tracePt t="83243" x="1036638" y="3992563"/>
          <p14:tracePt t="83260" x="1125538" y="3973513"/>
          <p14:tracePt t="83275" x="1179513" y="3973513"/>
          <p14:tracePt t="83293" x="1241425" y="3973513"/>
          <p14:tracePt t="83309" x="1285875" y="3973513"/>
          <p14:tracePt t="83326" x="1295400" y="3973513"/>
          <p14:tracePt t="83343" x="1339850" y="3973513"/>
          <p14:tracePt t="83360" x="1393825" y="3973513"/>
          <p14:tracePt t="83376" x="1438275" y="3965575"/>
          <p14:tracePt t="83393" x="1500188" y="3956050"/>
          <p14:tracePt t="83409" x="1581150" y="3938588"/>
          <p14:tracePt t="83426" x="1652588" y="3929063"/>
          <p14:tracePt t="83444" x="1697038" y="3929063"/>
          <p14:tracePt t="83530" x="1687513" y="3929063"/>
          <p14:tracePt t="83538" x="1679575" y="3929063"/>
          <p14:tracePt t="83544" x="1670050" y="3929063"/>
          <p14:tracePt t="83561" x="1633538" y="3929063"/>
          <p14:tracePt t="83576" x="1589088" y="3929063"/>
          <p14:tracePt t="83592" x="1554163" y="3929063"/>
          <p14:tracePt t="83609" x="1517650" y="3929063"/>
          <p14:tracePt t="83626" x="1500188" y="3921125"/>
          <p14:tracePt t="83644" x="1446213" y="3921125"/>
          <p14:tracePt t="83661" x="1428750" y="3921125"/>
          <p14:tracePt t="83676" x="1411288" y="3921125"/>
          <p14:tracePt t="83692" x="1401763" y="3921125"/>
          <p14:tracePt t="83709" x="1393825" y="3921125"/>
          <p14:tracePt t="83767" x="1393825" y="3929063"/>
          <p14:tracePt t="83773" x="1393825" y="3938588"/>
          <p14:tracePt t="83784" x="1393825" y="3948113"/>
          <p14:tracePt t="83792" x="1419225" y="3948113"/>
          <p14:tracePt t="83809" x="1482725" y="3983038"/>
          <p14:tracePt t="83826" x="1571625" y="3983038"/>
          <p14:tracePt t="83844" x="1731963" y="3983038"/>
          <p14:tracePt t="83860" x="1812925" y="3983038"/>
          <p14:tracePt t="83876" x="1928813" y="3965575"/>
          <p14:tracePt t="83893" x="1973263" y="3948113"/>
          <p14:tracePt t="83909" x="2009775" y="3948113"/>
          <p14:tracePt t="83926" x="2017713" y="3948113"/>
          <p14:tracePt t="83943" x="2027238" y="3948113"/>
          <p14:tracePt t="84020" x="2036763" y="3948113"/>
          <p14:tracePt t="84029" x="2044700" y="3948113"/>
          <p14:tracePt t="84043" x="2044700" y="3938588"/>
          <p14:tracePt t="84120" x="2027238" y="3948113"/>
          <p14:tracePt t="84128" x="2009775" y="3948113"/>
          <p14:tracePt t="84144" x="1955800" y="3965575"/>
          <p14:tracePt t="84161" x="1884363" y="3973513"/>
          <p14:tracePt t="84176" x="1812925" y="3973513"/>
          <p14:tracePt t="84193" x="1724025" y="3973513"/>
          <p14:tracePt t="84209" x="1598613" y="3973513"/>
          <p14:tracePt t="84228" x="1446213" y="4000500"/>
          <p14:tracePt t="84244" x="1339850" y="4027488"/>
          <p14:tracePt t="84261" x="1295400" y="4027488"/>
          <p14:tracePt t="84276" x="1258888" y="4027488"/>
          <p14:tracePt t="84353" x="1250950" y="4027488"/>
          <p14:tracePt t="84366" x="1223963" y="4037013"/>
          <p14:tracePt t="84376" x="1204913" y="4037013"/>
          <p14:tracePt t="84393" x="1152525" y="4064000"/>
          <p14:tracePt t="84409" x="1108075" y="4064000"/>
          <p14:tracePt t="84426" x="1081088" y="4071938"/>
          <p14:tracePt t="84444" x="1062038" y="4081463"/>
          <p14:tracePt t="84459" x="1054100" y="4081463"/>
          <p14:tracePt t="84537" x="1044575" y="4081463"/>
          <p14:tracePt t="84545" x="1036638" y="4081463"/>
          <p14:tracePt t="84559" x="1027113" y="4081463"/>
          <p14:tracePt t="84582" x="1027113" y="4090988"/>
          <p14:tracePt t="84590" x="1017588" y="4098925"/>
          <p14:tracePt t="84598" x="1017588" y="4116388"/>
          <p14:tracePt t="84609" x="1017588" y="4125913"/>
          <p14:tracePt t="84626" x="1009650" y="4143375"/>
          <p14:tracePt t="84644" x="1009650" y="4162425"/>
          <p14:tracePt t="84659" x="1009650" y="4170363"/>
          <p14:tracePt t="84705" x="1009650" y="4187825"/>
          <p14:tracePt t="84730" x="1009650" y="4197350"/>
          <p14:tracePt t="84745" x="1009650" y="4206875"/>
          <p14:tracePt t="84750" x="1017588" y="4206875"/>
          <p14:tracePt t="84759" x="1017588" y="4214813"/>
          <p14:tracePt t="84776" x="1036638" y="4214813"/>
          <p14:tracePt t="84793" x="1081088" y="4214813"/>
          <p14:tracePt t="84809" x="1160463" y="4214813"/>
          <p14:tracePt t="84826" x="1169988" y="4214813"/>
          <p14:tracePt t="84843" x="1231900" y="4214813"/>
          <p14:tracePt t="84913" x="1231900" y="4206875"/>
          <p14:tracePt t="84920" x="1214438" y="4179888"/>
          <p14:tracePt t="84929" x="1214438" y="4170363"/>
          <p14:tracePt t="84943" x="1187450" y="4162425"/>
          <p14:tracePt t="84959" x="1169988" y="4162425"/>
          <p14:tracePt t="84976" x="1152525" y="4152900"/>
          <p14:tracePt t="84993" x="1125538" y="4152900"/>
          <p14:tracePt t="85067" x="1125538" y="4162425"/>
          <p14:tracePt t="85097" x="1125538" y="4170363"/>
          <p14:tracePt t="85105" x="1133475" y="4179888"/>
          <p14:tracePt t="85112" x="1143000" y="4187825"/>
          <p14:tracePt t="85126" x="1179513" y="4214813"/>
          <p14:tracePt t="85143" x="1268413" y="4241800"/>
          <p14:tracePt t="85159" x="1393825" y="4251325"/>
          <p14:tracePt t="85176" x="1571625" y="4305300"/>
          <p14:tracePt t="85193" x="1768475" y="4305300"/>
          <p14:tracePt t="85209" x="1839913" y="4305300"/>
          <p14:tracePt t="85226" x="1973263" y="4286250"/>
          <p14:tracePt t="85243" x="2081213" y="4286250"/>
          <p14:tracePt t="85259" x="2116138" y="4286250"/>
          <p14:tracePt t="85276" x="2125663" y="4286250"/>
          <p14:tracePt t="89602" x="2125663" y="4259263"/>
          <p14:tracePt t="89608" x="2116138" y="4251325"/>
          <p14:tracePt t="89615" x="2108200" y="4241800"/>
          <p14:tracePt t="89627" x="2108200" y="4214813"/>
          <p14:tracePt t="89644" x="2054225" y="4098925"/>
          <p14:tracePt t="89661" x="1990725" y="3992563"/>
          <p14:tracePt t="89678" x="1955800" y="3929063"/>
          <p14:tracePt t="89693" x="1893888" y="3876675"/>
          <p14:tracePt t="89710" x="1866900" y="3813175"/>
          <p14:tracePt t="89727" x="1830388" y="3759200"/>
          <p14:tracePt t="89743" x="1803400" y="3714750"/>
          <p14:tracePt t="89762" x="1758950" y="3643313"/>
          <p14:tracePt t="89778" x="1679575" y="3608388"/>
          <p14:tracePt t="89793" x="1652588" y="3608388"/>
          <p14:tracePt t="89809" x="1616075" y="3589338"/>
          <p14:tracePt t="89826" x="1608138" y="3581400"/>
          <p14:tracePt t="89843" x="1571625" y="3544888"/>
          <p14:tracePt t="89862" x="1500188" y="3517900"/>
          <p14:tracePt t="89877" x="1455738" y="3500438"/>
          <p14:tracePt t="89893" x="1393825" y="3492500"/>
          <p14:tracePt t="89910" x="1366838" y="3492500"/>
          <p14:tracePt t="89943" x="1347788" y="3492500"/>
          <p14:tracePt t="89961" x="1303338" y="3465513"/>
          <p14:tracePt t="89978" x="1285875" y="3438525"/>
          <p14:tracePt t="90078" x="1276350" y="3438525"/>
          <p14:tracePt t="90123" x="1276350" y="3429000"/>
          <p14:tracePt t="90154" x="1276350" y="3421063"/>
          <p14:tracePt t="90176" x="1276350" y="3411538"/>
          <p14:tracePt t="90191" x="1276350" y="3402013"/>
          <p14:tracePt t="90253" x="1268413" y="3402013"/>
          <p14:tracePt t="90261" x="1268413" y="3394075"/>
          <p14:tracePt t="90278" x="1268413" y="3375025"/>
          <p14:tracePt t="90284" x="1268413" y="3367088"/>
          <p14:tracePt t="90299" x="1268413" y="3357563"/>
          <p14:tracePt t="90310" x="1268413" y="3349625"/>
          <p14:tracePt t="90326" x="1268413" y="3340100"/>
          <p14:tracePt t="90343" x="1268413" y="3303588"/>
          <p14:tracePt t="90362" x="1268413" y="3295650"/>
          <p14:tracePt t="90384" x="1268413" y="3286125"/>
          <p14:tracePt t="90808" x="1268413" y="3295650"/>
          <p14:tracePt t="90816" x="1258888" y="3303588"/>
          <p14:tracePt t="90827" x="1258888" y="3313113"/>
          <p14:tracePt t="90843" x="1258888" y="3340100"/>
          <p14:tracePt t="90860" x="1258888" y="3349625"/>
          <p14:tracePt t="90877" x="1258888" y="3357563"/>
          <p14:tracePt t="90893" x="1258888" y="3375025"/>
          <p14:tracePt t="90910" x="1258888" y="3384550"/>
          <p14:tracePt t="90927" x="1258888" y="3411538"/>
          <p14:tracePt t="90943" x="1258888" y="3429000"/>
          <p14:tracePt t="90960" x="1250950" y="3455988"/>
          <p14:tracePt t="90977" x="1250950" y="3482975"/>
          <p14:tracePt t="90993" x="1250950" y="3509963"/>
          <p14:tracePt t="91010" x="1250950" y="3527425"/>
          <p14:tracePt t="91027" x="1250950" y="3554413"/>
          <p14:tracePt t="91044" x="1250950" y="3608388"/>
          <p14:tracePt t="91060" x="1250950" y="3635375"/>
          <p14:tracePt t="91077" x="1250950" y="3679825"/>
          <p14:tracePt t="91093" x="1250950" y="3714750"/>
          <p14:tracePt t="91110" x="1258888" y="3751263"/>
          <p14:tracePt t="91127" x="1258888" y="3768725"/>
          <p14:tracePt t="91144" x="1258888" y="3813175"/>
          <p14:tracePt t="91160" x="1258888" y="3830638"/>
          <p14:tracePt t="91177" x="1258888" y="3849688"/>
          <p14:tracePt t="91193" x="1258888" y="3857625"/>
          <p14:tracePt t="91210" x="1258888" y="3876675"/>
          <p14:tracePt t="91227" x="1258888" y="3884613"/>
          <p14:tracePt t="91243" x="1268413" y="3921125"/>
          <p14:tracePt t="91260" x="1276350" y="3973513"/>
          <p14:tracePt t="91277" x="1276350" y="3992563"/>
          <p14:tracePt t="91293" x="1295400" y="4019550"/>
          <p14:tracePt t="91310" x="1295400" y="4037013"/>
          <p14:tracePt t="91327" x="1285875" y="4054475"/>
          <p14:tracePt t="91343" x="1285875" y="4081463"/>
          <p14:tracePt t="91360" x="1285875" y="4090988"/>
          <p14:tracePt t="91377" x="1285875" y="4108450"/>
          <p14:tracePt t="91394" x="1285875" y="4116388"/>
          <p14:tracePt t="91410" x="1295400" y="4143375"/>
          <p14:tracePt t="91427" x="1295400" y="4152900"/>
          <p14:tracePt t="91444" x="1295400" y="4206875"/>
          <p14:tracePt t="91460" x="1295400" y="4224338"/>
          <p14:tracePt t="91477" x="1295400" y="4241800"/>
          <p14:tracePt t="91544" x="1295400" y="4251325"/>
          <p14:tracePt t="91736" x="1295400" y="4233863"/>
          <p14:tracePt t="91744" x="1295400" y="4179888"/>
          <p14:tracePt t="91752" x="1295400" y="4152900"/>
          <p14:tracePt t="91760" x="1295400" y="4116388"/>
          <p14:tracePt t="91777" x="1295400" y="4054475"/>
          <p14:tracePt t="91794" x="1295400" y="4010025"/>
          <p14:tracePt t="91810" x="1295400" y="3938588"/>
          <p14:tracePt t="91828" x="1295400" y="3849688"/>
          <p14:tracePt t="91844" x="1295400" y="3795713"/>
          <p14:tracePt t="91860" x="1295400" y="3759200"/>
          <p14:tracePt t="91877" x="1295400" y="3724275"/>
          <p14:tracePt t="91894" x="1295400" y="3697288"/>
          <p14:tracePt t="91911" x="1295400" y="3687763"/>
          <p14:tracePt t="91927" x="1295400" y="3679825"/>
          <p14:tracePt t="92390" x="1295400" y="3662363"/>
          <p14:tracePt t="92398" x="1303338" y="3652838"/>
          <p14:tracePt t="92412" x="1322388" y="3643313"/>
          <p14:tracePt t="92444" x="1330325" y="3625850"/>
          <p14:tracePt t="92460" x="1339850" y="3616325"/>
          <p14:tracePt t="92477" x="1339850" y="3598863"/>
          <p14:tracePt t="92666" x="1339850" y="3608388"/>
          <p14:tracePt t="92682" x="1339850" y="3616325"/>
          <p14:tracePt t="92720" x="1357313" y="3616325"/>
          <p14:tracePt t="93158" x="1366838" y="3616325"/>
          <p14:tracePt t="93366" x="1366838" y="3625850"/>
          <p14:tracePt t="93380" x="1347788" y="3625850"/>
          <p14:tracePt t="93396" x="1347788" y="3635375"/>
          <p14:tracePt t="93442" x="1347788" y="3643313"/>
          <p14:tracePt t="93450" x="1339850" y="3643313"/>
          <p14:tracePt t="93466" x="1339850" y="3652838"/>
          <p14:tracePt t="93477" x="1330325" y="3652838"/>
          <p14:tracePt t="93494" x="1330325" y="3679825"/>
          <p14:tracePt t="93498" x="1330325" y="3687763"/>
          <p14:tracePt t="93512" x="1322388" y="3706813"/>
          <p14:tracePt t="93527" x="1303338" y="3714750"/>
          <p14:tracePt t="93544" x="1295400" y="3714750"/>
          <p14:tracePt t="93642" x="1276350" y="3714750"/>
          <p14:tracePt t="93650" x="1258888" y="3714750"/>
          <p14:tracePt t="93660" x="1250950" y="3714750"/>
          <p14:tracePt t="93677" x="1223963" y="3714750"/>
          <p14:tracePt t="93694" x="1204913" y="3714750"/>
          <p14:tracePt t="93712" x="1125538" y="3714750"/>
          <p14:tracePt t="93727" x="1081088" y="3714750"/>
          <p14:tracePt t="93744" x="1062038" y="3706813"/>
          <p14:tracePt t="93910" x="1062038" y="3687763"/>
          <p14:tracePt t="93918" x="1071563" y="3687763"/>
          <p14:tracePt t="93927" x="1116013" y="3679825"/>
          <p14:tracePt t="93944" x="1179513" y="3679825"/>
          <p14:tracePt t="93960" x="1223963" y="3679825"/>
          <p14:tracePt t="93977" x="1268413" y="3679825"/>
          <p14:tracePt t="94242" x="1250950" y="3679825"/>
          <p14:tracePt t="94248" x="1241425" y="3679825"/>
          <p14:tracePt t="94260" x="1223963" y="3679825"/>
          <p14:tracePt t="94277" x="1125538" y="3687763"/>
          <p14:tracePt t="94294" x="1081088" y="3687763"/>
          <p14:tracePt t="94311" x="1027113" y="3697288"/>
          <p14:tracePt t="94327" x="1009650" y="3706813"/>
          <p14:tracePt t="94344" x="982663" y="3706813"/>
          <p14:tracePt t="94377" x="973138" y="3706813"/>
          <p14:tracePt t="94464" x="965200" y="3706813"/>
          <p14:tracePt t="94510" x="955675" y="3706813"/>
          <p14:tracePt t="94564" x="946150" y="3706813"/>
          <p14:tracePt t="94911" x="955675" y="3714750"/>
          <p14:tracePt t="94926" x="955675" y="3724275"/>
          <p14:tracePt t="94934" x="955675" y="3733800"/>
          <p14:tracePt t="95056" x="955675" y="3741738"/>
          <p14:tracePt t="96155" x="965200" y="3741738"/>
          <p14:tracePt t="96179" x="965200" y="3759200"/>
          <p14:tracePt t="96224" x="965200" y="3768725"/>
          <p14:tracePt t="96255" x="965200" y="3778250"/>
          <p14:tracePt t="96270" x="973138" y="3778250"/>
          <p14:tracePt t="97123" x="982663" y="3778250"/>
          <p14:tracePt t="97355" x="982663" y="3786188"/>
          <p14:tracePt t="97363" x="1000125" y="3795713"/>
          <p14:tracePt t="97377" x="1009650" y="3813175"/>
          <p14:tracePt t="97423" x="1009650" y="3830638"/>
          <p14:tracePt t="97814" x="1017588" y="3830638"/>
          <p14:tracePt t="97838" x="1027113" y="3822700"/>
          <p14:tracePt t="97846" x="1036638" y="3813175"/>
          <p14:tracePt t="97852" x="1062038" y="3813175"/>
          <p14:tracePt t="97868" x="1081088" y="3813175"/>
          <p14:tracePt t="97884" x="1089025" y="3813175"/>
          <p14:tracePt t="97894" x="1098550" y="3813175"/>
          <p14:tracePt t="97910" x="1116013" y="3813175"/>
          <p14:tracePt t="97928" x="1125538" y="3813175"/>
          <p14:tracePt t="97944" x="1133475" y="3805238"/>
          <p14:tracePt t="97961" x="1152525" y="3805238"/>
          <p14:tracePt t="97994" x="1160463" y="3795713"/>
          <p14:tracePt t="98023" x="1169988" y="3795713"/>
          <p14:tracePt t="98299" x="1160463" y="3795713"/>
          <p14:tracePt t="98315" x="1152525" y="3795713"/>
          <p14:tracePt t="98329" x="1143000" y="3795713"/>
          <p14:tracePt t="98345" x="1133475" y="3795713"/>
          <p14:tracePt t="98361" x="1125538" y="3795713"/>
          <p14:tracePt t="98375" x="1108075" y="3795713"/>
          <p14:tracePt t="98383" x="1098550" y="3795713"/>
          <p14:tracePt t="98395" x="1089025" y="3795713"/>
          <p14:tracePt t="98569" x="1081088" y="3795713"/>
          <p14:tracePt t="99551" x="1081088" y="3786188"/>
          <p14:tracePt t="99591" x="1081088" y="3778250"/>
          <p14:tracePt t="100021" x="1081088" y="3786188"/>
          <p14:tracePt t="100035" x="1089025" y="3795713"/>
          <p14:tracePt t="100067" x="1098550" y="3795713"/>
          <p14:tracePt t="100075" x="1125538" y="3795713"/>
          <p14:tracePt t="100081" x="1143000" y="3795713"/>
          <p14:tracePt t="100094" x="1169988" y="3795713"/>
          <p14:tracePt t="100113" x="1241425" y="3795713"/>
          <p14:tracePt t="100129" x="1285875" y="3805238"/>
          <p14:tracePt t="100145" x="1322388" y="3805238"/>
          <p14:tracePt t="100161" x="1339850" y="3805238"/>
          <p14:tracePt t="100178" x="1347788" y="3805238"/>
          <p14:tracePt t="100195" x="1357313" y="3805238"/>
          <p14:tracePt t="100843" x="1357313" y="3822700"/>
          <p14:tracePt t="100851" x="1357313" y="3830638"/>
          <p14:tracePt t="100862" x="1357313" y="3840163"/>
          <p14:tracePt t="100881" x="1357313" y="3849688"/>
          <p14:tracePt t="100911" x="1357313" y="3857625"/>
          <p14:tracePt t="100935" x="1357313" y="3867150"/>
          <p14:tracePt t="102212" x="1357313" y="3857625"/>
          <p14:tracePt t="102226" x="1357313" y="3849688"/>
          <p14:tracePt t="102233" x="1357313" y="3840163"/>
          <p14:tracePt t="102245" x="1374775" y="3840163"/>
          <p14:tracePt t="102261" x="1393825" y="3840163"/>
          <p14:tracePt t="102280" x="1401763" y="3813175"/>
          <p14:tracePt t="102295" x="1411288" y="3813175"/>
          <p14:tracePt t="102934" x="1411288" y="3805238"/>
          <p14:tracePt t="102956" x="1411288" y="3795713"/>
          <p14:tracePt t="102964" x="1411288" y="3786188"/>
          <p14:tracePt t="103440" x="1411288" y="3778250"/>
          <p14:tracePt t="103472" x="1411288" y="3768725"/>
          <p14:tracePt t="103486" x="1411288" y="3759200"/>
          <p14:tracePt t="103501" x="1411288" y="3751263"/>
          <p14:tracePt t="103518" x="1401763" y="3733800"/>
          <p14:tracePt t="103523" x="1401763" y="3724275"/>
          <p14:tracePt t="103718" x="1393825" y="3724275"/>
          <p14:tracePt t="104216" x="1393825" y="3741738"/>
          <p14:tracePt t="104316" x="1393825" y="3751263"/>
          <p14:tracePt t="104340" x="1393825" y="3759200"/>
          <p14:tracePt t="104348" x="1393825" y="3768725"/>
          <p14:tracePt t="104362" x="1393825" y="3786188"/>
          <p14:tracePt t="104378" x="1393825" y="3795713"/>
          <p14:tracePt t="104395" x="1393825" y="3805238"/>
          <p14:tracePt t="104412" x="1393825" y="3822700"/>
          <p14:tracePt t="104516" x="1393825" y="3813175"/>
          <p14:tracePt t="105054" x="1393825" y="3805238"/>
          <p14:tracePt t="107583" x="1428750" y="3805238"/>
          <p14:tracePt t="107591" x="1465263" y="3795713"/>
          <p14:tracePt t="107599" x="1554163" y="3778250"/>
          <p14:tracePt t="107612" x="1687513" y="3768725"/>
          <p14:tracePt t="107629" x="1884363" y="3733800"/>
          <p14:tracePt t="107645" x="2125663" y="3733800"/>
          <p14:tracePt t="107662" x="2322513" y="3714750"/>
          <p14:tracePt t="107679" x="2527300" y="3679825"/>
          <p14:tracePt t="107696" x="2768600" y="3687763"/>
          <p14:tracePt t="107712" x="3089275" y="3625850"/>
          <p14:tracePt t="107729" x="3241675" y="3625850"/>
          <p14:tracePt t="107746" x="3446463" y="3625850"/>
          <p14:tracePt t="107762" x="3670300" y="3616325"/>
          <p14:tracePt t="107779" x="3840163" y="3616325"/>
          <p14:tracePt t="107796" x="3929063" y="3598863"/>
          <p14:tracePt t="107812" x="4000500" y="3589338"/>
          <p14:tracePt t="107829" x="4054475" y="3571875"/>
          <p14:tracePt t="107845" x="4081463" y="3571875"/>
          <p14:tracePt t="107862" x="4160838" y="3563938"/>
          <p14:tracePt t="107879" x="4205288" y="3563938"/>
          <p14:tracePt t="107897" x="4214813" y="3589338"/>
          <p14:tracePt t="107912" x="4152900" y="3608388"/>
          <p14:tracePt t="107929" x="4037013" y="3598863"/>
          <p14:tracePt t="107945" x="3919538" y="3544888"/>
          <p14:tracePt t="107962" x="3911600" y="3536950"/>
          <p14:tracePt t="108297" x="3911600" y="3517900"/>
          <p14:tracePt t="108305" x="3911600" y="3492500"/>
          <p14:tracePt t="108313" x="3919538" y="3455988"/>
          <p14:tracePt t="108328" x="3919538" y="3375025"/>
          <p14:tracePt t="108346" x="3919538" y="3295650"/>
          <p14:tracePt t="108362" x="3919538" y="3241675"/>
          <p14:tracePt t="108379" x="3929063" y="3187700"/>
          <p14:tracePt t="108397" x="3929063" y="3160713"/>
          <p14:tracePt t="108412" x="3929063" y="3152775"/>
          <p14:tracePt t="108429" x="3929063" y="3135313"/>
          <p14:tracePt t="108513" x="3929063" y="3125788"/>
          <p14:tracePt t="108527" x="3929063" y="3108325"/>
          <p14:tracePt t="108542" x="3929063" y="3098800"/>
          <p14:tracePt t="108550" x="3929063" y="3089275"/>
          <p14:tracePt t="108566" x="3929063" y="3071813"/>
          <p14:tracePt t="108581" x="3929063" y="3063875"/>
          <p14:tracePt t="108598" x="3929063" y="3054350"/>
          <p14:tracePt t="108627" x="3929063" y="3044825"/>
          <p14:tracePt t="108643" x="3929063" y="3027363"/>
          <p14:tracePt t="108651" x="3929063" y="3009900"/>
          <p14:tracePt t="108662" x="3929063" y="3000375"/>
          <p14:tracePt t="108681" x="3902075" y="2973388"/>
          <p14:tracePt t="108697" x="3902075" y="2938463"/>
          <p14:tracePt t="108712" x="3884613" y="2921000"/>
          <p14:tracePt t="108729" x="3857625" y="2884488"/>
          <p14:tracePt t="108746" x="3840163" y="2857500"/>
          <p14:tracePt t="108762" x="3822700" y="2849563"/>
          <p14:tracePt t="108779" x="3822700" y="2830513"/>
          <p14:tracePt t="108798" x="3813175" y="2822575"/>
          <p14:tracePt t="108812" x="3795713" y="2803525"/>
          <p14:tracePt t="108829" x="3786188" y="2795588"/>
          <p14:tracePt t="108846" x="3759200" y="2768600"/>
          <p14:tracePt t="108863" x="3741738" y="2751138"/>
          <p14:tracePt t="108881" x="3705225" y="2732088"/>
          <p14:tracePt t="108912" x="3687763" y="2714625"/>
          <p14:tracePt t="108929" x="3670300" y="2706688"/>
          <p14:tracePt t="108946" x="3652838" y="2706688"/>
          <p14:tracePt t="108962" x="3616325" y="2706688"/>
          <p14:tracePt t="108980" x="3598863" y="2706688"/>
          <p14:tracePt t="108997" x="3581400" y="2706688"/>
          <p14:tracePt t="109019" x="3571875" y="2697163"/>
          <p14:tracePt t="109029" x="3554413" y="2697163"/>
          <p14:tracePt t="109046" x="3544888" y="2697163"/>
          <p14:tracePt t="109062" x="3517900" y="2687638"/>
          <p14:tracePt t="109081" x="3482975" y="2687638"/>
          <p14:tracePt t="109096" x="3482975" y="2679700"/>
          <p14:tracePt t="109112" x="3465513" y="2679700"/>
          <p14:tracePt t="109145" x="3455988" y="2679700"/>
          <p14:tracePt t="109189" x="3455988" y="2670175"/>
          <p14:tracePt t="109205" x="3446463" y="2670175"/>
          <p14:tracePt t="109219" x="3438525" y="2670175"/>
          <p14:tracePt t="109227" x="3438525" y="2660650"/>
          <p14:tracePt t="109289" x="3419475" y="2660650"/>
          <p14:tracePt t="109297" x="3411538" y="2660650"/>
          <p14:tracePt t="109303" x="3402013" y="2660650"/>
          <p14:tracePt t="109312" x="3394075" y="2660650"/>
          <p14:tracePt t="109329" x="3384550" y="2660650"/>
          <p14:tracePt t="109346" x="3375025" y="2643188"/>
          <p14:tracePt t="109362" x="3367088" y="2643188"/>
          <p14:tracePt t="109381" x="3330575" y="2652713"/>
          <p14:tracePt t="109396" x="3313113" y="2660650"/>
          <p14:tracePt t="109412" x="3313113" y="2670175"/>
          <p14:tracePt t="109611" x="3330575" y="2670175"/>
          <p14:tracePt t="109619" x="3375025" y="2670175"/>
          <p14:tracePt t="109629" x="3446463" y="2670175"/>
          <p14:tracePt t="109646" x="3571875" y="2687638"/>
          <p14:tracePt t="109662" x="3786188" y="2660650"/>
          <p14:tracePt t="109680" x="4152900" y="2660650"/>
          <p14:tracePt t="109696" x="4330700" y="2643188"/>
          <p14:tracePt t="109712" x="4554538" y="2643188"/>
          <p14:tracePt t="109729" x="4768850" y="2652713"/>
          <p14:tracePt t="109746" x="4965700" y="2652713"/>
          <p14:tracePt t="109762" x="5126038" y="2652713"/>
          <p14:tracePt t="109781" x="5446713" y="2652713"/>
          <p14:tracePt t="109796" x="5554663" y="2643188"/>
          <p14:tracePt t="109812" x="5635625" y="2643188"/>
          <p14:tracePt t="109828" x="5697538" y="2643188"/>
          <p14:tracePt t="109845" x="5707063" y="2635250"/>
          <p14:tracePt t="109862" x="5715000" y="2635250"/>
          <p14:tracePt t="110049" x="5707063" y="2635250"/>
          <p14:tracePt t="110057" x="5680075" y="2635250"/>
          <p14:tracePt t="110065" x="5661025" y="2635250"/>
          <p14:tracePt t="110079" x="5626100" y="2643188"/>
          <p14:tracePt t="110096" x="5554663" y="2635250"/>
          <p14:tracePt t="110112" x="5510213" y="2625725"/>
          <p14:tracePt t="110129" x="5483225" y="2625725"/>
          <p14:tracePt t="110146" x="5456238" y="2625725"/>
          <p14:tracePt t="110162" x="5411788" y="2625725"/>
          <p14:tracePt t="110179" x="5340350" y="2643188"/>
          <p14:tracePt t="110196" x="5330825" y="2643188"/>
          <p14:tracePt t="110212" x="5303838" y="2643188"/>
          <p14:tracePt t="110229" x="5278438" y="2643188"/>
          <p14:tracePt t="110246" x="5251450" y="2643188"/>
          <p14:tracePt t="110263" x="5224463" y="2643188"/>
          <p14:tracePt t="110280" x="5187950" y="2652713"/>
          <p14:tracePt t="110296" x="5170488" y="2652713"/>
          <p14:tracePt t="110312" x="5126038" y="2652713"/>
          <p14:tracePt t="110329" x="5081588" y="2660650"/>
          <p14:tracePt t="110346" x="5045075" y="2660650"/>
          <p14:tracePt t="110363" x="4973638" y="2660650"/>
          <p14:tracePt t="110379" x="4911725" y="2670175"/>
          <p14:tracePt t="110396" x="4875213" y="2670175"/>
          <p14:tracePt t="110412" x="4840288" y="2670175"/>
          <p14:tracePt t="110429" x="4830763" y="2670175"/>
          <p14:tracePt t="110446" x="4822825" y="2670175"/>
          <p14:tracePt t="110471" x="4822825" y="2660650"/>
          <p14:tracePt t="110625" x="4822825" y="2652713"/>
          <p14:tracePt t="110687" x="4822825" y="2643188"/>
          <p14:tracePt t="110695" x="4830763" y="2643188"/>
          <p14:tracePt t="110709" x="4840288" y="2643188"/>
          <p14:tracePt t="110717" x="4867275" y="2643188"/>
          <p14:tracePt t="110729" x="4875213" y="2643188"/>
          <p14:tracePt t="110746" x="4884738" y="2635250"/>
          <p14:tracePt t="110763" x="4921250" y="2635250"/>
          <p14:tracePt t="110779" x="4946650" y="2635250"/>
          <p14:tracePt t="110812" x="4965700" y="2635250"/>
          <p14:tracePt t="110846" x="4973638" y="2635250"/>
          <p14:tracePt t="110925" x="4992688" y="2635250"/>
          <p14:tracePt t="110947" x="5000625" y="2635250"/>
          <p14:tracePt t="110955" x="5010150" y="2635250"/>
          <p14:tracePt t="110964" x="5018088" y="2635250"/>
          <p14:tracePt t="110979" x="5037138" y="2635250"/>
          <p14:tracePt t="110996" x="5045075" y="2643188"/>
          <p14:tracePt t="111012" x="5072063" y="2643188"/>
          <p14:tracePt t="111029" x="5099050" y="2643188"/>
          <p14:tracePt t="111047" x="5143500" y="2643188"/>
          <p14:tracePt t="111063" x="5160963" y="2643188"/>
          <p14:tracePt t="111079" x="5197475" y="2643188"/>
          <p14:tracePt t="111096" x="5214938" y="2643188"/>
          <p14:tracePt t="111112" x="5251450" y="2643188"/>
          <p14:tracePt t="111129" x="5278438" y="2643188"/>
          <p14:tracePt t="111147" x="5313363" y="2643188"/>
          <p14:tracePt t="111163" x="5340350" y="2643188"/>
          <p14:tracePt t="111179" x="5367338" y="2643188"/>
          <p14:tracePt t="111196" x="5384800" y="2643188"/>
          <p14:tracePt t="111213" x="5429250" y="2643188"/>
          <p14:tracePt t="111229" x="5510213" y="2643188"/>
          <p14:tracePt t="111248" x="5635625" y="2660650"/>
          <p14:tracePt t="111263" x="5715000" y="2660650"/>
          <p14:tracePt t="111280" x="5759450" y="2660650"/>
          <p14:tracePt t="111296" x="5902325" y="2670175"/>
          <p14:tracePt t="111312" x="6089650" y="2724150"/>
          <p14:tracePt t="111329" x="6207125" y="2687638"/>
          <p14:tracePt t="111347" x="6375400" y="2670175"/>
          <p14:tracePt t="111362" x="6394450" y="2670175"/>
          <p14:tracePt t="111379" x="6421438" y="2670175"/>
          <p14:tracePt t="111396" x="6429375" y="2670175"/>
          <p14:tracePt t="111413" x="6438900" y="2679700"/>
          <p14:tracePt t="111431" x="6446838" y="2679700"/>
          <p14:tracePt t="111446" x="6456363" y="2679700"/>
          <p14:tracePt t="111463" x="6465888" y="2679700"/>
          <p14:tracePt t="111479" x="6510338" y="2679700"/>
          <p14:tracePt t="111496" x="6527800" y="2679700"/>
          <p14:tracePt t="111513" x="6527800" y="2670175"/>
          <p14:tracePt t="111548" x="6545263" y="2670175"/>
          <p14:tracePt t="111916" x="6537325" y="2670175"/>
          <p14:tracePt t="112070" x="6527800" y="2670175"/>
          <p14:tracePt t="112093" x="6518275" y="2670175"/>
          <p14:tracePt t="112101" x="6510338" y="2670175"/>
          <p14:tracePt t="112148" x="6510338" y="2660650"/>
          <p14:tracePt t="112202" x="6510338" y="2652713"/>
          <p14:tracePt t="112216" x="6500813" y="2652713"/>
          <p14:tracePt t="112253" x="6500813" y="2643188"/>
          <p14:tracePt t="113000" x="6492875" y="2643188"/>
          <p14:tracePt t="113007" x="6456363" y="2643188"/>
          <p14:tracePt t="113016" x="6421438" y="2643188"/>
          <p14:tracePt t="113030" x="6357938" y="2652713"/>
          <p14:tracePt t="113046" x="6251575" y="2643188"/>
          <p14:tracePt t="113063" x="6180138" y="2643188"/>
          <p14:tracePt t="113079" x="6135688" y="2616200"/>
          <p14:tracePt t="113096" x="6116638" y="2608263"/>
          <p14:tracePt t="113113" x="6081713" y="2589213"/>
          <p14:tracePt t="113130" x="6045200" y="2554288"/>
          <p14:tracePt t="113146" x="6010275" y="2536825"/>
          <p14:tracePt t="113164" x="5983288" y="2527300"/>
          <p14:tracePt t="113179" x="5973763" y="2509838"/>
          <p14:tracePt t="113196" x="5956300" y="2500313"/>
          <p14:tracePt t="113212" x="5946775" y="2492375"/>
          <p14:tracePt t="113230" x="5911850" y="2482850"/>
          <p14:tracePt t="113246" x="5894388" y="2473325"/>
          <p14:tracePt t="113263" x="5867400" y="2465388"/>
          <p14:tracePt t="113279" x="5822950" y="2438400"/>
          <p14:tracePt t="113296" x="5803900" y="2428875"/>
          <p14:tracePt t="113313" x="5786438" y="2401888"/>
          <p14:tracePt t="113330" x="5724525" y="2384425"/>
          <p14:tracePt t="113346" x="5697538" y="2357438"/>
          <p14:tracePt t="113363" x="5670550" y="2349500"/>
          <p14:tracePt t="113396" x="5653088" y="2339975"/>
          <p14:tracePt t="113413" x="5626100" y="2330450"/>
          <p14:tracePt t="113430" x="5608638" y="2322513"/>
          <p14:tracePt t="113446" x="5589588" y="2322513"/>
          <p14:tracePt t="113463" x="5545138" y="2322513"/>
          <p14:tracePt t="113479" x="5527675" y="2312988"/>
          <p14:tracePt t="113496" x="5500688" y="2312988"/>
          <p14:tracePt t="113513" x="5446713" y="2312988"/>
          <p14:tracePt t="113530" x="5402263" y="2312988"/>
          <p14:tracePt t="113547" x="5340350" y="2312988"/>
          <p14:tracePt t="113563" x="5313363" y="2312988"/>
          <p14:tracePt t="113580" x="5224463" y="2312988"/>
          <p14:tracePt t="113596" x="5160963" y="2312988"/>
          <p14:tracePt t="113614" x="5126038" y="2312988"/>
          <p14:tracePt t="113630" x="5054600" y="2295525"/>
          <p14:tracePt t="113646" x="4992688" y="2295525"/>
          <p14:tracePt t="113663" x="4938713" y="2303463"/>
          <p14:tracePt t="113679" x="4867275" y="2312988"/>
          <p14:tracePt t="113696" x="4822825" y="2322513"/>
          <p14:tracePt t="113714" x="4776788" y="2330450"/>
          <p14:tracePt t="113730" x="4759325" y="2339975"/>
          <p14:tracePt t="113747" x="4751388" y="2357438"/>
          <p14:tracePt t="113764" x="4741863" y="2357438"/>
          <p14:tracePt t="113796" x="4724400" y="2366963"/>
          <p14:tracePt t="113813" x="4724400" y="2384425"/>
          <p14:tracePt t="113830" x="4724400" y="2446338"/>
          <p14:tracePt t="113846" x="4724400" y="2517775"/>
          <p14:tracePt t="113863" x="4732338" y="2571750"/>
          <p14:tracePt t="113879" x="4741863" y="2589213"/>
          <p14:tracePt t="113898" x="4768850" y="2608263"/>
          <p14:tracePt t="113914" x="4803775" y="2608263"/>
          <p14:tracePt t="113930" x="4848225" y="2625725"/>
          <p14:tracePt t="113946" x="4894263" y="2625725"/>
          <p14:tracePt t="113963" x="4946650" y="2625725"/>
          <p14:tracePt t="113980" x="5018088" y="2616200"/>
          <p14:tracePt t="113998" x="5180013" y="2616200"/>
          <p14:tracePt t="114014" x="5259388" y="2608263"/>
          <p14:tracePt t="114030" x="5367338" y="2608263"/>
          <p14:tracePt t="114046" x="5456238" y="2608263"/>
          <p14:tracePt t="114063" x="5518150" y="2589213"/>
          <p14:tracePt t="114080" x="5599113" y="2589213"/>
          <p14:tracePt t="114098" x="5778500" y="2589213"/>
          <p14:tracePt t="114114" x="5867400" y="2589213"/>
          <p14:tracePt t="114130" x="5902325" y="2589213"/>
          <p14:tracePt t="114146" x="5911850" y="2581275"/>
          <p14:tracePt t="114205" x="5875338" y="2581275"/>
          <p14:tracePt t="114214" x="5840413" y="2571750"/>
          <p14:tracePt t="114222" x="5822950" y="2571750"/>
          <p14:tracePt t="114231" x="5751513" y="2571750"/>
          <p14:tracePt t="114246" x="5653088" y="2554288"/>
          <p14:tracePt t="114263" x="5510213" y="2554288"/>
          <p14:tracePt t="114281" x="5349875" y="2554288"/>
          <p14:tracePt t="114298" x="5286375" y="2554288"/>
          <p14:tracePt t="114314" x="5241925" y="2554288"/>
          <p14:tracePt t="114330" x="5232400" y="2554288"/>
          <p14:tracePt t="114483" x="5241925" y="2554288"/>
          <p14:tracePt t="114490" x="5278438" y="2554288"/>
          <p14:tracePt t="114499" x="5313363" y="2554288"/>
          <p14:tracePt t="114514" x="5367338" y="2554288"/>
          <p14:tracePt t="114530" x="5446713" y="2554288"/>
          <p14:tracePt t="114546" x="5572125" y="2554288"/>
          <p14:tracePt t="114563" x="5661025" y="2554288"/>
          <p14:tracePt t="114579" x="5724525" y="2554288"/>
          <p14:tracePt t="114596" x="5768975" y="2554288"/>
          <p14:tracePt t="114613" x="5786438" y="2554288"/>
          <p14:tracePt t="114630" x="5803900" y="2554288"/>
          <p14:tracePt t="115045" x="5813425" y="2554288"/>
          <p14:tracePt t="115051" x="5849938" y="2554288"/>
          <p14:tracePt t="115063" x="5867400" y="2554288"/>
          <p14:tracePt t="115080" x="5929313" y="2554288"/>
          <p14:tracePt t="115098" x="6045200" y="2563813"/>
          <p14:tracePt t="115113" x="6135688" y="2581275"/>
          <p14:tracePt t="115130" x="6180138" y="2581275"/>
          <p14:tracePt t="115146" x="6215063" y="2598738"/>
          <p14:tracePt t="115163" x="6251575" y="2608263"/>
          <p14:tracePt t="115180" x="6269038" y="2608263"/>
          <p14:tracePt t="115198" x="6286500" y="2608263"/>
          <p14:tracePt t="115213" x="6303963" y="2608263"/>
          <p14:tracePt t="115230" x="6313488" y="2608263"/>
          <p14:tracePt t="115247" x="6330950" y="2608263"/>
          <p14:tracePt t="115263" x="6350000" y="2598738"/>
          <p14:tracePt t="115280" x="6367463" y="2598738"/>
          <p14:tracePt t="115297" x="6384925" y="2598738"/>
          <p14:tracePt t="115382" x="6384925" y="2589213"/>
          <p14:tracePt t="115390" x="6394450" y="2589213"/>
          <p14:tracePt t="115404" x="6394450" y="2581275"/>
          <p14:tracePt t="115512" x="6402388" y="2571750"/>
          <p14:tracePt t="115520" x="6402388" y="2554288"/>
          <p14:tracePt t="115530" x="6402388" y="2544763"/>
          <p14:tracePt t="115550" x="6402388" y="2536825"/>
          <p14:tracePt t="115566" x="6384925" y="2527300"/>
          <p14:tracePt t="115582" x="6367463" y="2517775"/>
          <p14:tracePt t="115596" x="6313488" y="2517775"/>
          <p14:tracePt t="115613" x="6269038" y="2500313"/>
          <p14:tracePt t="115630" x="6224588" y="2500313"/>
          <p14:tracePt t="115646" x="6207125" y="2492375"/>
          <p14:tracePt t="115663" x="6188075" y="2482850"/>
          <p14:tracePt t="115680" x="6126163" y="2465388"/>
          <p14:tracePt t="115696" x="6108700" y="2465388"/>
          <p14:tracePt t="115713" x="6081713" y="2446338"/>
          <p14:tracePt t="115730" x="6064250" y="2446338"/>
          <p14:tracePt t="115747" x="6037263" y="2446338"/>
          <p14:tracePt t="115763" x="6027738" y="2446338"/>
          <p14:tracePt t="115781" x="5965825" y="2438400"/>
          <p14:tracePt t="115797" x="5938838" y="2438400"/>
          <p14:tracePt t="115813" x="5921375" y="2438400"/>
          <p14:tracePt t="115830" x="5894388" y="2438400"/>
          <p14:tracePt t="115846" x="5875338" y="2438400"/>
          <p14:tracePt t="115863" x="5857875" y="2438400"/>
          <p14:tracePt t="115880" x="5830888" y="2438400"/>
          <p14:tracePt t="115896" x="5813425" y="2438400"/>
          <p14:tracePt t="115913" x="5795963" y="2438400"/>
          <p14:tracePt t="115930" x="5732463" y="2438400"/>
          <p14:tracePt t="115946" x="5715000" y="2428875"/>
          <p14:tracePt t="115963" x="5680075" y="2420938"/>
          <p14:tracePt t="115980" x="5626100" y="2411413"/>
          <p14:tracePt t="115996" x="5581650" y="2411413"/>
          <p14:tracePt t="116013" x="5518150" y="2411413"/>
          <p14:tracePt t="116030" x="5465763" y="2411413"/>
          <p14:tracePt t="116046" x="5429250" y="2411413"/>
          <p14:tracePt t="116063" x="5394325" y="2428875"/>
          <p14:tracePt t="116080" x="5367338" y="2455863"/>
          <p14:tracePt t="116096" x="5340350" y="2473325"/>
          <p14:tracePt t="116113" x="5303838" y="2473325"/>
          <p14:tracePt t="116130" x="5295900" y="2482850"/>
          <p14:tracePt t="116163" x="5295900" y="2492375"/>
          <p14:tracePt t="116181" x="5286375" y="2500313"/>
          <p14:tracePt t="116197" x="5286375" y="2517775"/>
          <p14:tracePt t="116213" x="5278438" y="2536825"/>
          <p14:tracePt t="116230" x="5278438" y="2544763"/>
          <p14:tracePt t="116246" x="5278438" y="2554288"/>
          <p14:tracePt t="116263" x="5278438" y="2563813"/>
          <p14:tracePt t="116296" x="5278438" y="2571750"/>
          <p14:tracePt t="116304" x="5278438" y="2589213"/>
          <p14:tracePt t="116313" x="5278438" y="2598738"/>
          <p14:tracePt t="116330" x="5278438" y="2608263"/>
          <p14:tracePt t="116347" x="5268913" y="2616200"/>
          <p14:tracePt t="116364" x="5259388" y="2625725"/>
          <p14:tracePt t="116380" x="5251450" y="2635250"/>
          <p14:tracePt t="116397" x="5232400" y="2635250"/>
          <p14:tracePt t="116413" x="5224463" y="2643188"/>
          <p14:tracePt t="116430" x="5214938" y="2643188"/>
          <p14:tracePt t="116447" x="5207000" y="2660650"/>
          <p14:tracePt t="116634" x="5214938" y="2660650"/>
          <p14:tracePt t="116643" x="5224463" y="2660650"/>
          <p14:tracePt t="116656" x="5241925" y="2660650"/>
          <p14:tracePt t="116688" x="5251450" y="2660650"/>
          <p14:tracePt t="116711" x="5259388" y="2660650"/>
          <p14:tracePt t="116718" x="5268913" y="2660650"/>
          <p14:tracePt t="116730" x="5268913" y="2652713"/>
          <p14:tracePt t="116817" x="5278438" y="2652713"/>
          <p14:tracePt t="116847" x="5278438" y="2643188"/>
          <p14:tracePt t="116894" x="5286375" y="2635250"/>
          <p14:tracePt t="116902" x="5295900" y="2635250"/>
          <p14:tracePt t="116913" x="5313363" y="2625725"/>
          <p14:tracePt t="116930" x="5322888" y="2616200"/>
          <p14:tracePt t="116948" x="5340350" y="2598738"/>
          <p14:tracePt t="116964" x="5340350" y="2581275"/>
          <p14:tracePt t="116979" x="5349875" y="2581275"/>
          <p14:tracePt t="117013" x="5357813" y="2581275"/>
          <p14:tracePt t="117029" x="5357813" y="2571750"/>
          <p14:tracePt t="117047" x="5357813" y="2517775"/>
          <p14:tracePt t="117063" x="5357813" y="2509838"/>
          <p14:tracePt t="117080" x="5357813" y="2492375"/>
          <p14:tracePt t="117097" x="5357813" y="2455863"/>
          <p14:tracePt t="117113" x="5357813" y="2438400"/>
          <p14:tracePt t="117130" x="5349875" y="2411413"/>
          <p14:tracePt t="117148" x="5340350" y="2393950"/>
          <p14:tracePt t="117164" x="5322888" y="2374900"/>
          <p14:tracePt t="117180" x="5303838" y="2357438"/>
          <p14:tracePt t="117197" x="5286375" y="2330450"/>
          <p14:tracePt t="117213" x="5278438" y="2322513"/>
          <p14:tracePt t="117231" x="5268913" y="2322513"/>
          <p14:tracePt t="117247" x="5259388" y="2303463"/>
          <p14:tracePt t="117263" x="5251450" y="2295525"/>
          <p14:tracePt t="117280" x="5232400" y="2268538"/>
          <p14:tracePt t="117297" x="5224463" y="2268538"/>
          <p14:tracePt t="117313" x="5214938" y="2268538"/>
          <p14:tracePt t="117329" x="5207000" y="2268538"/>
          <p14:tracePt t="117346" x="5187950" y="2268538"/>
          <p14:tracePt t="117364" x="5170488" y="2268538"/>
          <p14:tracePt t="117379" x="5143500" y="2268538"/>
          <p14:tracePt t="117396" x="5116513" y="2268538"/>
          <p14:tracePt t="117414" x="5081588" y="2278063"/>
          <p14:tracePt t="117448" x="5045075" y="2278063"/>
          <p14:tracePt t="117464" x="5027613" y="2278063"/>
          <p14:tracePt t="117480" x="5018088" y="2278063"/>
          <p14:tracePt t="117497" x="5000625" y="2278063"/>
          <p14:tracePt t="117513" x="4973638" y="2286000"/>
          <p14:tracePt t="117530" x="4956175" y="2286000"/>
          <p14:tracePt t="117547" x="4946650" y="2295525"/>
          <p14:tracePt t="117565" x="4938713" y="2303463"/>
          <p14:tracePt t="117580" x="4929188" y="2303463"/>
          <p14:tracePt t="117613" x="4911725" y="2312988"/>
          <p14:tracePt t="117630" x="4894263" y="2322513"/>
          <p14:tracePt t="117648" x="4894263" y="2366963"/>
          <p14:tracePt t="117665" x="4884738" y="2384425"/>
          <p14:tracePt t="117680" x="4884738" y="2411413"/>
          <p14:tracePt t="117697" x="4884738" y="2438400"/>
          <p14:tracePt t="117713" x="4884738" y="2473325"/>
          <p14:tracePt t="117730" x="4884738" y="2563813"/>
          <p14:tracePt t="117749" x="4884738" y="2670175"/>
          <p14:tracePt t="117764" x="4884738" y="2706688"/>
          <p14:tracePt t="117780" x="4902200" y="2714625"/>
          <p14:tracePt t="117797" x="4929188" y="2732088"/>
          <p14:tracePt t="117813" x="4938713" y="2732088"/>
          <p14:tracePt t="117830" x="4946650" y="2751138"/>
          <p14:tracePt t="117849" x="4965700" y="2759075"/>
          <p14:tracePt t="117863" x="4973638" y="2768600"/>
          <p14:tracePt t="117880" x="5037138" y="2768600"/>
          <p14:tracePt t="117897" x="5116513" y="2768600"/>
          <p14:tracePt t="117913" x="5187950" y="2768600"/>
          <p14:tracePt t="117930" x="5232400" y="2768600"/>
          <p14:tracePt t="117948" x="5268913" y="2768600"/>
          <p14:tracePt t="117963" x="5286375" y="2768600"/>
          <p14:tracePt t="118009" x="5286375" y="2759075"/>
          <p14:tracePt t="118017" x="5303838" y="2759075"/>
          <p14:tracePt t="118033" x="5313363" y="2732088"/>
          <p14:tracePt t="118047" x="5322888" y="2697163"/>
          <p14:tracePt t="118063" x="5330825" y="2679700"/>
          <p14:tracePt t="118080" x="5340350" y="2670175"/>
          <p14:tracePt t="118097" x="5340350" y="2660650"/>
          <p14:tracePt t="118113" x="5340350" y="2652713"/>
          <p14:tracePt t="118130" x="5340350" y="2625725"/>
          <p14:tracePt t="118147" x="5340350" y="2608263"/>
          <p14:tracePt t="118164" x="5340350" y="2581275"/>
          <p14:tracePt t="118180" x="5340350" y="2554288"/>
          <p14:tracePt t="118197" x="5340350" y="2544763"/>
          <p14:tracePt t="118214" x="5340350" y="2517775"/>
          <p14:tracePt t="118230" x="5330825" y="2482850"/>
          <p14:tracePt t="118249" x="5322888" y="2455863"/>
          <p14:tracePt t="118264" x="5303838" y="2438400"/>
          <p14:tracePt t="118280" x="5286375" y="2428875"/>
          <p14:tracePt t="118297" x="5268913" y="2420938"/>
          <p14:tracePt t="118313" x="5259388" y="2420938"/>
          <p14:tracePt t="118329" x="5251450" y="2411413"/>
          <p14:tracePt t="118346" x="5241925" y="2401888"/>
          <p14:tracePt t="118364" x="5232400" y="2401888"/>
          <p14:tracePt t="118386" x="5214938" y="2393950"/>
          <p14:tracePt t="118397" x="5207000" y="2384425"/>
          <p14:tracePt t="118413" x="5180013" y="2384425"/>
          <p14:tracePt t="118430" x="5170488" y="2384425"/>
          <p14:tracePt t="118447" x="5135563" y="2384425"/>
          <p14:tracePt t="118463" x="5116513" y="2384425"/>
          <p14:tracePt t="118480" x="5099050" y="2384425"/>
          <p14:tracePt t="118513" x="5089525" y="2384425"/>
          <p14:tracePt t="118532" x="5072063" y="2384425"/>
          <p14:tracePt t="118547" x="5054600" y="2374900"/>
          <p14:tracePt t="118564" x="5045075" y="2357438"/>
          <p14:tracePt t="118580" x="5010150" y="2357438"/>
          <p14:tracePt t="118597" x="5000625" y="2357438"/>
          <p14:tracePt t="118663" x="4992688" y="2357438"/>
          <p14:tracePt t="118701" x="4983163" y="2366963"/>
          <p14:tracePt t="118709" x="4973638" y="2366963"/>
          <p14:tracePt t="118725" x="4973638" y="2374900"/>
          <p14:tracePt t="118731" x="4965700" y="2384425"/>
          <p14:tracePt t="118747" x="4956175" y="2393950"/>
          <p14:tracePt t="118771" x="4956175" y="2401888"/>
          <p14:tracePt t="118793" x="4956175" y="2411413"/>
          <p14:tracePt t="118801" x="4938713" y="2411413"/>
          <p14:tracePt t="118814" x="4938713" y="2420938"/>
          <p14:tracePt t="118830" x="4929188" y="2428875"/>
          <p14:tracePt t="118847" x="4929188" y="2455863"/>
          <p14:tracePt t="118864" x="4929188" y="2473325"/>
          <p14:tracePt t="118880" x="4921250" y="2509838"/>
          <p14:tracePt t="118897" x="4921250" y="2527300"/>
          <p14:tracePt t="118913" x="4921250" y="2563813"/>
          <p14:tracePt t="118930" x="4921250" y="2581275"/>
          <p14:tracePt t="118947" x="4929188" y="2589213"/>
          <p14:tracePt t="118963" x="4938713" y="2598738"/>
          <p14:tracePt t="118980" x="4956175" y="2608263"/>
          <p14:tracePt t="118997" x="4965700" y="2616200"/>
          <p14:tracePt t="119013" x="4973638" y="2616200"/>
          <p14:tracePt t="119030" x="5054600" y="2616200"/>
          <p14:tracePt t="119047" x="5135563" y="2616200"/>
          <p14:tracePt t="119063" x="5180013" y="2616200"/>
          <p14:tracePt t="119080" x="5214938" y="2616200"/>
          <p14:tracePt t="119097" x="5259388" y="2608263"/>
          <p14:tracePt t="119113" x="5278438" y="2598738"/>
          <p14:tracePt t="119130" x="5349875" y="2581275"/>
          <p14:tracePt t="119147" x="5357813" y="2581275"/>
          <p14:tracePt t="119164" x="5367338" y="2581275"/>
          <p14:tracePt t="119197" x="5384800" y="2571750"/>
          <p14:tracePt t="119214" x="5384800" y="2554288"/>
          <p14:tracePt t="119230" x="5394325" y="2544763"/>
          <p14:tracePt t="119247" x="5394325" y="2536825"/>
          <p14:tracePt t="119264" x="5402263" y="2509838"/>
          <p14:tracePt t="119281" x="5402263" y="2492375"/>
          <p14:tracePt t="119297" x="5402263" y="2473325"/>
          <p14:tracePt t="119315" x="5394325" y="2446338"/>
          <p14:tracePt t="119330" x="5375275" y="2438400"/>
          <p14:tracePt t="119347" x="5367338" y="2428875"/>
          <p14:tracePt t="119364" x="5357813" y="2428875"/>
          <p14:tracePt t="119380" x="5330825" y="2428875"/>
          <p14:tracePt t="119415" x="5303838" y="2420938"/>
          <p14:tracePt t="119430" x="5295900" y="2420938"/>
          <p14:tracePt t="119447" x="5278438" y="2420938"/>
          <p14:tracePt t="119464" x="5241925" y="2420938"/>
          <p14:tracePt t="119480" x="5187950" y="2420938"/>
          <p14:tracePt t="119497" x="5153025" y="2401888"/>
          <p14:tracePt t="119515" x="5108575" y="2384425"/>
          <p14:tracePt t="119532" x="5099050" y="2384425"/>
          <p14:tracePt t="119547" x="5072063" y="2384425"/>
          <p14:tracePt t="119564" x="5054600" y="2374900"/>
          <p14:tracePt t="119580" x="5027613" y="2374900"/>
          <p14:tracePt t="119597" x="5000625" y="2374900"/>
          <p14:tracePt t="119615" x="4983163" y="2384425"/>
          <p14:tracePt t="119630" x="4983163" y="2393950"/>
          <p14:tracePt t="119647" x="4973638" y="2393950"/>
          <p14:tracePt t="119761" x="4973638" y="2411413"/>
          <p14:tracePt t="119784" x="4973638" y="2420938"/>
          <p14:tracePt t="119799" x="4992688" y="2420938"/>
          <p14:tracePt t="119807" x="5000625" y="2428875"/>
          <p14:tracePt t="119816" x="5027613" y="2428875"/>
          <p14:tracePt t="119830" x="5099050" y="2428875"/>
          <p14:tracePt t="119847" x="5160963" y="2438400"/>
          <p14:tracePt t="119864" x="5241925" y="2438400"/>
          <p14:tracePt t="119880" x="5286375" y="2455863"/>
          <p14:tracePt t="119898" x="5367338" y="2455863"/>
          <p14:tracePt t="119915" x="5402263" y="2455863"/>
          <p14:tracePt t="119930" x="5438775" y="2455863"/>
          <p14:tracePt t="119947" x="5483225" y="2446338"/>
          <p14:tracePt t="119963" x="5545138" y="2446338"/>
          <p14:tracePt t="119980" x="5581650" y="2446338"/>
          <p14:tracePt t="119997" x="5608638" y="2446338"/>
          <p14:tracePt t="120037" x="5626100" y="2446338"/>
          <p14:tracePt t="120047" x="5626100" y="2428875"/>
          <p14:tracePt t="120064" x="5626100" y="2411413"/>
          <p14:tracePt t="120080" x="5635625" y="2366963"/>
          <p14:tracePt t="120099" x="5643563" y="2322513"/>
          <p14:tracePt t="120115" x="5661025" y="2286000"/>
          <p14:tracePt t="120130" x="5661025" y="2251075"/>
          <p14:tracePt t="120147" x="5661025" y="2241550"/>
          <p14:tracePt t="120164" x="5661025" y="2232025"/>
          <p14:tracePt t="120261" x="5653088" y="2232025"/>
          <p14:tracePt t="120269" x="5635625" y="2232025"/>
          <p14:tracePt t="120281" x="5626100" y="2232025"/>
          <p14:tracePt t="120299" x="5564188" y="2278063"/>
          <p14:tracePt t="120315" x="5545138" y="2303463"/>
          <p14:tracePt t="120330" x="5527675" y="2322513"/>
          <p14:tracePt t="120347" x="5500688" y="2330450"/>
          <p14:tracePt t="120364" x="5492750" y="2339975"/>
          <p14:tracePt t="120399" x="5483225" y="2357438"/>
          <p14:tracePt t="120414" x="5473700" y="2366963"/>
          <p14:tracePt t="120430" x="5456238" y="2374900"/>
          <p14:tracePt t="120447" x="5456238" y="2393950"/>
          <p14:tracePt t="120464" x="5438775" y="2428875"/>
          <p14:tracePt t="120480" x="5438775" y="2446338"/>
          <p14:tracePt t="120497" x="5438775" y="2492375"/>
          <p14:tracePt t="120514" x="5438775" y="2517775"/>
          <p14:tracePt t="120530" x="5456238" y="2563813"/>
          <p14:tracePt t="120547" x="5465763" y="2616200"/>
          <p14:tracePt t="120564" x="5473700" y="2635250"/>
          <p14:tracePt t="120580" x="5500688" y="2670175"/>
          <p14:tracePt t="120597" x="5537200" y="2687638"/>
          <p14:tracePt t="120614" x="5589588" y="2714625"/>
          <p14:tracePt t="120630" x="5616575" y="2714625"/>
          <p14:tracePt t="120647" x="5670550" y="2714625"/>
          <p14:tracePt t="120664" x="5732463" y="2706688"/>
          <p14:tracePt t="120680" x="5778500" y="2706688"/>
          <p14:tracePt t="120698" x="5857875" y="2706688"/>
          <p14:tracePt t="120714" x="5938838" y="2697163"/>
          <p14:tracePt t="120730" x="5983288" y="2670175"/>
          <p14:tracePt t="120747" x="6010275" y="2652713"/>
          <p14:tracePt t="120764" x="6018213" y="2616200"/>
          <p14:tracePt t="120781" x="6018213" y="2554288"/>
          <p14:tracePt t="120799" x="6010275" y="2473325"/>
          <p14:tracePt t="120814" x="6000750" y="2438400"/>
          <p14:tracePt t="120830" x="5992813" y="2428875"/>
          <p14:tracePt t="120847" x="5956300" y="2393950"/>
          <p14:tracePt t="120864" x="5921375" y="2384425"/>
          <p14:tracePt t="120880" x="5867400" y="2366963"/>
          <p14:tracePt t="120899" x="5778500" y="2357438"/>
          <p14:tracePt t="120914" x="5759450" y="2357438"/>
          <p14:tracePt t="120930" x="5688013" y="2357438"/>
          <p14:tracePt t="120947" x="5626100" y="2357438"/>
          <p14:tracePt t="120964" x="5616575" y="2357438"/>
          <p14:tracePt t="120981" x="5599113" y="2366963"/>
          <p14:tracePt t="120999" x="5564188" y="2393950"/>
          <p14:tracePt t="121014" x="5564188" y="2411413"/>
          <p14:tracePt t="121031" x="5554663" y="2446338"/>
          <p14:tracePt t="121047" x="5554663" y="2465388"/>
          <p14:tracePt t="121064" x="5554663" y="2473325"/>
          <p14:tracePt t="121080" x="5564188" y="2500313"/>
          <p14:tracePt t="121097" x="5626100" y="2517775"/>
          <p14:tracePt t="121114" x="5670550" y="2527300"/>
          <p14:tracePt t="121130" x="5688013" y="2527300"/>
          <p14:tracePt t="121147" x="5724525" y="2527300"/>
          <p14:tracePt t="121164" x="5778500" y="2527300"/>
          <p14:tracePt t="121180" x="5840413" y="2527300"/>
          <p14:tracePt t="121197" x="5929313" y="2527300"/>
          <p14:tracePt t="121214" x="5946775" y="2527300"/>
          <p14:tracePt t="121230" x="5956300" y="2527300"/>
          <p14:tracePt t="121247" x="5965825" y="2527300"/>
          <p14:tracePt t="121264" x="6000750" y="2517775"/>
          <p14:tracePt t="121281" x="6018213" y="2500313"/>
          <p14:tracePt t="121298" x="6054725" y="2455863"/>
          <p14:tracePt t="121314" x="6072188" y="2446338"/>
          <p14:tracePt t="121330" x="6089650" y="2446338"/>
          <p14:tracePt t="121347" x="6099175" y="2428875"/>
          <p14:tracePt t="121364" x="6099175" y="2420938"/>
          <p14:tracePt t="121380" x="6108700" y="2411413"/>
          <p14:tracePt t="121397" x="6108700" y="2393950"/>
          <p14:tracePt t="121414" x="6108700" y="2357438"/>
          <p14:tracePt t="121430" x="6108700" y="2339975"/>
          <p14:tracePt t="121447" x="6108700" y="2312988"/>
          <p14:tracePt t="121464" x="6108700" y="2286000"/>
          <p14:tracePt t="121481" x="6108700" y="2278063"/>
          <p14:tracePt t="121497" x="6099175" y="2259013"/>
          <p14:tracePt t="121514" x="6081713" y="2259013"/>
          <p14:tracePt t="121530" x="6072188" y="2259013"/>
          <p14:tracePt t="121567" x="6064250" y="2259013"/>
          <p14:tracePt t="121583" x="6054725" y="2259013"/>
          <p14:tracePt t="121589" x="6045200" y="2259013"/>
          <p14:tracePt t="121629" x="6037263" y="2259013"/>
          <p14:tracePt t="121643" x="6027738" y="2268538"/>
          <p14:tracePt t="121651" x="6027738" y="2295525"/>
          <p14:tracePt t="121664" x="6027738" y="2303463"/>
          <p14:tracePt t="121681" x="6018213" y="2339975"/>
          <p14:tracePt t="121697" x="6018213" y="2366963"/>
          <p14:tracePt t="121714" x="6018213" y="2393950"/>
          <p14:tracePt t="121730" x="6018213" y="2473325"/>
          <p14:tracePt t="121747" x="6018213" y="2492375"/>
          <p14:tracePt t="121764" x="6018213" y="2517775"/>
          <p14:tracePt t="121781" x="6018213" y="2544763"/>
          <p14:tracePt t="121797" x="6018213" y="2563813"/>
          <p14:tracePt t="121814" x="6027738" y="2589213"/>
          <p14:tracePt t="121847" x="6045200" y="2589213"/>
          <p14:tracePt t="121866" x="6064250" y="2589213"/>
          <p14:tracePt t="121881" x="6081713" y="2589213"/>
          <p14:tracePt t="121897" x="6089650" y="2598738"/>
          <p14:tracePt t="121930" x="6099175" y="2608263"/>
          <p14:tracePt t="121947" x="6116638" y="2608263"/>
          <p14:tracePt t="121966" x="6161088" y="2608263"/>
          <p14:tracePt t="121981" x="6180138" y="2608263"/>
          <p14:tracePt t="121997" x="6207125" y="2608263"/>
          <p14:tracePt t="122014" x="6215063" y="2608263"/>
          <p14:tracePt t="122030" x="6242050" y="2608263"/>
          <p14:tracePt t="122047" x="6251575" y="2608263"/>
          <p14:tracePt t="122064" x="6278563" y="2598738"/>
          <p14:tracePt t="122113" x="6286500" y="2598738"/>
          <p14:tracePt t="122135" x="6296025" y="2598738"/>
          <p14:tracePt t="122151" x="6303963" y="2598738"/>
          <p14:tracePt t="122211" x="6313488" y="2598738"/>
          <p14:tracePt t="122243" x="6323013" y="2598738"/>
          <p14:tracePt t="122257" x="6340475" y="2598738"/>
          <p14:tracePt t="122266" x="6350000" y="2598738"/>
          <p14:tracePt t="122282" x="6357938" y="2598738"/>
          <p14:tracePt t="122303" x="6367463" y="2589213"/>
          <p14:tracePt t="122314" x="6367463" y="2581275"/>
          <p14:tracePt t="122331" x="6375400" y="2554288"/>
          <p14:tracePt t="122347" x="6375400" y="2544763"/>
          <p14:tracePt t="122365" x="6375400" y="2509838"/>
          <p14:tracePt t="122381" x="6375400" y="2473325"/>
          <p14:tracePt t="122397" x="6375400" y="2455863"/>
          <p14:tracePt t="122414" x="6384925" y="2428875"/>
          <p14:tracePt t="122430" x="6384925" y="2420938"/>
          <p14:tracePt t="122447" x="6384925" y="2401888"/>
          <p14:tracePt t="122465" x="6384925" y="2374900"/>
          <p14:tracePt t="122481" x="6384925" y="2349500"/>
          <p14:tracePt t="122497" x="6367463" y="2339975"/>
          <p14:tracePt t="122514" x="6357938" y="2295525"/>
          <p14:tracePt t="122530" x="6357938" y="2286000"/>
          <p14:tracePt t="122548" x="6340475" y="2278063"/>
          <p14:tracePt t="122580" x="6323013" y="2278063"/>
          <p14:tracePt t="122597" x="6303963" y="2278063"/>
          <p14:tracePt t="122614" x="6296025" y="2278063"/>
          <p14:tracePt t="122631" x="6259513" y="2278063"/>
          <p14:tracePt t="122649" x="6242050" y="2278063"/>
          <p14:tracePt t="122666" x="6207125" y="2278063"/>
          <p14:tracePt t="122697" x="6188075" y="2278063"/>
          <p14:tracePt t="122714" x="6153150" y="2278063"/>
          <p14:tracePt t="122731" x="6116638" y="2278063"/>
          <p14:tracePt t="122749" x="6099175" y="2278063"/>
          <p14:tracePt t="122764" x="6072188" y="2286000"/>
          <p14:tracePt t="122803" x="6054725" y="2286000"/>
          <p14:tracePt t="122881" x="6045200" y="2286000"/>
          <p14:tracePt t="123081" x="6037263" y="2295525"/>
          <p14:tracePt t="123087" x="6037263" y="2303463"/>
          <p14:tracePt t="123103" x="6037263" y="2322513"/>
          <p14:tracePt t="123114" x="6027738" y="2330450"/>
          <p14:tracePt t="123131" x="6027738" y="2339975"/>
          <p14:tracePt t="123148" x="6018213" y="2384425"/>
          <p14:tracePt t="123166" x="6010275" y="2411413"/>
          <p14:tracePt t="123180" x="6010275" y="2455863"/>
          <p14:tracePt t="123197" x="6010275" y="2492375"/>
          <p14:tracePt t="123214" x="5983288" y="2517775"/>
          <p14:tracePt t="123231" x="5973763" y="2527300"/>
          <p14:tracePt t="123248" x="5929313" y="2527300"/>
          <p14:tracePt t="123264" x="5894388" y="2500313"/>
          <p14:tracePt t="123281" x="5894388" y="2492375"/>
          <p14:tracePt t="123313" x="5867400" y="2554288"/>
          <p14:tracePt t="123330" x="5830888" y="2589213"/>
          <p14:tracePt t="123347" x="5768975" y="2616200"/>
          <p14:tracePt t="123365" x="5653088" y="2616200"/>
          <p14:tracePt t="123380" x="5643563" y="2616200"/>
          <p14:tracePt t="123465" x="5661025" y="2616200"/>
          <p14:tracePt t="123480" x="5670550" y="2616200"/>
          <p14:tracePt t="123487" x="5688013" y="2616200"/>
          <p14:tracePt t="123497" x="5732463" y="2589213"/>
          <p14:tracePt t="123514" x="5803900" y="2589213"/>
          <p14:tracePt t="123531" x="5911850" y="2589213"/>
          <p14:tracePt t="123549" x="6027738" y="2616200"/>
          <p14:tracePt t="123564" x="6126163" y="2643188"/>
          <p14:tracePt t="123581" x="6188075" y="2643188"/>
          <p14:tracePt t="123597" x="6207125" y="2643188"/>
          <p14:tracePt t="123614" x="6251575" y="2616200"/>
          <p14:tracePt t="123631" x="6411913" y="2554288"/>
          <p14:tracePt t="123649" x="6697663" y="2473325"/>
          <p14:tracePt t="123664" x="6831013" y="2438400"/>
          <p14:tracePt t="123681" x="6973888" y="2438400"/>
          <p14:tracePt t="123697" x="7054850" y="2438400"/>
          <p14:tracePt t="123714" x="7072313" y="2438400"/>
          <p14:tracePt t="123833" x="7072313" y="2428875"/>
          <p14:tracePt t="123849" x="7072313" y="2420938"/>
          <p14:tracePt t="123857" x="7072313" y="2411413"/>
          <p14:tracePt t="123864" x="7045325" y="2401888"/>
          <p14:tracePt t="123880" x="7018338" y="2374900"/>
          <p14:tracePt t="123897" x="6983413" y="2366963"/>
          <p14:tracePt t="123914" x="6946900" y="2357438"/>
          <p14:tracePt t="123931" x="6929438" y="2339975"/>
          <p14:tracePt t="123948" x="6875463" y="2295525"/>
          <p14:tracePt t="123964" x="6840538" y="2268538"/>
          <p14:tracePt t="123981" x="6796088" y="2268538"/>
          <p14:tracePt t="123997" x="6751638" y="2259013"/>
          <p14:tracePt t="124014" x="6715125" y="2259013"/>
          <p14:tracePt t="124017" x="6697663" y="2259013"/>
          <p14:tracePt t="124031" x="6653213" y="2259013"/>
          <p14:tracePt t="124049" x="6626225" y="2251075"/>
          <p14:tracePt t="124064" x="6581775" y="2251075"/>
          <p14:tracePt t="124081" x="6554788" y="2251075"/>
          <p14:tracePt t="124097" x="6545263" y="2251075"/>
          <p14:tracePt t="124114" x="6500813" y="2251075"/>
          <p14:tracePt t="124131" x="6429375" y="2251075"/>
          <p14:tracePt t="124148" x="6357938" y="2251075"/>
          <p14:tracePt t="124164" x="6323013" y="2251075"/>
          <p14:tracePt t="124181" x="6286500" y="2251075"/>
          <p14:tracePt t="124197" x="6242050" y="2251075"/>
          <p14:tracePt t="124214" x="6197600" y="2251075"/>
          <p14:tracePt t="124231" x="6170613" y="2251075"/>
          <p14:tracePt t="124247" x="6108700" y="2259013"/>
          <p14:tracePt t="124264" x="6064250" y="2259013"/>
          <p14:tracePt t="124281" x="6027738" y="2278063"/>
          <p14:tracePt t="124297" x="6010275" y="2278063"/>
          <p14:tracePt t="124314" x="5973763" y="2278063"/>
          <p14:tracePt t="124332" x="5929313" y="2286000"/>
          <p14:tracePt t="124347" x="5911850" y="2286000"/>
          <p14:tracePt t="124365" x="5902325" y="2286000"/>
          <p14:tracePt t="124381" x="5894388" y="2295525"/>
          <p14:tracePt t="124397" x="5884863" y="2295525"/>
          <p14:tracePt t="124414" x="5884863" y="2303463"/>
          <p14:tracePt t="124431" x="5875338" y="2312988"/>
          <p14:tracePt t="124448" x="5875338" y="2349500"/>
          <p14:tracePt t="124464" x="5875338" y="2366963"/>
          <p14:tracePt t="124481" x="5857875" y="2411413"/>
          <p14:tracePt t="124497" x="5857875" y="2438400"/>
          <p14:tracePt t="124514" x="5857875" y="2446338"/>
          <p14:tracePt t="124517" x="5857875" y="2455863"/>
          <p14:tracePt t="124531" x="5884863" y="2500313"/>
          <p14:tracePt t="124548" x="5884863" y="2527300"/>
          <p14:tracePt t="124564" x="5894388" y="2544763"/>
          <p14:tracePt t="124581" x="5902325" y="2581275"/>
          <p14:tracePt t="124598" x="5929313" y="2625725"/>
          <p14:tracePt t="124614" x="5946775" y="2643188"/>
          <p14:tracePt t="124631" x="5983288" y="2670175"/>
          <p14:tracePt t="124648" x="6000750" y="2687638"/>
          <p14:tracePt t="124664" x="6037263" y="2706688"/>
          <p14:tracePt t="124681" x="6064250" y="2724150"/>
          <p14:tracePt t="124698" x="6108700" y="2724150"/>
          <p14:tracePt t="124714" x="6143625" y="2724150"/>
          <p14:tracePt t="124731" x="6215063" y="2732088"/>
          <p14:tracePt t="124748" x="6296025" y="2732088"/>
          <p14:tracePt t="124764" x="6340475" y="2732088"/>
          <p14:tracePt t="124781" x="6357938" y="2732088"/>
          <p14:tracePt t="124798" x="6402388" y="2714625"/>
          <p14:tracePt t="124814" x="6411913" y="2714625"/>
          <p14:tracePt t="124831" x="6438900" y="2687638"/>
          <p14:tracePt t="124847" x="6473825" y="2660650"/>
          <p14:tracePt t="124864" x="6483350" y="2643188"/>
          <p14:tracePt t="124880" x="6483350" y="2608263"/>
          <p14:tracePt t="124897" x="6483350" y="2589213"/>
          <p14:tracePt t="124914" x="6492875" y="2554288"/>
          <p14:tracePt t="124930" x="6492875" y="2527300"/>
          <p14:tracePt t="124947" x="6492875" y="2517775"/>
          <p14:tracePt t="124963" x="6492875" y="2509838"/>
          <p14:tracePt t="125014" x="6492875" y="2492375"/>
          <p14:tracePt t="125022" x="6465888" y="2492375"/>
          <p14:tracePt t="125031" x="6456363" y="2492375"/>
          <p14:tracePt t="125046" x="6446838" y="2492375"/>
          <p14:tracePt t="125063" x="6429375" y="2492375"/>
          <p14:tracePt t="125081" x="6394450" y="2492375"/>
          <p14:tracePt t="125098" x="6367463" y="2492375"/>
          <p14:tracePt t="125116" x="6340475" y="2500313"/>
          <p14:tracePt t="125132" x="6330950" y="2500313"/>
          <p14:tracePt t="125148" x="6323013" y="2500313"/>
          <p14:tracePt t="125194" x="6313488" y="2509838"/>
          <p14:tracePt t="125208" x="6303963" y="2509838"/>
          <p14:tracePt t="125217" x="6296025" y="2517775"/>
          <p14:tracePt t="125239" x="6286500" y="2517775"/>
          <p14:tracePt t="125249" x="6286500" y="2527300"/>
          <p14:tracePt t="125265" x="6269038" y="2527300"/>
          <p14:tracePt t="125292" x="6259513" y="2536825"/>
          <p14:tracePt t="125301" x="6251575" y="2536825"/>
          <p14:tracePt t="125314" x="6242050" y="2544763"/>
          <p14:tracePt t="125330" x="6215063" y="2571750"/>
          <p14:tracePt t="125347" x="6180138" y="2581275"/>
          <p14:tracePt t="125364" x="6161088" y="2589213"/>
          <p14:tracePt t="125380" x="6153150" y="2589213"/>
          <p14:tracePt t="125397" x="6135688" y="2598738"/>
          <p14:tracePt t="125413" x="6099175" y="2608263"/>
          <p14:tracePt t="125430" x="6018213" y="2608263"/>
          <p14:tracePt t="125447" x="5929313" y="2608263"/>
          <p14:tracePt t="125464" x="5867400" y="2625725"/>
          <p14:tracePt t="125480" x="5803900" y="2625725"/>
          <p14:tracePt t="125497" x="5795963" y="2625725"/>
          <p14:tracePt t="125514" x="5778500" y="2625725"/>
          <p14:tracePt t="125515" x="5751513" y="2625725"/>
          <p14:tracePt t="125531" x="5707063" y="2625725"/>
          <p14:tracePt t="125547" x="5697538" y="2625725"/>
          <p14:tracePt t="125563" x="5661025" y="2625725"/>
          <p14:tracePt t="125580" x="5653088" y="2625725"/>
          <p14:tracePt t="125597" x="5608638" y="2625725"/>
          <p14:tracePt t="125614" x="5564188" y="2625725"/>
          <p14:tracePt t="125631" x="5446713" y="2635250"/>
          <p14:tracePt t="125647" x="5340350" y="2652713"/>
          <p14:tracePt t="125663" x="5278438" y="2660650"/>
          <p14:tracePt t="125680" x="5187950" y="2679700"/>
          <p14:tracePt t="125697" x="5135563" y="2679700"/>
          <p14:tracePt t="125713" x="5081588" y="2679700"/>
          <p14:tracePt t="125730" x="5037138" y="2679700"/>
          <p14:tracePt t="125747" x="4983163" y="2670175"/>
          <p14:tracePt t="125763" x="4946650" y="2670175"/>
          <p14:tracePt t="125780" x="4902200" y="2679700"/>
          <p14:tracePt t="125797" x="4894263" y="2687638"/>
          <p14:tracePt t="125815" x="4857750" y="2697163"/>
          <p14:tracePt t="125908" x="4848225" y="2697163"/>
          <p14:tracePt t="126046" x="4875213" y="2697163"/>
          <p14:tracePt t="126054" x="4929188" y="2679700"/>
          <p14:tracePt t="126064" x="5010150" y="2660650"/>
          <p14:tracePt t="126081" x="5160963" y="2625725"/>
          <p14:tracePt t="126098" x="5384800" y="2598738"/>
          <p14:tracePt t="126116" x="5894388" y="2589213"/>
          <p14:tracePt t="126131" x="6135688" y="2589213"/>
          <p14:tracePt t="126148" x="6402388" y="2608263"/>
          <p14:tracePt t="126165" x="6572250" y="2608263"/>
          <p14:tracePt t="126181" x="6653213" y="2608263"/>
          <p14:tracePt t="126198" x="6670675" y="2598738"/>
          <p14:tracePt t="126214" x="6680200" y="2589213"/>
          <p14:tracePt t="126248" x="6680200" y="2581275"/>
          <p14:tracePt t="126485" x="6670675" y="2581275"/>
          <p14:tracePt t="126492" x="6643688" y="2581275"/>
          <p14:tracePt t="126501" x="6626225" y="2581275"/>
          <p14:tracePt t="126515" x="6537325" y="2581275"/>
          <p14:tracePt t="126531" x="6429375" y="2581275"/>
          <p14:tracePt t="126548" x="6296025" y="2598738"/>
          <p14:tracePt t="126564" x="6108700" y="2598738"/>
          <p14:tracePt t="126581" x="5911850" y="2616200"/>
          <p14:tracePt t="126598" x="5741988" y="2625725"/>
          <p14:tracePt t="126614" x="5518150" y="2643188"/>
          <p14:tracePt t="126631" x="5295900" y="2643188"/>
          <p14:tracePt t="126648" x="5143500" y="2660650"/>
          <p14:tracePt t="126665" x="4902200" y="2643188"/>
          <p14:tracePt t="126681" x="4705350" y="2643188"/>
          <p14:tracePt t="126698" x="4537075" y="2635250"/>
          <p14:tracePt t="126714" x="4286250" y="2652713"/>
          <p14:tracePt t="126731" x="4071938" y="2652713"/>
          <p14:tracePt t="126748" x="3938588" y="2670175"/>
          <p14:tracePt t="126765" x="3830638" y="2670175"/>
          <p14:tracePt t="126781" x="3776663" y="2670175"/>
          <p14:tracePt t="126798" x="3697288" y="2679700"/>
          <p14:tracePt t="126815" x="3670300" y="2679700"/>
          <p14:tracePt t="126831" x="3652838" y="2679700"/>
          <p14:tracePt t="126848" x="3643313" y="2679700"/>
          <p14:tracePt t="126865" x="3633788" y="2679700"/>
          <p14:tracePt t="126881" x="3589338" y="2679700"/>
          <p14:tracePt t="126898" x="3554413" y="2687638"/>
          <p14:tracePt t="126915" x="3527425" y="2714625"/>
          <p14:tracePt t="126931" x="3465513" y="2714625"/>
          <p14:tracePt t="126948" x="3438525" y="2714625"/>
          <p14:tracePt t="126965" x="3429000" y="2714625"/>
          <p14:tracePt t="126982" x="3411538" y="2714625"/>
          <p14:tracePt t="127098" x="3402013" y="2714625"/>
          <p14:tracePt t="127290" x="3402013" y="2724150"/>
          <p14:tracePt t="127299" x="3394075" y="2732088"/>
          <p14:tracePt t="127314" x="3394075" y="2741613"/>
          <p14:tracePt t="127321" x="3394075" y="2751138"/>
          <p14:tracePt t="127351" x="3394075" y="2759075"/>
          <p14:tracePt t="127406" x="3394075" y="2778125"/>
          <p14:tracePt t="127430" x="3394075" y="2786063"/>
          <p14:tracePt t="127582" x="3394075" y="2768600"/>
          <p14:tracePt t="127590" x="3394075" y="2759075"/>
          <p14:tracePt t="127598" x="3402013" y="2751138"/>
          <p14:tracePt t="127614" x="3419475" y="2714625"/>
          <p14:tracePt t="127631" x="3429000" y="2706688"/>
          <p14:tracePt t="127648" x="3429000" y="2687638"/>
          <p14:tracePt t="127665" x="3429000" y="2679700"/>
          <p14:tracePt t="127682" x="3429000" y="2670175"/>
          <p14:tracePt t="127768" x="3429000" y="2660650"/>
          <p14:tracePt t="127984" x="3438525" y="2660650"/>
          <p14:tracePt t="128000" x="3446463" y="2660650"/>
          <p14:tracePt t="128017" x="3446463" y="2670175"/>
          <p14:tracePt t="128033" x="3455988" y="2670175"/>
          <p14:tracePt t="128051" x="3465513" y="2679700"/>
          <p14:tracePt t="128068" x="3473450" y="2697163"/>
          <p14:tracePt t="128084" x="3490913" y="2724150"/>
          <p14:tracePt t="128100" x="3509963" y="2732088"/>
          <p14:tracePt t="128117" x="3517900" y="2751138"/>
          <p14:tracePt t="128133" x="3517900" y="2759075"/>
          <p14:tracePt t="128151" x="3544888" y="2778125"/>
          <p14:tracePt t="128168" x="3554413" y="2795588"/>
          <p14:tracePt t="128184" x="3589338" y="2803525"/>
          <p14:tracePt t="128200" x="3625850" y="2822575"/>
          <p14:tracePt t="128217" x="3643313" y="2830513"/>
          <p14:tracePt t="128234" x="3652838" y="2840038"/>
          <p14:tracePt t="128250" x="3652838" y="2857500"/>
          <p14:tracePt t="128267" x="3660775" y="2867025"/>
          <p14:tracePt t="128284" x="3660775" y="2874963"/>
          <p14:tracePt t="128344" x="3660775" y="2884488"/>
          <p14:tracePt t="128474" x="3652838" y="2884488"/>
          <p14:tracePt t="128498" x="3643313" y="2884488"/>
          <p14:tracePt t="128505" x="3633788" y="2884488"/>
          <p14:tracePt t="128515" x="3625850" y="2884488"/>
          <p14:tracePt t="128531" x="3608388" y="2901950"/>
          <p14:tracePt t="128550" x="3554413" y="2921000"/>
          <p14:tracePt t="128567" x="3473450" y="2946400"/>
          <p14:tracePt t="128583" x="3322638" y="3017838"/>
          <p14:tracePt t="128598" x="3160713" y="3081338"/>
          <p14:tracePt t="128614" x="2973388" y="3152775"/>
          <p14:tracePt t="128631" x="2751138" y="3206750"/>
          <p14:tracePt t="128648" x="2571750" y="3214688"/>
          <p14:tracePt t="128667" x="2251075" y="3268663"/>
          <p14:tracePt t="128683" x="2009775" y="3286125"/>
          <p14:tracePt t="128698" x="1776413" y="3357563"/>
          <p14:tracePt t="128715" x="1625600" y="3357563"/>
          <p14:tracePt t="128731" x="1509713" y="3394075"/>
          <p14:tracePt t="128748" x="1374775" y="3429000"/>
          <p14:tracePt t="128766" x="1241425" y="3446463"/>
          <p14:tracePt t="128783" x="1179513" y="3465513"/>
          <p14:tracePt t="128799" x="1133475" y="3473450"/>
          <p14:tracePt t="128815" x="1098550" y="3473450"/>
          <p14:tracePt t="128831" x="1062038" y="3473450"/>
          <p14:tracePt t="128848" x="1044575" y="3482975"/>
          <p14:tracePt t="128864" x="1036638" y="3482975"/>
          <p14:tracePt t="128883" x="1017588" y="3482975"/>
          <p14:tracePt t="128898" x="1017588" y="3509963"/>
          <p14:tracePt t="129072" x="1009650" y="3517900"/>
          <p14:tracePt t="129197" x="1027113" y="3517900"/>
          <p14:tracePt t="129204" x="1036638" y="3517900"/>
          <p14:tracePt t="129215" x="1098550" y="3517900"/>
          <p14:tracePt t="129231" x="1223963" y="3492500"/>
          <p14:tracePt t="129248" x="1482725" y="3455988"/>
          <p14:tracePt t="129266" x="2000250" y="3438525"/>
          <p14:tracePt t="129282" x="2544763" y="3375025"/>
          <p14:tracePt t="129298" x="3081338" y="3340100"/>
          <p14:tracePt t="129315" x="3500438" y="3340100"/>
          <p14:tracePt t="129331" x="3822700" y="3367088"/>
          <p14:tracePt t="129348" x="4062413" y="3340100"/>
          <p14:tracePt t="129365" x="4214813" y="3313113"/>
          <p14:tracePt t="129450" x="4224338" y="3303588"/>
          <p14:tracePt t="129473" x="4241800" y="3295650"/>
          <p14:tracePt t="129489" x="4241800" y="3278188"/>
          <p14:tracePt t="129496" x="4241800" y="3268663"/>
          <p14:tracePt t="129504" x="4241800" y="3259138"/>
          <p14:tracePt t="129515" x="4241800" y="3251200"/>
          <p14:tracePt t="129531" x="4259263" y="3241675"/>
          <p14:tracePt t="129548" x="4259263" y="3224213"/>
          <p14:tracePt t="129565" x="4251325" y="3187700"/>
          <p14:tracePt t="129581" x="4232275" y="3152775"/>
          <p14:tracePt t="129598" x="4224338" y="3135313"/>
          <p14:tracePt t="129615" x="4214813" y="3125788"/>
          <p14:tracePt t="129631" x="4187825" y="3116263"/>
          <p14:tracePt t="129648" x="4179888" y="3116263"/>
          <p14:tracePt t="129772" x="4170363" y="3116263"/>
          <p14:tracePt t="129780" x="4160838" y="3116263"/>
          <p14:tracePt t="129788" x="4143375" y="3116263"/>
          <p14:tracePt t="129798" x="4133850" y="3116263"/>
          <p14:tracePt t="129815" x="4125913" y="3116263"/>
          <p14:tracePt t="129831" x="4116388" y="3116263"/>
          <p14:tracePt t="129847" x="4089400" y="3116263"/>
          <p14:tracePt t="129864" x="4054475" y="3116263"/>
          <p14:tracePt t="129881" x="4027488" y="3116263"/>
          <p14:tracePt t="129897" x="3965575" y="3116263"/>
          <p14:tracePt t="129915" x="3902075" y="3116263"/>
          <p14:tracePt t="129932" x="3822700" y="3116263"/>
          <p14:tracePt t="129948" x="3751263" y="3098800"/>
          <p14:tracePt t="129965" x="3741738" y="3089275"/>
          <p14:tracePt t="129983" x="3724275" y="3089275"/>
          <p14:tracePt t="129999" x="3714750" y="3089275"/>
          <p14:tracePt t="130050" x="3705225" y="3089275"/>
          <p14:tracePt t="130166" x="3759200" y="3089275"/>
          <p14:tracePt t="130182" x="3803650" y="3098800"/>
          <p14:tracePt t="130199" x="3867150" y="3098800"/>
          <p14:tracePt t="130216" x="3929063" y="3098800"/>
          <p14:tracePt t="130233" x="4027488" y="3098800"/>
          <p14:tracePt t="130249" x="4044950" y="3098800"/>
          <p14:tracePt t="130266" x="4081463" y="3098800"/>
          <p14:tracePt t="130283" x="4098925" y="3108325"/>
          <p14:tracePt t="130299" x="4108450" y="3108325"/>
          <p14:tracePt t="130414" x="4108450" y="3098800"/>
          <p14:tracePt t="130431" x="4098925" y="3071813"/>
          <p14:tracePt t="130448" x="4081463" y="3054350"/>
          <p14:tracePt t="130465" x="4071938" y="3044825"/>
          <p14:tracePt t="130481" x="4037013" y="3044825"/>
          <p14:tracePt t="130498" x="4017963" y="3036888"/>
          <p14:tracePt t="130515" x="4010025" y="3027363"/>
          <p14:tracePt t="130533" x="3990975" y="3000375"/>
          <p14:tracePt t="130549" x="3973513" y="2982913"/>
          <p14:tracePt t="130565" x="3973513" y="2965450"/>
          <p14:tracePt t="130582" x="3965575" y="2955925"/>
          <p14:tracePt t="130598" x="3965575" y="2928938"/>
          <p14:tracePt t="130615" x="3956050" y="2901950"/>
          <p14:tracePt t="130633" x="3946525" y="2874963"/>
          <p14:tracePt t="130648" x="3946525" y="2867025"/>
          <p14:tracePt t="130665" x="3946525" y="2857500"/>
          <p14:tracePt t="130817" x="3965575" y="2874963"/>
          <p14:tracePt t="130825" x="3990975" y="2884488"/>
          <p14:tracePt t="130841" x="4017963" y="2894013"/>
          <p14:tracePt t="130849" x="4027488" y="2901950"/>
          <p14:tracePt t="130865" x="4062413" y="2928938"/>
          <p14:tracePt t="130881" x="4098925" y="2965450"/>
          <p14:tracePt t="130898" x="4133850" y="2982913"/>
          <p14:tracePt t="130915" x="4179888" y="3017838"/>
          <p14:tracePt t="130933" x="4251325" y="3044825"/>
          <p14:tracePt t="130948" x="4251325" y="3054350"/>
          <p14:tracePt t="130965" x="4268788" y="3063875"/>
          <p14:tracePt t="130982" x="4286250" y="3081338"/>
          <p14:tracePt t="130999" x="4295775" y="3089275"/>
          <p14:tracePt t="131025" x="4303713" y="3089275"/>
          <p14:tracePt t="131041" x="4303713" y="3098800"/>
          <p14:tracePt t="131071" x="4303713" y="3108325"/>
          <p14:tracePt t="131086" x="4303713" y="3116263"/>
          <p14:tracePt t="131202" x="4268788" y="3108325"/>
          <p14:tracePt t="131211" x="4241800" y="3108325"/>
          <p14:tracePt t="131217" x="4214813" y="3063875"/>
          <p14:tracePt t="131233" x="4152900" y="3036888"/>
          <p14:tracePt t="131248" x="4089400" y="3000375"/>
          <p14:tracePt t="131265" x="4027488" y="2965450"/>
          <p14:tracePt t="131282" x="3965575" y="2938463"/>
          <p14:tracePt t="131299" x="3929063" y="2911475"/>
          <p14:tracePt t="131317" x="3894138" y="2874963"/>
          <p14:tracePt t="131332" x="3884613" y="2867025"/>
          <p14:tracePt t="131348" x="3875088" y="2849563"/>
          <p14:tracePt t="131365" x="3867150" y="2849563"/>
          <p14:tracePt t="131382" x="3848100" y="2849563"/>
          <p14:tracePt t="131398" x="3840163" y="2840038"/>
          <p14:tracePt t="131415" x="3822700" y="2840038"/>
          <p14:tracePt t="131432" x="3813175" y="2840038"/>
          <p14:tracePt t="131541" x="3830638" y="2857500"/>
          <p14:tracePt t="131548" x="3848100" y="2867025"/>
          <p14:tracePt t="131555" x="3857625" y="2874963"/>
          <p14:tracePt t="131565" x="3894138" y="2884488"/>
          <p14:tracePt t="131582" x="3919538" y="2894013"/>
          <p14:tracePt t="131598" x="3965575" y="2921000"/>
          <p14:tracePt t="131616" x="4000500" y="2946400"/>
          <p14:tracePt t="131632" x="4010025" y="2955925"/>
          <p14:tracePt t="131649" x="4027488" y="2973388"/>
          <p14:tracePt t="131665" x="4044950" y="2992438"/>
          <p14:tracePt t="131682" x="4062413" y="3000375"/>
          <p14:tracePt t="131698" x="4071938" y="3017838"/>
          <p14:tracePt t="131747" x="4081463" y="3017838"/>
          <p14:tracePt t="131793" x="4108450" y="3027363"/>
          <p14:tracePt t="131809" x="4116388" y="3027363"/>
          <p14:tracePt t="131817" x="4125913" y="3036888"/>
          <p14:tracePt t="131832" x="4133850" y="3044825"/>
          <p14:tracePt t="131848" x="4143375" y="3044825"/>
          <p14:tracePt t="131925" x="4143375" y="3036888"/>
          <p14:tracePt t="131939" x="4143375" y="3027363"/>
          <p14:tracePt t="131955" x="4143375" y="3017838"/>
          <p14:tracePt t="131963" x="4133850" y="3000375"/>
          <p14:tracePt t="131979" x="4098925" y="2992438"/>
          <p14:tracePt t="131993" x="4071938" y="2992438"/>
          <p14:tracePt t="132001" x="4054475" y="2992438"/>
          <p14:tracePt t="132017" x="3990975" y="2965450"/>
          <p14:tracePt t="132032" x="3929063" y="2955925"/>
          <p14:tracePt t="132049" x="3875088" y="2921000"/>
          <p14:tracePt t="132065" x="3795713" y="2874963"/>
          <p14:tracePt t="132082" x="3732213" y="2822575"/>
          <p14:tracePt t="132099" x="3697288" y="2803525"/>
          <p14:tracePt t="132116" x="3652838" y="2759075"/>
          <p14:tracePt t="132132" x="3625850" y="2751138"/>
          <p14:tracePt t="132148" x="3616325" y="2751138"/>
          <p14:tracePt t="132165" x="3616325" y="2741613"/>
          <p14:tracePt t="132182" x="3608388" y="2714625"/>
          <p14:tracePt t="132198" x="3608388" y="2687638"/>
          <p14:tracePt t="132216" x="3581400" y="2679700"/>
          <p14:tracePt t="132232" x="3562350" y="2652713"/>
          <p14:tracePt t="132248" x="3554413" y="2643188"/>
          <p14:tracePt t="132265" x="3554413" y="2635250"/>
          <p14:tracePt t="132282" x="3544888" y="2625725"/>
          <p14:tracePt t="132298" x="3517900" y="2608263"/>
          <p14:tracePt t="132316" x="3500438" y="2589213"/>
          <p14:tracePt t="132332" x="3490913" y="2589213"/>
          <p14:tracePt t="132348" x="3473450" y="2589213"/>
          <p14:tracePt t="132365" x="3455988" y="2589213"/>
          <p14:tracePt t="132398" x="3438525" y="2589213"/>
          <p14:tracePt t="132415" x="3419475" y="2589213"/>
          <p14:tracePt t="132432" x="3384550" y="2589213"/>
          <p14:tracePt t="132448" x="3357563" y="2589213"/>
          <p14:tracePt t="132465" x="3303588" y="2598738"/>
          <p14:tracePt t="132482" x="3259138" y="2608263"/>
          <p14:tracePt t="132498" x="3197225" y="2608263"/>
          <p14:tracePt t="132515" x="3133725" y="2608263"/>
          <p14:tracePt t="132532" x="3108325" y="2608263"/>
          <p14:tracePt t="132549" x="3098800" y="2608263"/>
          <p14:tracePt t="132739" x="3116263" y="2608263"/>
          <p14:tracePt t="132747" x="3125788" y="2608263"/>
          <p14:tracePt t="132761" x="3133725" y="2608263"/>
          <p14:tracePt t="132769" x="3143250" y="2608263"/>
          <p14:tracePt t="132782" x="3152775" y="2608263"/>
          <p14:tracePt t="132800" x="3224213" y="2608263"/>
          <p14:tracePt t="132816" x="3251200" y="2608263"/>
          <p14:tracePt t="132832" x="3295650" y="2598738"/>
          <p14:tracePt t="132848" x="3330575" y="2589213"/>
          <p14:tracePt t="132865" x="3348038" y="2589213"/>
          <p14:tracePt t="132882" x="3375025" y="2589213"/>
          <p14:tracePt t="132899" x="3473450" y="2563813"/>
          <p14:tracePt t="132915" x="3554413" y="2563813"/>
          <p14:tracePt t="132932" x="3598863" y="2563813"/>
          <p14:tracePt t="132948" x="3670300" y="2563813"/>
          <p14:tracePt t="132965" x="3751263" y="2544763"/>
          <p14:tracePt t="132982" x="3813175" y="2563813"/>
          <p14:tracePt t="132998" x="3848100" y="2581275"/>
          <p14:tracePt t="133093" x="3840163" y="2581275"/>
          <p14:tracePt t="133107" x="3813175" y="2581275"/>
          <p14:tracePt t="133116" x="3795713" y="2581275"/>
          <p14:tracePt t="133132" x="3732213" y="2581275"/>
          <p14:tracePt t="133149" x="3705225" y="2571750"/>
          <p14:tracePt t="133165" x="3670300" y="2563813"/>
          <p14:tracePt t="133182" x="3608388" y="2554288"/>
          <p14:tracePt t="133199" x="3500438" y="2554288"/>
          <p14:tracePt t="133215" x="3384550" y="2571750"/>
          <p14:tracePt t="133232" x="3276600" y="2581275"/>
          <p14:tracePt t="133248" x="3251200" y="2589213"/>
          <p14:tracePt t="133265" x="3214688" y="2608263"/>
          <p14:tracePt t="133282" x="3205163" y="2608263"/>
          <p14:tracePt t="133429" x="3214688" y="2608263"/>
          <p14:tracePt t="133438" x="3241675" y="2616200"/>
          <p14:tracePt t="133448" x="3268663" y="2616200"/>
          <p14:tracePt t="133465" x="3295650" y="2625725"/>
          <p14:tracePt t="133483" x="3348038" y="2635250"/>
          <p14:tracePt t="133499" x="3411538" y="2635250"/>
          <p14:tracePt t="133515" x="3429000" y="2643188"/>
          <p14:tracePt t="133532" x="3482975" y="2670175"/>
          <p14:tracePt t="133548" x="3544888" y="2687638"/>
          <p14:tracePt t="133565" x="3589338" y="2697163"/>
          <p14:tracePt t="133584" x="3670300" y="2697163"/>
          <p14:tracePt t="133599" x="3705225" y="2706688"/>
          <p14:tracePt t="133715" x="3687763" y="2706688"/>
          <p14:tracePt t="133721" x="3679825" y="2706688"/>
          <p14:tracePt t="133732" x="3660775" y="2706688"/>
          <p14:tracePt t="133749" x="3616325" y="2706688"/>
          <p14:tracePt t="133765" x="3581400" y="2706688"/>
          <p14:tracePt t="133783" x="3482975" y="2706688"/>
          <p14:tracePt t="133799" x="3446463" y="2706688"/>
          <p14:tracePt t="133815" x="3394075" y="2714625"/>
          <p14:tracePt t="133831" x="3295650" y="2741613"/>
          <p14:tracePt t="133848" x="3268663" y="2759075"/>
          <p14:tracePt t="133865" x="3241675" y="2759075"/>
          <p14:tracePt t="133999" x="3259138" y="2759075"/>
          <p14:tracePt t="134007" x="3268663" y="2759075"/>
          <p14:tracePt t="134015" x="3286125" y="2759075"/>
          <p14:tracePt t="134032" x="3303588" y="2759075"/>
          <p14:tracePt t="134049" x="3367088" y="2778125"/>
          <p14:tracePt t="134066" x="3429000" y="2795588"/>
          <p14:tracePt t="134083" x="3482975" y="2795588"/>
          <p14:tracePt t="134099" x="3536950" y="2795588"/>
          <p14:tracePt t="134115" x="3554413" y="2795588"/>
          <p14:tracePt t="134132" x="3571875" y="2795588"/>
          <p14:tracePt t="134149" x="3581400" y="2795588"/>
          <p14:tracePt t="134165" x="3589338" y="2795588"/>
          <p14:tracePt t="134183" x="3598863" y="2813050"/>
          <p14:tracePt t="134215" x="3616325" y="2822575"/>
          <p14:tracePt t="134232" x="3633788" y="2830513"/>
          <p14:tracePt t="134249" x="3652838" y="2840038"/>
          <p14:tracePt t="134265" x="3687763" y="2867025"/>
          <p14:tracePt t="134283" x="3724275" y="2894013"/>
          <p14:tracePt t="134300" x="3732213" y="2901950"/>
          <p14:tracePt t="134316" x="3732213" y="2911475"/>
          <p14:tracePt t="134332" x="3732213" y="2921000"/>
          <p14:tracePt t="134349" x="3732213" y="2928938"/>
          <p14:tracePt t="134366" x="3687763" y="2955925"/>
          <p14:tracePt t="134383" x="3660775" y="2965450"/>
          <p14:tracePt t="134399" x="3643313" y="2965450"/>
          <p14:tracePt t="134415" x="3616325" y="2965450"/>
          <p14:tracePt t="134432" x="3589338" y="2973388"/>
          <p14:tracePt t="134448" x="3562350" y="2982913"/>
          <p14:tracePt t="134465" x="3536950" y="3000375"/>
          <p14:tracePt t="134484" x="3509963" y="3027363"/>
          <p14:tracePt t="134499" x="3500438" y="3036888"/>
          <p14:tracePt t="134515" x="3490913" y="3054350"/>
          <p14:tracePt t="134532" x="3482975" y="3063875"/>
          <p14:tracePt t="134549" x="3473450" y="3071813"/>
          <p14:tracePt t="134567" x="3473450" y="3081338"/>
          <p14:tracePt t="134599" x="3473450" y="3089275"/>
          <p14:tracePt t="134622" x="3465513" y="3089275"/>
          <p14:tracePt t="134632" x="3465513" y="3098800"/>
          <p14:tracePt t="134651" x="3465513" y="3108325"/>
          <p14:tracePt t="134722" x="3465513" y="3116263"/>
          <p14:tracePt t="134798" x="3465513" y="3135313"/>
          <p14:tracePt t="134813" x="3465513" y="3143250"/>
          <p14:tracePt t="134829" x="3455988" y="3143250"/>
          <p14:tracePt t="134860" x="3455988" y="3152775"/>
          <p14:tracePt t="134890" x="3455988" y="3160713"/>
          <p14:tracePt t="134906" x="3455988" y="3170238"/>
          <p14:tracePt t="134921" x="3455988" y="3179763"/>
          <p14:tracePt t="134944" x="3455988" y="3187700"/>
          <p14:tracePt t="134952" x="3455988" y="3206750"/>
          <p14:tracePt t="134965" x="3465513" y="3214688"/>
          <p14:tracePt t="134982" x="3473450" y="3214688"/>
          <p14:tracePt t="134999" x="3490913" y="3224213"/>
          <p14:tracePt t="135015" x="3500438" y="3232150"/>
          <p14:tracePt t="135036" x="3517900" y="3232150"/>
          <p14:tracePt t="135075" x="3527425" y="3232150"/>
          <p14:tracePt t="135152" x="3536950" y="3241675"/>
          <p14:tracePt t="135160" x="3544888" y="3241675"/>
          <p14:tracePt t="135174" x="3554413" y="3241675"/>
          <p14:tracePt t="135198" x="3581400" y="3241675"/>
          <p14:tracePt t="135252" x="3589338" y="3241675"/>
          <p14:tracePt t="135260" x="3598863" y="3251200"/>
          <p14:tracePt t="135266" x="3608388" y="3251200"/>
          <p14:tracePt t="135283" x="3625850" y="3251200"/>
          <p14:tracePt t="135299" x="3652838" y="3251200"/>
          <p14:tracePt t="135315" x="3670300" y="3251200"/>
          <p14:tracePt t="135332" x="3679825" y="3251200"/>
          <p14:tracePt t="135348" x="3687763" y="3251200"/>
          <p14:tracePt t="135582" x="3697288" y="3251200"/>
          <p14:tracePt t="135666" x="3679825" y="3251200"/>
          <p14:tracePt t="135674" x="3652838" y="3251200"/>
          <p14:tracePt t="135682" x="3616325" y="3251200"/>
          <p14:tracePt t="135699" x="3554413" y="3251200"/>
          <p14:tracePt t="135715" x="3455988" y="3251200"/>
          <p14:tracePt t="135732" x="3348038" y="3251200"/>
          <p14:tracePt t="135749" x="3276600" y="3268663"/>
          <p14:tracePt t="135766" x="3259138" y="3268663"/>
          <p14:tracePt t="135782" x="3241675" y="3268663"/>
          <p14:tracePt t="135890" x="3241675" y="3278188"/>
          <p14:tracePt t="135920" x="3241675" y="3286125"/>
          <p14:tracePt t="135928" x="3259138" y="3295650"/>
          <p14:tracePt t="135936" x="3276600" y="3295650"/>
          <p14:tracePt t="135949" x="3295650" y="3295650"/>
          <p14:tracePt t="135966" x="3303588" y="3313113"/>
          <p14:tracePt t="135982" x="3313113" y="3313113"/>
          <p14:tracePt t="136028" x="3313113" y="3303588"/>
          <p14:tracePt t="136042" x="3322638" y="3303588"/>
          <p14:tracePt t="136058" x="3322638" y="3295650"/>
          <p14:tracePt t="136067" x="3330575" y="3286125"/>
          <p14:tracePt t="136082" x="3340100" y="3278188"/>
          <p14:tracePt t="136099" x="3348038" y="3278188"/>
          <p14:tracePt t="136116" x="3367088" y="3251200"/>
          <p14:tracePt t="136132" x="3367088" y="3232150"/>
          <p14:tracePt t="136150" x="3367088" y="3206750"/>
          <p14:tracePt t="136165" x="3367088" y="3197225"/>
          <p14:tracePt t="136182" x="3375025" y="3179763"/>
          <p14:tracePt t="136250" x="3375025" y="3170238"/>
          <p14:tracePt t="136258" x="3375025" y="3160713"/>
          <p14:tracePt t="136267" x="3375025" y="3152775"/>
          <p14:tracePt t="136282" x="3375025" y="3135313"/>
          <p14:tracePt t="136299" x="3375025" y="3125788"/>
          <p14:tracePt t="136316" x="3375025" y="3098800"/>
          <p14:tracePt t="136334" x="3348038" y="3054350"/>
          <p14:tracePt t="136350" x="3340100" y="3044825"/>
          <p14:tracePt t="136366" x="3340100" y="3036888"/>
          <p14:tracePt t="136382" x="3303588" y="3017838"/>
          <p14:tracePt t="136399" x="3276600" y="3017838"/>
          <p14:tracePt t="136415" x="3259138" y="3017838"/>
          <p14:tracePt t="136434" x="3214688" y="3017838"/>
          <p14:tracePt t="136449" x="3187700" y="3017838"/>
          <p14:tracePt t="136465" x="3179763" y="3017838"/>
          <p14:tracePt t="136482" x="3170238" y="3017838"/>
          <p14:tracePt t="136499" x="3160713" y="3027363"/>
          <p14:tracePt t="136515" x="3160713" y="3036888"/>
          <p14:tracePt t="136519" x="3152775" y="3044825"/>
          <p14:tracePt t="136534" x="3152775" y="3081338"/>
          <p14:tracePt t="136550" x="3152775" y="3135313"/>
          <p14:tracePt t="136566" x="3152775" y="3152775"/>
          <p14:tracePt t="136582" x="3152775" y="3187700"/>
          <p14:tracePt t="136599" x="3179763" y="3224213"/>
          <p14:tracePt t="136616" x="3187700" y="3241675"/>
          <p14:tracePt t="136634" x="3214688" y="3278188"/>
          <p14:tracePt t="136650" x="3224213" y="3286125"/>
          <p14:tracePt t="136666" x="3259138" y="3303588"/>
          <p14:tracePt t="136682" x="3276600" y="3313113"/>
          <p14:tracePt t="136699" x="3286125" y="3322638"/>
          <p14:tracePt t="136716" x="3303588" y="3340100"/>
          <p14:tracePt t="136734" x="3330575" y="3340100"/>
          <p14:tracePt t="136750" x="3340100" y="3340100"/>
          <p14:tracePt t="136766" x="3340100" y="3349625"/>
          <p14:tracePt t="136782" x="3357563" y="3357563"/>
          <p14:tracePt t="136800" x="3394075" y="3367088"/>
          <p14:tracePt t="136815" x="3402013" y="3367088"/>
          <p14:tracePt t="136832" x="3419475" y="3367088"/>
          <p14:tracePt t="136904" x="3438525" y="3367088"/>
          <p14:tracePt t="136910" x="3446463" y="3367088"/>
          <p14:tracePt t="136926" x="3455988" y="3367088"/>
          <p14:tracePt t="136934" x="3465513" y="3367088"/>
          <p14:tracePt t="136951" x="3490913" y="3357563"/>
          <p14:tracePt t="136965" x="3554413" y="3330575"/>
          <p14:tracePt t="136982" x="3581400" y="3330575"/>
          <p14:tracePt t="136999" x="3616325" y="3330575"/>
          <p14:tracePt t="137015" x="3643313" y="3330575"/>
          <p14:tracePt t="137032" x="3660775" y="3322638"/>
          <p14:tracePt t="137049" x="3670300" y="3313113"/>
          <p14:tracePt t="137066" x="3679825" y="3286125"/>
          <p14:tracePt t="137082" x="3679825" y="3278188"/>
          <p14:tracePt t="137099" x="3697288" y="3251200"/>
          <p14:tracePt t="137115" x="3697288" y="3224213"/>
          <p14:tracePt t="137134" x="3697288" y="3160713"/>
          <p14:tracePt t="137150" x="3697288" y="3125788"/>
          <p14:tracePt t="137166" x="3697288" y="3108325"/>
          <p14:tracePt t="137182" x="3687763" y="3071813"/>
          <p14:tracePt t="137199" x="3679825" y="3054350"/>
          <p14:tracePt t="137216" x="3679825" y="3017838"/>
          <p14:tracePt t="137234" x="3652838" y="3000375"/>
          <p14:tracePt t="137249" x="3643313" y="2982913"/>
          <p14:tracePt t="137266" x="3625850" y="2965450"/>
          <p14:tracePt t="137283" x="3608388" y="2965450"/>
          <p14:tracePt t="137299" x="3571875" y="2965450"/>
          <p14:tracePt t="137316" x="3571875" y="2955925"/>
          <p14:tracePt t="137334" x="3536950" y="2946400"/>
          <p14:tracePt t="137349" x="3517900" y="2946400"/>
          <p14:tracePt t="137366" x="3490913" y="2946400"/>
          <p14:tracePt t="137382" x="3465513" y="2946400"/>
          <p14:tracePt t="137399" x="3446463" y="2946400"/>
          <p14:tracePt t="137416" x="3429000" y="2946400"/>
          <p14:tracePt t="137434" x="3402013" y="2955925"/>
          <p14:tracePt t="137449" x="3384550" y="2965450"/>
          <p14:tracePt t="137466" x="3375025" y="2973388"/>
          <p14:tracePt t="137482" x="3367088" y="2973388"/>
          <p14:tracePt t="137499" x="3357563" y="2982913"/>
          <p14:tracePt t="137516" x="3340100" y="3009900"/>
          <p14:tracePt t="137519" x="3340100" y="3027363"/>
          <p14:tracePt t="137532" x="3330575" y="3036888"/>
          <p14:tracePt t="137549" x="3330575" y="3081338"/>
          <p14:tracePt t="137566" x="3330575" y="3108325"/>
          <p14:tracePt t="137582" x="3330575" y="3125788"/>
          <p14:tracePt t="137599" x="3330575" y="3143250"/>
          <p14:tracePt t="137632" x="3330575" y="3152775"/>
          <p14:tracePt t="137649" x="3348038" y="3152775"/>
          <p14:tracePt t="137672" x="3367088" y="3152775"/>
          <p14:tracePt t="137682" x="3394075" y="3152775"/>
          <p14:tracePt t="137699" x="3419475" y="3152775"/>
          <p14:tracePt t="137716" x="3438525" y="3152775"/>
          <p14:tracePt t="137732" x="3482975" y="3152775"/>
          <p14:tracePt t="137749" x="3544888" y="3152775"/>
          <p14:tracePt t="137766" x="3670300" y="3160713"/>
          <p14:tracePt t="137782" x="3732213" y="3160713"/>
          <p14:tracePt t="137799" x="3822700" y="3160713"/>
          <p14:tracePt t="137816" x="3902075" y="3160713"/>
          <p14:tracePt t="137832" x="3946525" y="3152775"/>
          <p14:tracePt t="137849" x="3956050" y="3152775"/>
          <p14:tracePt t="137866" x="3965575" y="3152775"/>
          <p14:tracePt t="137882" x="3973513" y="3152775"/>
          <p14:tracePt t="137899" x="3983038" y="3152775"/>
          <p14:tracePt t="137916" x="3990975" y="3152775"/>
          <p14:tracePt t="137948" x="4017963" y="3152775"/>
          <p14:tracePt t="137964" x="4027488" y="3152775"/>
          <p14:tracePt t="137970" x="4037013" y="3152775"/>
          <p14:tracePt t="137982" x="4044950" y="3152775"/>
          <p14:tracePt t="138003" x="4054475" y="3152775"/>
          <p14:tracePt t="138064" x="4071938" y="3152775"/>
          <p14:tracePt t="138156" x="4062413" y="3152775"/>
          <p14:tracePt t="138164" x="4054475" y="3152775"/>
          <p14:tracePt t="138178" x="4037013" y="3152775"/>
          <p14:tracePt t="138186" x="4027488" y="3152775"/>
          <p14:tracePt t="138199" x="4017963" y="3152775"/>
          <p14:tracePt t="138216" x="3973513" y="3135313"/>
          <p14:tracePt t="138232" x="3946525" y="3135313"/>
          <p14:tracePt t="138249" x="3938588" y="3135313"/>
          <p14:tracePt t="138266" x="3929063" y="3152775"/>
          <p14:tracePt t="138283" x="3929063" y="3170238"/>
          <p14:tracePt t="138356" x="3938588" y="3179763"/>
          <p14:tracePt t="138362" x="3946525" y="3179763"/>
          <p14:tracePt t="138370" x="3973513" y="3187700"/>
          <p14:tracePt t="138382" x="3983038" y="3187700"/>
          <p14:tracePt t="138399" x="4010025" y="3197225"/>
          <p14:tracePt t="138416" x="4071938" y="3224213"/>
          <p14:tracePt t="138432" x="4143375" y="3232150"/>
          <p14:tracePt t="138448" x="4268788" y="3232150"/>
          <p14:tracePt t="138466" x="4330700" y="3232150"/>
          <p14:tracePt t="138482" x="4357688" y="3232150"/>
          <p14:tracePt t="138499" x="4402138" y="3232150"/>
          <p14:tracePt t="138516" x="4419600" y="3241675"/>
          <p14:tracePt t="138762" x="4411663" y="3232150"/>
          <p14:tracePt t="138770" x="4402138" y="3232150"/>
          <p14:tracePt t="138783" x="4394200" y="3214688"/>
          <p14:tracePt t="138802" x="4295775" y="3179763"/>
          <p14:tracePt t="138816" x="4214813" y="3152775"/>
          <p14:tracePt t="138832" x="4179888" y="3135313"/>
          <p14:tracePt t="138849" x="4170363" y="3135313"/>
          <p14:tracePt t="138866" x="4160838" y="3116263"/>
          <p14:tracePt t="138883" x="4152900" y="3108325"/>
          <p14:tracePt t="138900" x="4133850" y="3089275"/>
          <p14:tracePt t="138916" x="4116388" y="3089275"/>
          <p14:tracePt t="138932" x="4108450" y="3081338"/>
          <p14:tracePt t="138949" x="4089400" y="3071813"/>
          <p14:tracePt t="138966" x="4071938" y="3054350"/>
          <p14:tracePt t="138984" x="4071938" y="3027363"/>
          <p14:tracePt t="139001" x="4062413" y="3017838"/>
          <p14:tracePt t="139016" x="4037013" y="3009900"/>
          <p14:tracePt t="139033" x="4037013" y="3000375"/>
          <p14:tracePt t="139050" x="4037013" y="2992438"/>
          <p14:tracePt t="139066" x="4027488" y="2982913"/>
          <p14:tracePt t="139082" x="4010025" y="2965450"/>
          <p14:tracePt t="139101" x="3983038" y="2965450"/>
          <p14:tracePt t="139116" x="3965575" y="2965450"/>
          <p14:tracePt t="139270" x="3973513" y="2973388"/>
          <p14:tracePt t="139285" x="3973513" y="2982913"/>
          <p14:tracePt t="139317" x="3983038" y="3000375"/>
          <p14:tracePt t="139324" x="4010025" y="3017838"/>
          <p14:tracePt t="139332" x="4017963" y="3027363"/>
          <p14:tracePt t="139349" x="4044950" y="3044825"/>
          <p14:tracePt t="139366" x="4054475" y="3044825"/>
          <p14:tracePt t="139385" x="4125913" y="3081338"/>
          <p14:tracePt t="139400" x="4143375" y="3089275"/>
          <p14:tracePt t="139416" x="4170363" y="3089275"/>
          <p14:tracePt t="139433" x="4179888" y="3098800"/>
          <p14:tracePt t="139449" x="4187825" y="3098800"/>
          <p14:tracePt t="139514" x="4187825" y="3108325"/>
          <p14:tracePt t="139530" x="4205288" y="3108325"/>
          <p14:tracePt t="139546" x="4224338" y="3108325"/>
          <p14:tracePt t="139560" x="4232275" y="3108325"/>
          <p14:tracePt t="139570" x="4241800" y="3116263"/>
          <p14:tracePt t="139584" x="4251325" y="3135313"/>
          <p14:tracePt t="139599" x="4259263" y="3143250"/>
          <p14:tracePt t="139714" x="4251325" y="3143250"/>
          <p14:tracePt t="139722" x="4224338" y="3125788"/>
          <p14:tracePt t="139733" x="4214813" y="3125788"/>
          <p14:tracePt t="139749" x="4179888" y="3116263"/>
          <p14:tracePt t="139766" x="4133850" y="3098800"/>
          <p14:tracePt t="139785" x="4071938" y="3071813"/>
          <p14:tracePt t="139801" x="4044950" y="3044825"/>
          <p14:tracePt t="139815" x="4027488" y="3009900"/>
          <p14:tracePt t="139832" x="4017963" y="2982913"/>
          <p14:tracePt t="139849" x="4000500" y="2946400"/>
          <p14:tracePt t="139865" x="4000500" y="2921000"/>
          <p14:tracePt t="139884" x="3965575" y="2857500"/>
          <p14:tracePt t="139901" x="3946525" y="2849563"/>
          <p14:tracePt t="139916" x="3938588" y="2849563"/>
          <p14:tracePt t="139933" x="3929063" y="2840038"/>
          <p14:tracePt t="139949" x="3919538" y="2822575"/>
          <p14:tracePt t="139966" x="3911600" y="2822575"/>
          <p14:tracePt t="140007" x="3902075" y="2822575"/>
          <p14:tracePt t="140192" x="3902075" y="2830513"/>
          <p14:tracePt t="140199" x="3911600" y="2830513"/>
          <p14:tracePt t="140206" x="3929063" y="2830513"/>
          <p14:tracePt t="140216" x="3956050" y="2830513"/>
          <p14:tracePt t="140232" x="3965575" y="2840038"/>
          <p14:tracePt t="140249" x="3973513" y="2840038"/>
          <p14:tracePt t="140266" x="3983038" y="2840038"/>
          <p14:tracePt t="140283" x="4000500" y="2840038"/>
          <p14:tracePt t="140299" x="4010025" y="2857500"/>
          <p14:tracePt t="140316" x="4010025" y="2867025"/>
          <p14:tracePt t="140333" x="4027488" y="2874963"/>
          <p14:tracePt t="140366" x="4037013" y="2874963"/>
          <p14:tracePt t="140383" x="4037013" y="2884488"/>
          <p14:tracePt t="140399" x="4044950" y="2901950"/>
          <p14:tracePt t="140416" x="4071938" y="2911475"/>
          <p14:tracePt t="140433" x="4081463" y="2928938"/>
          <p14:tracePt t="140449" x="4098925" y="2938463"/>
          <p14:tracePt t="140466" x="4133850" y="2973388"/>
          <p14:tracePt t="140483" x="4160838" y="2992438"/>
          <p14:tracePt t="140499" x="4170363" y="3027363"/>
          <p14:tracePt t="140516" x="4197350" y="3036888"/>
          <p14:tracePt t="140533" x="4197350" y="3044825"/>
          <p14:tracePt t="140550" x="4214813" y="3081338"/>
          <p14:tracePt t="140566" x="4241800" y="3089275"/>
          <p14:tracePt t="140583" x="4241800" y="3098800"/>
          <p14:tracePt t="140623" x="4251325" y="3098800"/>
          <p14:tracePt t="140644" x="4251325" y="3108325"/>
          <p14:tracePt t="140768" x="4251325" y="3098800"/>
          <p14:tracePt t="140806" x="4251325" y="3089275"/>
          <p14:tracePt t="140813" x="4232275" y="3089275"/>
          <p14:tracePt t="140821" x="4214813" y="3081338"/>
          <p14:tracePt t="140833" x="4205288" y="3071813"/>
          <p14:tracePt t="140849" x="4187825" y="3054350"/>
          <p14:tracePt t="140866" x="4125913" y="3017838"/>
          <p14:tracePt t="140883" x="4081463" y="3009900"/>
          <p14:tracePt t="140900" x="4054475" y="3000375"/>
          <p14:tracePt t="140916" x="4017963" y="3000375"/>
          <p14:tracePt t="140933" x="4010025" y="2982913"/>
          <p14:tracePt t="140949" x="4000500" y="2982913"/>
          <p14:tracePt t="140969" x="4000500" y="2973388"/>
          <p14:tracePt t="140983" x="3983038" y="2973388"/>
          <p14:tracePt t="141000" x="3965575" y="2955925"/>
          <p14:tracePt t="141016" x="3946525" y="2938463"/>
          <p14:tracePt t="141033" x="3938588" y="2928938"/>
          <p14:tracePt t="141051" x="3919538" y="2928938"/>
          <p14:tracePt t="141066" x="3919538" y="2921000"/>
          <p14:tracePt t="141098" x="3911600" y="2921000"/>
          <p14:tracePt t="141228" x="3911600" y="2928938"/>
          <p14:tracePt t="141245" x="3929063" y="2938463"/>
          <p14:tracePt t="141253" x="3938588" y="2938463"/>
          <p14:tracePt t="141275" x="3938588" y="2946400"/>
          <p14:tracePt t="141290" x="3946525" y="2946400"/>
          <p14:tracePt t="141312" x="3956050" y="2955925"/>
          <p14:tracePt t="141320" x="3965575" y="2973388"/>
          <p14:tracePt t="141332" x="3973513" y="2973388"/>
          <p14:tracePt t="141350" x="3983038" y="2982913"/>
          <p14:tracePt t="141366" x="4017963" y="3000375"/>
          <p14:tracePt t="141383" x="4037013" y="3000375"/>
          <p14:tracePt t="141399" x="4062413" y="3009900"/>
          <p14:tracePt t="141416" x="4071938" y="3027363"/>
          <p14:tracePt t="141433" x="4081463" y="3036888"/>
          <p14:tracePt t="141449" x="4116388" y="3044825"/>
          <p14:tracePt t="141467" x="4143375" y="3071813"/>
          <p14:tracePt t="141499" x="4152900" y="3071813"/>
          <p14:tracePt t="141516" x="4160838" y="3081338"/>
          <p14:tracePt t="141533" x="4160838" y="3089275"/>
          <p14:tracePt t="141550" x="4179888" y="3089275"/>
          <p14:tracePt t="141583" x="4187825" y="3089275"/>
          <p14:tracePt t="141637" x="4197350" y="3089275"/>
          <p14:tracePt t="141643" x="4205288" y="3089275"/>
          <p14:tracePt t="141729" x="4205288" y="3081338"/>
          <p14:tracePt t="141738" x="4197350" y="3081338"/>
          <p14:tracePt t="141751" x="4170363" y="3071813"/>
          <p14:tracePt t="141766" x="4152900" y="3063875"/>
          <p14:tracePt t="141783" x="4125913" y="3054350"/>
          <p14:tracePt t="141799" x="4081463" y="3027363"/>
          <p14:tracePt t="141816" x="4044950" y="3017838"/>
          <p14:tracePt t="141833" x="4000500" y="3009900"/>
          <p14:tracePt t="141850" x="3973513" y="2992438"/>
          <p14:tracePt t="141866" x="3938588" y="2973388"/>
          <p14:tracePt t="141899" x="3929063" y="2965450"/>
          <p14:tracePt t="141916" x="3919538" y="2955925"/>
          <p14:tracePt t="141933" x="3902075" y="2921000"/>
          <p14:tracePt t="141951" x="3884613" y="2894013"/>
          <p14:tracePt t="141966" x="3875088" y="2874963"/>
          <p14:tracePt t="141983" x="3867150" y="2874963"/>
          <p14:tracePt t="142021" x="3857625" y="2874963"/>
          <p14:tracePt t="142151" x="3857625" y="2884488"/>
          <p14:tracePt t="142181" x="3867150" y="2884488"/>
          <p14:tracePt t="142197" x="3867150" y="2894013"/>
          <p14:tracePt t="142205" x="3875088" y="2894013"/>
          <p14:tracePt t="142216" x="3884613" y="2894013"/>
          <p14:tracePt t="142235" x="3894138" y="2901950"/>
          <p14:tracePt t="142252" x="3919538" y="2901950"/>
          <p14:tracePt t="142266" x="3965575" y="2901950"/>
          <p14:tracePt t="142283" x="4017963" y="2901950"/>
          <p14:tracePt t="142300" x="4062413" y="2901950"/>
          <p14:tracePt t="142316" x="4125913" y="2901950"/>
          <p14:tracePt t="142334" x="4197350" y="2901950"/>
          <p14:tracePt t="142351" x="4241800" y="2901950"/>
          <p14:tracePt t="142366" x="4330700" y="2901950"/>
          <p14:tracePt t="142383" x="4438650" y="2901950"/>
          <p14:tracePt t="142400" x="4465638" y="2901950"/>
          <p14:tracePt t="142416" x="4483100" y="2901950"/>
          <p14:tracePt t="142459" x="4491038" y="2901950"/>
          <p14:tracePt t="142505" x="4483100" y="2901950"/>
          <p14:tracePt t="142513" x="4456113" y="2911475"/>
          <p14:tracePt t="142519" x="4438650" y="2911475"/>
          <p14:tracePt t="142534" x="4357688" y="2911475"/>
          <p14:tracePt t="142552" x="4268788" y="2911475"/>
          <p14:tracePt t="142566" x="4152900" y="2894013"/>
          <p14:tracePt t="142583" x="4027488" y="2894013"/>
          <p14:tracePt t="142600" x="3875088" y="2894013"/>
          <p14:tracePt t="142616" x="3732213" y="2894013"/>
          <p14:tracePt t="142635" x="3625850" y="2911475"/>
          <p14:tracePt t="142650" x="3616325" y="2911475"/>
          <p14:tracePt t="142705" x="3633788" y="2911475"/>
          <p14:tracePt t="142711" x="3643313" y="2911475"/>
          <p14:tracePt t="142719" x="3652838" y="2911475"/>
          <p14:tracePt t="142734" x="3679825" y="2911475"/>
          <p14:tracePt t="142751" x="3724275" y="2901950"/>
          <p14:tracePt t="142766" x="3786188" y="2894013"/>
          <p14:tracePt t="142783" x="3911600" y="2894013"/>
          <p14:tracePt t="142800" x="4010025" y="2884488"/>
          <p14:tracePt t="142816" x="4133850" y="2867025"/>
          <p14:tracePt t="142834" x="4232275" y="2867025"/>
          <p14:tracePt t="142852" x="4268788" y="2874963"/>
          <p14:tracePt t="142866" x="4276725" y="2894013"/>
          <p14:tracePt t="142883" x="4276725" y="2901950"/>
          <p14:tracePt t="142900" x="4268788" y="2911475"/>
          <p14:tracePt t="142916" x="4224338" y="2921000"/>
          <p14:tracePt t="142934" x="4125913" y="2938463"/>
          <p14:tracePt t="142950" x="4081463" y="2946400"/>
          <p14:tracePt t="142966" x="3983038" y="2973388"/>
          <p14:tracePt t="142983" x="3919538" y="3000375"/>
          <p14:tracePt t="143000" x="3894138" y="3000375"/>
          <p14:tracePt t="143016" x="3875088" y="3009900"/>
          <p14:tracePt t="143097" x="3884613" y="3009900"/>
          <p14:tracePt t="143103" x="3911600" y="3009900"/>
          <p14:tracePt t="143116" x="3929063" y="3009900"/>
          <p14:tracePt t="143134" x="4062413" y="3000375"/>
          <p14:tracePt t="143150" x="4170363" y="3000375"/>
          <p14:tracePt t="143166" x="4232275" y="3000375"/>
          <p14:tracePt t="143183" x="4259263" y="3000375"/>
          <p14:tracePt t="143240" x="4251325" y="3000375"/>
          <p14:tracePt t="143249" x="4232275" y="3000375"/>
          <p14:tracePt t="143257" x="4224338" y="3000375"/>
          <p14:tracePt t="143266" x="4214813" y="3009900"/>
          <p14:tracePt t="143284" x="4197350" y="3009900"/>
          <p14:tracePt t="143300" x="4179888" y="3036888"/>
          <p14:tracePt t="143317" x="4160838" y="3044825"/>
          <p14:tracePt t="143333" x="4143375" y="3054350"/>
          <p14:tracePt t="143419" x="4133850" y="3036888"/>
          <p14:tracePt t="143435" x="4125913" y="3027363"/>
          <p14:tracePt t="143457" x="4116388" y="3017838"/>
          <p14:tracePt t="143465" x="4089400" y="3017838"/>
          <p14:tracePt t="143473" x="4081463" y="3017838"/>
          <p14:tracePt t="143495" x="4071938" y="3017838"/>
          <p14:tracePt t="143557" x="4071938" y="3009900"/>
          <p14:tracePt t="143565" x="4071938" y="3000375"/>
          <p14:tracePt t="143579" x="4062413" y="3000375"/>
          <p14:tracePt t="143633" x="4054475" y="3000375"/>
          <p14:tracePt t="143641" x="4044950" y="3000375"/>
          <p14:tracePt t="143679" x="4027488" y="3000375"/>
          <p14:tracePt t="143795" x="4037013" y="3000375"/>
          <p14:tracePt t="143824" x="4044950" y="3000375"/>
          <p14:tracePt t="143833" x="4054475" y="3000375"/>
          <p14:tracePt t="143841" x="4071938" y="3027363"/>
          <p14:tracePt t="143850" x="4098925" y="3036888"/>
          <p14:tracePt t="143866" x="4143375" y="3054350"/>
          <p14:tracePt t="143883" x="4187825" y="3071813"/>
          <p14:tracePt t="143900" x="4241800" y="3098800"/>
          <p14:tracePt t="143917" x="4276725" y="3108325"/>
          <p14:tracePt t="143933" x="4286250" y="3108325"/>
          <p14:tracePt t="144095" x="4286250" y="3098800"/>
          <p14:tracePt t="144109" x="4259263" y="3081338"/>
          <p14:tracePt t="144118" x="4251325" y="3081338"/>
          <p14:tracePt t="144133" x="4214813" y="3054350"/>
          <p14:tracePt t="144150" x="4187825" y="3044825"/>
          <p14:tracePt t="144167" x="4160838" y="3027363"/>
          <p14:tracePt t="144183" x="4143375" y="3009900"/>
          <p14:tracePt t="144200" x="4108450" y="2982913"/>
          <p14:tracePt t="144217" x="4089400" y="2946400"/>
          <p14:tracePt t="144233" x="4081463" y="2938463"/>
          <p14:tracePt t="144250" x="4062413" y="2928938"/>
          <p14:tracePt t="144266" x="4044950" y="2921000"/>
          <p14:tracePt t="144283" x="4044950" y="2911475"/>
          <p14:tracePt t="144300" x="4037013" y="2901950"/>
          <p14:tracePt t="144371" x="4027488" y="2894013"/>
          <p14:tracePt t="144495" x="4027488" y="2901950"/>
          <p14:tracePt t="144501" x="4037013" y="2911475"/>
          <p14:tracePt t="144517" x="4062413" y="2946400"/>
          <p14:tracePt t="144533" x="4081463" y="2965450"/>
          <p14:tracePt t="144550" x="4108450" y="3000375"/>
          <p14:tracePt t="144566" x="4133850" y="3017838"/>
          <p14:tracePt t="144583" x="4160838" y="3027363"/>
          <p14:tracePt t="144602" x="4179888" y="3071813"/>
          <p14:tracePt t="144617" x="4214813" y="3098800"/>
          <p14:tracePt t="144633" x="4241800" y="3135313"/>
          <p14:tracePt t="144650" x="4259263" y="3143250"/>
          <p14:tracePt t="144667" x="4268788" y="3152775"/>
          <p14:tracePt t="144683" x="4268788" y="3170238"/>
          <p14:tracePt t="144700" x="4276725" y="3179763"/>
          <p14:tracePt t="144716" x="4276725" y="3187700"/>
          <p14:tracePt t="144802" x="4276725" y="3179763"/>
          <p14:tracePt t="144809" x="4268788" y="3179763"/>
          <p14:tracePt t="144818" x="4251325" y="3179763"/>
          <p14:tracePt t="144833" x="4205288" y="3160713"/>
          <p14:tracePt t="144849" x="4143375" y="3135313"/>
          <p14:tracePt t="144867" x="4089400" y="3089275"/>
          <p14:tracePt t="144883" x="4054475" y="3054350"/>
          <p14:tracePt t="144901" x="4000500" y="2982913"/>
          <p14:tracePt t="144917" x="3973513" y="2965450"/>
          <p14:tracePt t="144933" x="3946525" y="2928938"/>
          <p14:tracePt t="144950" x="3938588" y="2911475"/>
          <p14:tracePt t="144966" x="3938588" y="2901950"/>
          <p14:tracePt t="144983" x="3929063" y="2894013"/>
          <p14:tracePt t="145117" x="3929063" y="2874963"/>
          <p14:tracePt t="145123" x="3938588" y="2874963"/>
          <p14:tracePt t="145139" x="3938588" y="2884488"/>
          <p14:tracePt t="145150" x="3956050" y="2894013"/>
          <p14:tracePt t="145167" x="3973513" y="2911475"/>
          <p14:tracePt t="145183" x="3973513" y="2928938"/>
          <p14:tracePt t="145200" x="3990975" y="2946400"/>
          <p14:tracePt t="145217" x="4017963" y="2992438"/>
          <p14:tracePt t="145234" x="4017963" y="3027363"/>
          <p14:tracePt t="145250" x="4017963" y="3071813"/>
          <p14:tracePt t="145267" x="4027488" y="3098800"/>
          <p14:tracePt t="145285" x="4037013" y="3135313"/>
          <p14:tracePt t="145301" x="4044950" y="3143250"/>
          <p14:tracePt t="145316" x="4062413" y="3152775"/>
          <p14:tracePt t="145364" x="4081463" y="3160713"/>
          <p14:tracePt t="145377" x="4089400" y="3160713"/>
          <p14:tracePt t="145386" x="4098925" y="3170238"/>
          <p14:tracePt t="145402" x="4108450" y="3187700"/>
          <p14:tracePt t="145416" x="4125913" y="3206750"/>
          <p14:tracePt t="145433" x="4143375" y="3241675"/>
          <p14:tracePt t="145450" x="4179888" y="3251200"/>
          <p14:tracePt t="145467" x="4187825" y="3286125"/>
          <p14:tracePt t="145483" x="4214813" y="3303588"/>
          <p14:tracePt t="145500" x="4232275" y="3340100"/>
          <p14:tracePt t="145516" x="4276725" y="3402013"/>
          <p14:tracePt t="145533" x="4286250" y="3438525"/>
          <p14:tracePt t="145616" x="4286250" y="3446463"/>
          <p14:tracePt t="145639" x="4295775" y="3446463"/>
          <p14:tracePt t="145648" x="4295775" y="3455988"/>
          <p14:tracePt t="145654" x="4295775" y="3465513"/>
          <p14:tracePt t="145686" x="4295775" y="3482975"/>
          <p14:tracePt t="145836" x="4303713" y="3482975"/>
          <p14:tracePt t="145852" x="4313238" y="3465513"/>
          <p14:tracePt t="146036" x="4313238" y="3455988"/>
          <p14:tracePt t="146054" x="4322763" y="3438525"/>
          <p14:tracePt t="146086" x="4322763" y="3429000"/>
          <p14:tracePt t="146103" x="4322763" y="3421063"/>
          <p14:tracePt t="146169" x="4322763" y="3402013"/>
          <p14:tracePt t="146469" x="4330700" y="3402013"/>
          <p14:tracePt t="146486" x="4367213" y="3402013"/>
          <p14:tracePt t="146503" x="4394200" y="3402013"/>
          <p14:tracePt t="146519" x="4465638" y="3384550"/>
          <p14:tracePt t="146536" x="4581525" y="3367088"/>
          <p14:tracePt t="146553" x="4724400" y="3349625"/>
          <p14:tracePt t="146569" x="4902200" y="3340100"/>
          <p14:tracePt t="146586" x="5054600" y="3322638"/>
          <p14:tracePt t="146602" x="5099050" y="3313113"/>
          <p14:tracePt t="146619" x="5135563" y="3313113"/>
          <p14:tracePt t="146636" x="5135563" y="3303588"/>
          <p14:tracePt t="146702" x="5143500" y="3286125"/>
          <p14:tracePt t="146719" x="5153025" y="3278188"/>
          <p14:tracePt t="146786" x="5170488" y="3268663"/>
          <p14:tracePt t="146803" x="5180013" y="3268663"/>
          <p14:tracePt t="146820" x="5224463" y="3259138"/>
          <p14:tracePt t="146836" x="5259388" y="3259138"/>
          <p14:tracePt t="146853" x="5268913" y="3259138"/>
          <p14:tracePt t="146869" x="5278438" y="3259138"/>
          <p14:tracePt t="146886" x="5286375" y="3259138"/>
          <p14:tracePt t="146902" x="5295900" y="3259138"/>
          <p14:tracePt t="146936" x="5303838" y="3259138"/>
          <p14:tracePt t="146986" x="5313363" y="3259138"/>
          <p14:tracePt t="147019" x="5330825" y="3259138"/>
          <p14:tracePt t="147069" x="5340350" y="3268663"/>
          <p14:tracePt t="147316" x="5322888" y="3268663"/>
          <p14:tracePt t="147346" x="5313363" y="3268663"/>
          <p14:tracePt t="147354" x="5313363" y="3259138"/>
          <p14:tracePt t="147368" x="5313363" y="3251200"/>
          <p14:tracePt t="147385" x="5313363" y="3241675"/>
          <p14:tracePt t="147400" x="5313363" y="3232150"/>
          <p14:tracePt t="147417" x="5313363" y="3206750"/>
          <p14:tracePt t="147433" x="5303838" y="3197225"/>
          <p14:tracePt t="147484" x="5303838" y="3187700"/>
          <p14:tracePt t="147506" x="5295900" y="3187700"/>
          <p14:tracePt t="147521" x="5286375" y="3187700"/>
          <p14:tracePt t="147538" x="5259388" y="3187700"/>
          <p14:tracePt t="147543" x="5251450" y="3187700"/>
          <p14:tracePt t="147553" x="5251450" y="3179763"/>
          <p14:tracePt t="147569" x="5241925" y="3179763"/>
          <p14:tracePt t="147591" x="5232400" y="3179763"/>
          <p14:tracePt t="147739" x="5224463" y="3179763"/>
          <p14:tracePt t="147830" x="5224463" y="3170238"/>
          <p14:tracePt t="147844" x="5224463" y="3160713"/>
          <p14:tracePt t="147876" x="5214938" y="3160713"/>
          <p14:tracePt t="147884" x="5214938" y="3143250"/>
          <p14:tracePt t="147930" x="5214938" y="3135313"/>
          <p14:tracePt t="147944" x="5214938" y="3125788"/>
          <p14:tracePt t="147960" x="5207000" y="3125788"/>
          <p14:tracePt t="147969" x="5207000" y="3116263"/>
          <p14:tracePt t="147990" x="5207000" y="3108325"/>
          <p14:tracePt t="148106" x="5187950" y="3108325"/>
          <p14:tracePt t="148122" x="5180013" y="3108325"/>
          <p14:tracePt t="148160" x="5180013" y="3116263"/>
          <p14:tracePt t="148168" x="5170488" y="3116263"/>
          <p14:tracePt t="148198" x="5170488" y="3125788"/>
          <p14:tracePt t="148220" x="5160963" y="3125788"/>
          <p14:tracePt t="148228" x="5160963" y="3135313"/>
          <p14:tracePt t="148244" x="5153025" y="3152775"/>
          <p14:tracePt t="148253" x="5143500" y="3160713"/>
          <p14:tracePt t="148267" x="5135563" y="3160713"/>
          <p14:tracePt t="148283" x="5126038" y="3160713"/>
          <p14:tracePt t="148300" x="5108575" y="3160713"/>
          <p14:tracePt t="148317" x="5099050" y="3160713"/>
          <p14:tracePt t="148334" x="5089525" y="3160713"/>
          <p14:tracePt t="148352" x="5045075" y="3160713"/>
          <p14:tracePt t="148367" x="5018088" y="3160713"/>
          <p14:tracePt t="148384" x="4965700" y="3170238"/>
          <p14:tracePt t="148400" x="4938713" y="3187700"/>
          <p14:tracePt t="148417" x="4884738" y="3187700"/>
          <p14:tracePt t="148434" x="4867275" y="3206750"/>
          <p14:tracePt t="148452" x="4840288" y="3206750"/>
          <p14:tracePt t="148483" x="4822825" y="3187700"/>
          <p14:tracePt t="148500" x="4813300" y="3187700"/>
          <p14:tracePt t="148517" x="4803775" y="3187700"/>
          <p14:tracePt t="148544" x="4795838" y="3179763"/>
          <p14:tracePt t="148582" x="4786313" y="3170238"/>
          <p14:tracePt t="148598" x="4768850" y="3160713"/>
          <p14:tracePt t="148604" x="4768850" y="3152775"/>
          <p14:tracePt t="148617" x="4768850" y="3143250"/>
          <p14:tracePt t="148644" x="4768850" y="3135313"/>
          <p14:tracePt t="148658" x="4768850" y="3116263"/>
          <p14:tracePt t="148674" x="4768850" y="3108325"/>
          <p14:tracePt t="148684" x="4768850" y="3098800"/>
          <p14:tracePt t="148700" x="4768850" y="3071813"/>
          <p14:tracePt t="148717" x="4768850" y="3063875"/>
          <p14:tracePt t="148734" x="4768850" y="3027363"/>
          <p14:tracePt t="148750" x="4768850" y="3017838"/>
          <p14:tracePt t="148858" x="4776788" y="3017838"/>
          <p14:tracePt t="148866" x="4776788" y="3027363"/>
          <p14:tracePt t="148882" x="4786313" y="3036888"/>
          <p14:tracePt t="148890" x="4795838" y="3044825"/>
          <p14:tracePt t="148900" x="4803775" y="3044825"/>
          <p14:tracePt t="148936" x="4813300" y="3044825"/>
          <p14:tracePt t="149058" x="4813300" y="3063875"/>
          <p14:tracePt t="149082" x="4813300" y="3081338"/>
          <p14:tracePt t="149088" x="4813300" y="3089275"/>
          <p14:tracePt t="149100" x="4813300" y="3098800"/>
          <p14:tracePt t="149117" x="4813300" y="3135313"/>
          <p14:tracePt t="149134" x="4813300" y="3152775"/>
          <p14:tracePt t="149150" x="4813300" y="3170238"/>
          <p14:tracePt t="149167" x="4813300" y="3179763"/>
          <p14:tracePt t="149184" x="4813300" y="3197225"/>
          <p14:tracePt t="149200" x="4813300" y="3206750"/>
          <p14:tracePt t="149217" x="4822825" y="3224213"/>
          <p14:tracePt t="149234" x="4822825" y="3232150"/>
          <p14:tracePt t="149250" x="4822825" y="3241675"/>
          <p14:tracePt t="149274" x="4822825" y="3251200"/>
          <p14:tracePt t="150402" x="4830763" y="3251200"/>
          <p14:tracePt t="155199" x="4848225" y="3251200"/>
          <p14:tracePt t="155204" x="4884738" y="3251200"/>
          <p14:tracePt t="155217" x="4894263" y="3251200"/>
          <p14:tracePt t="155234" x="4946650" y="3251200"/>
          <p14:tracePt t="155250" x="5072063" y="3224213"/>
          <p14:tracePt t="155267" x="5170488" y="3214688"/>
          <p14:tracePt t="155283" x="5251450" y="3214688"/>
          <p14:tracePt t="155301" x="5340350" y="3197225"/>
          <p14:tracePt t="155317" x="5429250" y="3187700"/>
          <p14:tracePt t="155334" x="5492750" y="3170238"/>
          <p14:tracePt t="155351" x="5670550" y="3170238"/>
          <p14:tracePt t="155367" x="5751513" y="3160713"/>
          <p14:tracePt t="155384" x="5857875" y="3170238"/>
          <p14:tracePt t="155401" x="5973763" y="3160713"/>
          <p14:tracePt t="155417" x="6116638" y="3160713"/>
          <p14:tracePt t="155434" x="6303963" y="3160713"/>
          <p14:tracePt t="155451" x="6483350" y="3170238"/>
          <p14:tracePt t="155467" x="6554788" y="3160713"/>
          <p14:tracePt t="155484" x="6635750" y="3160713"/>
          <p14:tracePt t="155501" x="6697663" y="3160713"/>
          <p14:tracePt t="155517" x="6786563" y="3170238"/>
          <p14:tracePt t="155534" x="6867525" y="3170238"/>
          <p14:tracePt t="155551" x="6875463" y="3170238"/>
          <p14:tracePt t="155567" x="6902450" y="3170238"/>
          <p14:tracePt t="155584" x="6929438" y="3170238"/>
          <p14:tracePt t="155621" x="6938963" y="3170238"/>
          <p14:tracePt t="155645" x="6946900" y="3170238"/>
          <p14:tracePt t="155651" x="6956425" y="3170238"/>
          <p14:tracePt t="155668" x="6965950" y="3179763"/>
          <p14:tracePt t="155685" x="6992938" y="3179763"/>
          <p14:tracePt t="155701" x="6992938" y="3197225"/>
          <p14:tracePt t="155718" x="7000875" y="3206750"/>
          <p14:tracePt t="155735" x="7018338" y="3214688"/>
          <p14:tracePt t="155751" x="7027863" y="3214688"/>
          <p14:tracePt t="155768" x="7027863" y="3224213"/>
          <p14:tracePt t="155785" x="7027863" y="3241675"/>
          <p14:tracePt t="155802" x="7027863" y="3251200"/>
          <p14:tracePt t="155835" x="7027863" y="3268663"/>
          <p14:tracePt t="155851" x="7037388" y="3278188"/>
          <p14:tracePt t="155898" x="7037388" y="3286125"/>
          <p14:tracePt t="155943" x="7037388" y="3313113"/>
          <p14:tracePt t="155975" x="7037388" y="3322638"/>
          <p14:tracePt t="155981" x="7037388" y="3330575"/>
          <p14:tracePt t="156006" x="7037388" y="3340100"/>
          <p14:tracePt t="156021" x="7037388" y="3349625"/>
          <p14:tracePt t="156059" x="7037388" y="3357563"/>
          <p14:tracePt t="156089" x="7037388" y="3375025"/>
          <p14:tracePt t="156106" x="7027863" y="3375025"/>
          <p14:tracePt t="156114" x="7027863" y="3384550"/>
          <p14:tracePt t="156127" x="7018338" y="3394075"/>
          <p14:tracePt t="156936" x="7010400" y="3402013"/>
          <p14:tracePt t="156958" x="7000875" y="3402013"/>
          <p14:tracePt t="156965" x="6983413" y="3402013"/>
          <p14:tracePt t="156973" x="6973888" y="3402013"/>
          <p14:tracePt t="156985" x="6973888" y="3411538"/>
          <p14:tracePt t="157001" x="6965950" y="3411538"/>
          <p14:tracePt t="157104" x="6929438" y="3411538"/>
          <p14:tracePt t="157120" x="6911975" y="3411538"/>
          <p14:tracePt t="157127" x="6902450" y="3411538"/>
          <p14:tracePt t="157136" x="6902450" y="3402013"/>
          <p14:tracePt t="157151" x="6840538" y="3402013"/>
          <p14:tracePt t="157168" x="6796088" y="3375025"/>
          <p14:tracePt t="157185" x="6751638" y="3375025"/>
          <p14:tracePt t="157201" x="6707188" y="3367088"/>
          <p14:tracePt t="157220" x="6608763" y="3367088"/>
          <p14:tracePt t="157235" x="6527800" y="3367088"/>
          <p14:tracePt t="157251" x="6465888" y="3367088"/>
          <p14:tracePt t="157268" x="6411913" y="3367088"/>
          <p14:tracePt t="157285" x="6357938" y="3367088"/>
          <p14:tracePt t="157304" x="6278563" y="3367088"/>
          <p14:tracePt t="157320" x="6197600" y="3367088"/>
          <p14:tracePt t="157335" x="6126163" y="3357563"/>
          <p14:tracePt t="157351" x="6045200" y="3357563"/>
          <p14:tracePt t="157368" x="5983288" y="3340100"/>
          <p14:tracePt t="157412" x="5938838" y="3340100"/>
          <p14:tracePt t="157420" x="5929313" y="3340100"/>
          <p14:tracePt t="157435" x="5849938" y="3340100"/>
          <p14:tracePt t="157451" x="5778500" y="3340100"/>
          <p14:tracePt t="157468" x="5732463" y="3340100"/>
          <p14:tracePt t="157485" x="5653088" y="3340100"/>
          <p14:tracePt t="157502" x="5589588" y="3340100"/>
          <p14:tracePt t="157519" x="5492750" y="3340100"/>
          <p14:tracePt t="157535" x="5446713" y="3340100"/>
          <p14:tracePt t="157552" x="5367338" y="3340100"/>
          <p14:tracePt t="157568" x="5322888" y="3340100"/>
          <p14:tracePt t="157585" x="5278438" y="3340100"/>
          <p14:tracePt t="157601" x="5232400" y="3340100"/>
          <p14:tracePt t="157618" x="5214938" y="3340100"/>
          <p14:tracePt t="157635" x="5197475" y="3340100"/>
          <p14:tracePt t="157651" x="5187950" y="3340100"/>
          <p14:tracePt t="157704" x="5180013" y="3340100"/>
          <p14:tracePt t="157771" x="5170488" y="3340100"/>
          <p14:tracePt t="157787" x="5160963" y="3340100"/>
          <p14:tracePt t="157804" x="5153025" y="3340100"/>
          <p14:tracePt t="157826" x="5143500" y="3340100"/>
          <p14:tracePt t="157834" x="5126038" y="3340100"/>
          <p14:tracePt t="157842" x="5116513" y="3340100"/>
          <p14:tracePt t="157851" x="5108575" y="3340100"/>
          <p14:tracePt t="157868" x="5089525" y="3340100"/>
          <p14:tracePt t="157885" x="5072063" y="3340100"/>
          <p14:tracePt t="157901" x="5045075" y="3340100"/>
          <p14:tracePt t="157918" x="5018088" y="3357563"/>
          <p14:tracePt t="157935" x="5010150" y="3357563"/>
          <p14:tracePt t="157952" x="5000625" y="3357563"/>
          <p14:tracePt t="157968" x="4992688" y="3357563"/>
          <p14:tracePt t="157985" x="4956175" y="3357563"/>
          <p14:tracePt t="158002" x="4929188" y="3340100"/>
          <p14:tracePt t="158018" x="4921250" y="3340100"/>
          <p14:tracePt t="158518" x="4921250" y="3330575"/>
          <p14:tracePt t="158542" x="4911725" y="3322638"/>
          <p14:tracePt t="158688" x="4902200" y="3322638"/>
          <p14:tracePt t="158756" x="4884738" y="3322638"/>
          <p14:tracePt t="158894" x="4875213" y="3322638"/>
          <p14:tracePt t="161308" x="4867275" y="3322638"/>
          <p14:tracePt t="161329" x="4857750" y="3330575"/>
          <p14:tracePt t="161337" x="4848225" y="3330575"/>
          <p14:tracePt t="161345" x="4840288" y="3330575"/>
          <p14:tracePt t="161354" x="4830763" y="3349625"/>
          <p14:tracePt t="161369" x="4795838" y="3349625"/>
          <p14:tracePt t="161385" x="4776788" y="3349625"/>
          <p14:tracePt t="161402" x="4768850" y="3349625"/>
          <p14:tracePt t="161419" x="4759325" y="3349625"/>
          <p14:tracePt t="161435" x="4732338" y="3340100"/>
          <p14:tracePt t="161452" x="4714875" y="3340100"/>
          <p14:tracePt t="161469" x="4670425" y="3340100"/>
          <p14:tracePt t="161485" x="4670425" y="3330575"/>
          <p14:tracePt t="161502" x="4660900" y="3330575"/>
          <p14:tracePt t="161518" x="4643438" y="3330575"/>
          <p14:tracePt t="161522" x="4625975" y="3330575"/>
          <p14:tracePt t="161553" x="4616450" y="3330575"/>
          <p14:tracePt t="161569" x="4608513" y="3330575"/>
          <p14:tracePt t="161584" x="4598988" y="3322638"/>
          <p14:tracePt t="161606" x="4598988" y="3313113"/>
          <p14:tracePt t="161615" x="4589463" y="3313113"/>
          <p14:tracePt t="161630" x="4581525" y="3313113"/>
          <p14:tracePt t="161638" x="4581525" y="3303588"/>
          <p14:tracePt t="161660" x="4572000" y="3295650"/>
          <p14:tracePt t="161722" x="4572000" y="3286125"/>
          <p14:tracePt t="162014" x="4562475" y="3286125"/>
          <p14:tracePt t="162391" x="4545013" y="3286125"/>
          <p14:tracePt t="163543" x="4545013" y="3268663"/>
          <p14:tracePt t="163859" x="4554538" y="3268663"/>
          <p14:tracePt t="163867" x="4554538" y="3259138"/>
          <p14:tracePt t="163889" x="4554538" y="3251200"/>
          <p14:tracePt t="164442" x="4554538" y="3259138"/>
          <p14:tracePt t="164543" x="4554538" y="3278188"/>
          <p14:tracePt t="165089" x="4554538" y="3268663"/>
          <p14:tracePt t="165150" x="4554538" y="3259138"/>
          <p14:tracePt t="165157" x="4554538" y="3251200"/>
          <p14:tracePt t="165919" x="4554538" y="3259138"/>
          <p14:tracePt t="165933" x="4554538" y="3278188"/>
          <p14:tracePt t="165941" x="4554538" y="3286125"/>
          <p14:tracePt t="167309" x="4545013" y="3268663"/>
          <p14:tracePt t="167317" x="4537075" y="3268663"/>
          <p14:tracePt t="167324" x="4527550" y="3268663"/>
          <p14:tracePt t="167338" x="4518025" y="3268663"/>
          <p14:tracePt t="167352" x="4510088" y="3268663"/>
          <p14:tracePt t="167369" x="4500563" y="3268663"/>
          <p14:tracePt t="167386" x="4465638" y="3278188"/>
          <p14:tracePt t="167402" x="4456113" y="3268663"/>
          <p14:tracePt t="167419" x="4438650" y="3259138"/>
          <p14:tracePt t="167436" x="4429125" y="3251200"/>
          <p14:tracePt t="167453" x="4394200" y="3241675"/>
          <p14:tracePt t="167470" x="4357688" y="3214688"/>
          <p14:tracePt t="167486" x="4295775" y="3160713"/>
          <p14:tracePt t="167504" x="4276725" y="3152775"/>
          <p14:tracePt t="167519" x="4268788" y="3143250"/>
          <p14:tracePt t="167535" x="4268788" y="3125788"/>
          <p14:tracePt t="167552" x="4268788" y="3116263"/>
          <p14:tracePt t="167569" x="4259263" y="3108325"/>
          <p14:tracePt t="167602" x="4259263" y="3098800"/>
          <p14:tracePt t="167619" x="4241800" y="3089275"/>
          <p14:tracePt t="167635" x="4232275" y="3089275"/>
          <p14:tracePt t="167652" x="4232275" y="3081338"/>
          <p14:tracePt t="167669" x="4214813" y="3071813"/>
          <p14:tracePt t="167685" x="4197350" y="3054350"/>
          <p14:tracePt t="167702" x="4179888" y="3054350"/>
          <p14:tracePt t="167719" x="4152900" y="3044825"/>
          <p14:tracePt t="167735" x="4133850" y="3044825"/>
          <p14:tracePt t="167752" x="4116388" y="3044825"/>
          <p14:tracePt t="167769" x="4071938" y="3044825"/>
          <p14:tracePt t="167787" x="4062413" y="3044825"/>
          <p14:tracePt t="167803" x="4054475" y="3036888"/>
          <p14:tracePt t="167820" x="4044950" y="3027363"/>
          <p14:tracePt t="167836" x="4017963" y="3017838"/>
          <p14:tracePt t="167853" x="4010025" y="3009900"/>
          <p14:tracePt t="167870" x="3983038" y="3009900"/>
          <p14:tracePt t="167886" x="3956050" y="3009900"/>
          <p14:tracePt t="167903" x="3946525" y="2982913"/>
          <p14:tracePt t="167919" x="3938588" y="2982913"/>
          <p14:tracePt t="167936" x="3929063" y="2982913"/>
          <p14:tracePt t="167953" x="3919538" y="2973388"/>
          <p14:tracePt t="168900" x="3911600" y="2973388"/>
          <p14:tracePt t="168953" x="3894138" y="2973388"/>
          <p14:tracePt t="168976" x="3884613" y="2973388"/>
          <p14:tracePt t="168984" x="3875088" y="2973388"/>
          <p14:tracePt t="168992" x="3867150" y="2965450"/>
          <p14:tracePt t="169003" x="3857625" y="2965450"/>
          <p14:tracePt t="169019" x="3822700" y="2965450"/>
          <p14:tracePt t="169022" x="3813175" y="2965450"/>
          <p14:tracePt t="169037" x="3803650" y="2955925"/>
          <p14:tracePt t="169084" x="3795713" y="2955925"/>
          <p14:tracePt t="169108" x="3795713" y="2946400"/>
          <p14:tracePt t="169360" x="3786188" y="2946400"/>
          <p14:tracePt t="169392" x="3786188" y="2955925"/>
          <p14:tracePt t="169408" x="3776663" y="2955925"/>
          <p14:tracePt t="169422" x="3768725" y="2955925"/>
          <p14:tracePt t="169438" x="3751263" y="2955925"/>
          <p14:tracePt t="169445" x="3741738" y="2955925"/>
          <p14:tracePt t="169455" x="3732213" y="2955925"/>
          <p14:tracePt t="169470" x="3714750" y="2955925"/>
          <p14:tracePt t="169486" x="3705225" y="2955925"/>
          <p14:tracePt t="169503" x="3697288" y="2955925"/>
          <p14:tracePt t="169552" x="3679825" y="2955925"/>
          <p14:tracePt t="169660" x="3670300" y="2955925"/>
          <p14:tracePt t="169668" x="3670300" y="2946400"/>
          <p14:tracePt t="169684" x="3670300" y="2938463"/>
          <p14:tracePt t="169714" x="3670300" y="2928938"/>
          <p14:tracePt t="169730" x="3660775" y="2928938"/>
          <p14:tracePt t="169746" x="3660775" y="2911475"/>
          <p14:tracePt t="169760" x="3660775" y="2901950"/>
          <p14:tracePt t="169776" x="3660775" y="2894013"/>
          <p14:tracePt t="169807" x="3670300" y="2884488"/>
          <p14:tracePt t="169814" x="3687763" y="2884488"/>
          <p14:tracePt t="169822" x="3687763" y="2874963"/>
          <p14:tracePt t="169837" x="3705225" y="2874963"/>
          <p14:tracePt t="169869" x="3705225" y="2867025"/>
          <p14:tracePt t="169886" x="3714750" y="2867025"/>
          <p14:tracePt t="169903" x="3732213" y="2857500"/>
          <p14:tracePt t="169920" x="3741738" y="2849563"/>
          <p14:tracePt t="169936" x="3759200" y="2849563"/>
          <p14:tracePt t="169976" x="3768725" y="2830513"/>
          <p14:tracePt t="170022" x="3776663" y="2830513"/>
          <p14:tracePt t="170030" x="3786188" y="2822575"/>
          <p14:tracePt t="170037" x="3786188" y="2813050"/>
          <p14:tracePt t="170060" x="3795713" y="2813050"/>
          <p14:tracePt t="170069" x="3795713" y="2803525"/>
          <p14:tracePt t="170086" x="3803650" y="2803525"/>
          <p14:tracePt t="170103" x="3830638" y="2803525"/>
          <p14:tracePt t="170120" x="3840163" y="2803525"/>
          <p14:tracePt t="170136" x="3848100" y="2803525"/>
          <p14:tracePt t="170160" x="3857625" y="2813050"/>
          <p14:tracePt t="170182" x="3867150" y="2813050"/>
          <p14:tracePt t="170198" x="3875088" y="2813050"/>
          <p14:tracePt t="170222" x="3884613" y="2813050"/>
          <p14:tracePt t="170236" x="3894138" y="2813050"/>
          <p14:tracePt t="170268" x="3911600" y="2813050"/>
          <p14:tracePt t="170282" x="3911600" y="2822575"/>
          <p14:tracePt t="170289" x="3919538" y="2822575"/>
          <p14:tracePt t="170304" x="3919538" y="2840038"/>
          <p14:tracePt t="170320" x="3929063" y="2857500"/>
          <p14:tracePt t="170336" x="3929063" y="2874963"/>
          <p14:tracePt t="170353" x="3929063" y="2884488"/>
          <p14:tracePt t="170370" x="3929063" y="2911475"/>
          <p14:tracePt t="170386" x="3929063" y="2921000"/>
          <p14:tracePt t="170403" x="3929063" y="2946400"/>
          <p14:tracePt t="170420" x="3929063" y="2973388"/>
          <p14:tracePt t="170436" x="3929063" y="2982913"/>
          <p14:tracePt t="170453" x="3929063" y="2992438"/>
          <p14:tracePt t="170470" x="3919538" y="3009900"/>
          <p14:tracePt t="170486" x="3894138" y="3009900"/>
          <p14:tracePt t="170503" x="3894138" y="3017838"/>
          <p14:tracePt t="170536" x="3884613" y="3017838"/>
          <p14:tracePt t="170560" x="3875088" y="3017838"/>
          <p14:tracePt t="170582" x="3867150" y="3017838"/>
          <p14:tracePt t="170590" x="3857625" y="3017838"/>
          <p14:tracePt t="170603" x="3830638" y="3017838"/>
          <p14:tracePt t="170620" x="3795713" y="3017838"/>
          <p14:tracePt t="170637" x="3786188" y="3017838"/>
          <p14:tracePt t="170653" x="3751263" y="3017838"/>
          <p14:tracePt t="170686" x="3741738" y="3017838"/>
          <p14:tracePt t="170703" x="3732213" y="3017838"/>
          <p14:tracePt t="170720" x="3724275" y="3009900"/>
          <p14:tracePt t="170736" x="3724275" y="3000375"/>
          <p14:tracePt t="170753" x="3705225" y="2992438"/>
          <p14:tracePt t="170770" x="3705225" y="2982913"/>
          <p14:tracePt t="170786" x="3705225" y="2965450"/>
          <p14:tracePt t="170804" x="3697288" y="2946400"/>
          <p14:tracePt t="170837" x="3687763" y="2938463"/>
          <p14:tracePt t="170882" x="3687763" y="2928938"/>
          <p14:tracePt t="170898" x="3687763" y="2921000"/>
          <p14:tracePt t="170906" x="3687763" y="2911475"/>
          <p14:tracePt t="170920" x="3687763" y="2884488"/>
          <p14:tracePt t="170936" x="3687763" y="2874963"/>
          <p14:tracePt t="170953" x="3687763" y="2849563"/>
          <p14:tracePt t="170970" x="3687763" y="2840038"/>
          <p14:tracePt t="170986" x="3687763" y="2813050"/>
          <p14:tracePt t="171004" x="3687763" y="2795588"/>
          <p14:tracePt t="171020" x="3687763" y="2786063"/>
          <p14:tracePt t="171036" x="3687763" y="2778125"/>
          <p14:tracePt t="171053" x="3697288" y="2778125"/>
          <p14:tracePt t="171070" x="3714750" y="2768600"/>
          <p14:tracePt t="171087" x="3724275" y="2768600"/>
          <p14:tracePt t="171136" x="3732213" y="2768600"/>
          <p14:tracePt t="171144" x="3751263" y="2768600"/>
          <p14:tracePt t="171153" x="3776663" y="2768600"/>
          <p14:tracePt t="171170" x="3803650" y="2768600"/>
          <p14:tracePt t="171186" x="3840163" y="2768600"/>
          <p14:tracePt t="171203" x="3848100" y="2768600"/>
          <p14:tracePt t="171243" x="3857625" y="2768600"/>
          <p14:tracePt t="171250" x="3875088" y="2768600"/>
          <p14:tracePt t="171258" x="3884613" y="2768600"/>
          <p14:tracePt t="171274" x="3902075" y="2768600"/>
          <p14:tracePt t="171288" x="3919538" y="2768600"/>
          <p14:tracePt t="171304" x="3946525" y="2768600"/>
          <p14:tracePt t="171320" x="3965575" y="2768600"/>
          <p14:tracePt t="171337" x="3973513" y="2768600"/>
          <p14:tracePt t="171412" x="3973513" y="2778125"/>
          <p14:tracePt t="171420" x="3983038" y="2778125"/>
          <p14:tracePt t="171428" x="3983038" y="2786063"/>
          <p14:tracePt t="171436" x="3983038" y="2795588"/>
          <p14:tracePt t="171453" x="3983038" y="2803525"/>
          <p14:tracePt t="171470" x="3990975" y="2813050"/>
          <p14:tracePt t="171486" x="3990975" y="2840038"/>
          <p14:tracePt t="171504" x="3990975" y="2857500"/>
          <p14:tracePt t="171520" x="3990975" y="2874963"/>
          <p14:tracePt t="171536" x="3990975" y="2894013"/>
          <p14:tracePt t="171570" x="3990975" y="2911475"/>
          <p14:tracePt t="171587" x="3983038" y="2921000"/>
          <p14:tracePt t="171666" x="3973513" y="2921000"/>
          <p14:tracePt t="171674" x="3956050" y="2921000"/>
          <p14:tracePt t="171688" x="3929063" y="2921000"/>
          <p14:tracePt t="171704" x="3911600" y="2921000"/>
          <p14:tracePt t="171720" x="3894138" y="2921000"/>
          <p14:tracePt t="171753" x="3867150" y="2921000"/>
          <p14:tracePt t="171770" x="3848100" y="2921000"/>
          <p14:tracePt t="171788" x="3830638" y="2921000"/>
          <p14:tracePt t="171805" x="3822700" y="2921000"/>
          <p14:tracePt t="171820" x="3803650" y="2921000"/>
          <p14:tracePt t="171837" x="3795713" y="2921000"/>
          <p14:tracePt t="171870" x="3776663" y="2921000"/>
          <p14:tracePt t="171888" x="3768725" y="2921000"/>
          <p14:tracePt t="171904" x="3751263" y="2921000"/>
          <p14:tracePt t="171920" x="3732213" y="2921000"/>
          <p14:tracePt t="171972" x="3724275" y="2901950"/>
          <p14:tracePt t="171980" x="3724275" y="2894013"/>
          <p14:tracePt t="171989" x="3724275" y="2884488"/>
          <p14:tracePt t="172003" x="3714750" y="2874963"/>
          <p14:tracePt t="172020" x="3714750" y="2857500"/>
          <p14:tracePt t="172037" x="3714750" y="2849563"/>
          <p14:tracePt t="172053" x="3714750" y="2830513"/>
          <p14:tracePt t="172070" x="3714750" y="2822575"/>
          <p14:tracePt t="172087" x="3714750" y="2803525"/>
          <p14:tracePt t="172104" x="3714750" y="2795588"/>
          <p14:tracePt t="172120" x="3714750" y="2778125"/>
          <p14:tracePt t="172137" x="3714750" y="2759075"/>
          <p14:tracePt t="172154" x="3714750" y="2751138"/>
          <p14:tracePt t="172170" x="3724275" y="2732088"/>
          <p14:tracePt t="172187" x="3741738" y="2724150"/>
          <p14:tracePt t="172226" x="3751263" y="2714625"/>
          <p14:tracePt t="172264" x="3759200" y="2714625"/>
          <p14:tracePt t="172272" x="3768725" y="2714625"/>
          <p14:tracePt t="172288" x="3776663" y="2714625"/>
          <p14:tracePt t="172305" x="3813175" y="2714625"/>
          <p14:tracePt t="172320" x="3840163" y="2714625"/>
          <p14:tracePt t="172336" x="3867150" y="2714625"/>
          <p14:tracePt t="172353" x="3884613" y="2714625"/>
          <p14:tracePt t="172370" x="3894138" y="2714625"/>
          <p14:tracePt t="172389" x="3902075" y="2714625"/>
          <p14:tracePt t="172403" x="3911600" y="2714625"/>
          <p14:tracePt t="172420" x="3929063" y="2714625"/>
          <p14:tracePt t="172464" x="3938588" y="2714625"/>
          <p14:tracePt t="172488" x="3946525" y="2724150"/>
          <p14:tracePt t="172496" x="3956050" y="2724150"/>
          <p14:tracePt t="172510" x="3965575" y="2724150"/>
          <p14:tracePt t="172520" x="3965575" y="2732088"/>
          <p14:tracePt t="172536" x="3973513" y="2751138"/>
          <p14:tracePt t="172553" x="4000500" y="2778125"/>
          <p14:tracePt t="172569" x="4000500" y="2803525"/>
          <p14:tracePt t="172585" x="4000500" y="2822575"/>
          <p14:tracePt t="172602" x="4000500" y="2840038"/>
          <p14:tracePt t="172619" x="4000500" y="2849563"/>
          <p14:tracePt t="172636" x="4000500" y="2867025"/>
          <p14:tracePt t="172653" x="4000500" y="2874963"/>
          <p14:tracePt t="172669" x="4000500" y="2901950"/>
          <p14:tracePt t="172703" x="3973513" y="2921000"/>
          <p14:tracePt t="172747" x="3965575" y="2928938"/>
          <p14:tracePt t="172787" x="3956050" y="2928938"/>
          <p14:tracePt t="172802" x="3946525" y="2928938"/>
          <p14:tracePt t="172809" x="3938588" y="2928938"/>
          <p14:tracePt t="172825" x="3929063" y="2928938"/>
          <p14:tracePt t="172840" x="3911600" y="2928938"/>
          <p14:tracePt t="172853" x="3902075" y="2928938"/>
          <p14:tracePt t="172886" x="3894138" y="2928938"/>
          <p14:tracePt t="173278" x="3884613" y="2928938"/>
          <p14:tracePt t="173595" x="3884613" y="2921000"/>
          <p14:tracePt t="173609" x="3884613" y="2911475"/>
          <p14:tracePt t="173624" x="3884613" y="2894013"/>
          <p14:tracePt t="173663" x="3884613" y="2884488"/>
          <p14:tracePt t="176621" x="3884613" y="2874963"/>
          <p14:tracePt t="176820" x="3884613" y="2867025"/>
          <p14:tracePt t="177383" x="3894138" y="2867025"/>
          <p14:tracePt t="177405" x="3902075" y="2867025"/>
          <p14:tracePt t="177413" x="3919538" y="2867025"/>
          <p14:tracePt t="177422" x="3938588" y="2874963"/>
          <p14:tracePt t="177437" x="4037013" y="2901950"/>
          <p14:tracePt t="177454" x="4098925" y="2921000"/>
          <p14:tracePt t="177471" x="4116388" y="2921000"/>
          <p14:tracePt t="177488" x="4143375" y="2938463"/>
          <p14:tracePt t="177505" x="4170363" y="2946400"/>
          <p14:tracePt t="177521" x="4170363" y="2955925"/>
          <p14:tracePt t="177537" x="4179888" y="2992438"/>
          <p14:tracePt t="177570" x="4187825" y="3000375"/>
          <p14:tracePt t="177606" x="4197350" y="3000375"/>
          <p14:tracePt t="177623" x="4197350" y="3009900"/>
          <p14:tracePt t="177660" x="4205288" y="3009900"/>
          <p14:tracePt t="177675" x="4214813" y="3017838"/>
          <p14:tracePt t="177689" x="4224338" y="3017838"/>
          <p14:tracePt t="177697" x="4241800" y="3017838"/>
          <p14:tracePt t="177706" x="4241800" y="3036888"/>
          <p14:tracePt t="177721" x="4251325" y="3044825"/>
          <p14:tracePt t="177737" x="4259263" y="3054350"/>
          <p14:tracePt t="177754" x="4259263" y="3063875"/>
          <p14:tracePt t="177790" x="4268788" y="3063875"/>
          <p14:tracePt t="177851" x="4268788" y="3071813"/>
          <p14:tracePt t="177868" x="4268788" y="3081338"/>
          <p14:tracePt t="178498" x="4268788" y="3089275"/>
          <p14:tracePt t="178519" x="4268788" y="3116263"/>
          <p14:tracePt t="178582" x="4268788" y="3125788"/>
          <p14:tracePt t="178589" x="4268788" y="3135313"/>
          <p14:tracePt t="178604" x="4268788" y="3143250"/>
          <p14:tracePt t="178621" x="4268788" y="3152775"/>
          <p14:tracePt t="178637" x="4268788" y="3170238"/>
          <p14:tracePt t="178654" x="4268788" y="3187700"/>
          <p14:tracePt t="178671" x="4276725" y="3206750"/>
          <p14:tracePt t="178687" x="4276725" y="3214688"/>
          <p14:tracePt t="178704" x="4276725" y="3224213"/>
          <p14:tracePt t="178827" x="4286250" y="3224213"/>
          <p14:tracePt t="178974" x="4295775" y="3224213"/>
          <p14:tracePt t="178996" x="4313238" y="3224213"/>
          <p14:tracePt t="179458" x="4313238" y="3214688"/>
          <p14:tracePt t="179472" x="4313238" y="3206750"/>
          <p14:tracePt t="179496" x="4322763" y="3206750"/>
          <p14:tracePt t="179817" x="4322763" y="3197225"/>
          <p14:tracePt t="179833" x="4322763" y="3187700"/>
          <p14:tracePt t="179896" x="4322763" y="3179763"/>
          <p14:tracePt t="179910" x="4322763" y="3170238"/>
          <p14:tracePt t="180634" x="4322763" y="3152775"/>
          <p14:tracePt t="180640" x="4322763" y="3143250"/>
          <p14:tracePt t="180656" x="4295775" y="3108325"/>
          <p14:tracePt t="180671" x="4295775" y="3089275"/>
          <p14:tracePt t="180688" x="4268788" y="3054350"/>
          <p14:tracePt t="180704" x="4251325" y="3027363"/>
          <p14:tracePt t="180721" x="4214813" y="2992438"/>
          <p14:tracePt t="180738" x="4170363" y="2955925"/>
          <p14:tracePt t="180755" x="4081463" y="2867025"/>
          <p14:tracePt t="180772" x="4044950" y="2830513"/>
          <p14:tracePt t="180788" x="3973513" y="2778125"/>
          <p14:tracePt t="180804" x="3956050" y="2751138"/>
          <p14:tracePt t="180821" x="3884613" y="2679700"/>
          <p14:tracePt t="180839" x="3813175" y="2660650"/>
          <p14:tracePt t="180856" x="3803650" y="2652713"/>
          <p14:tracePt t="180887" x="3786188" y="2652713"/>
          <p14:tracePt t="181057" x="3813175" y="2687638"/>
          <p14:tracePt t="181062" x="3840163" y="2706688"/>
          <p14:tracePt t="181073" x="3857625" y="2706688"/>
          <p14:tracePt t="181088" x="3938588" y="2741613"/>
          <p14:tracePt t="181104" x="4098925" y="2822575"/>
          <p14:tracePt t="181121" x="4276725" y="2857500"/>
          <p14:tracePt t="181139" x="4589463" y="2965450"/>
          <p14:tracePt t="181156" x="4724400" y="3009900"/>
          <p14:tracePt t="181171" x="4921250" y="3044825"/>
          <p14:tracePt t="181188" x="5160963" y="3063875"/>
          <p14:tracePt t="181204" x="5367338" y="3108325"/>
          <p14:tracePt t="181221" x="5635625" y="3143250"/>
          <p14:tracePt t="181238" x="5732463" y="3160713"/>
          <p14:tracePt t="181256" x="5884863" y="3214688"/>
          <p14:tracePt t="181271" x="6000750" y="3232150"/>
          <p14:tracePt t="181288" x="6116638" y="3241675"/>
          <p14:tracePt t="181305" x="6232525" y="3259138"/>
          <p14:tracePt t="181321" x="6340475" y="3278188"/>
          <p14:tracePt t="181337" x="6438900" y="3286125"/>
          <p14:tracePt t="181354" x="6564313" y="3303588"/>
          <p14:tracePt t="181370" x="6813550" y="3322638"/>
          <p14:tracePt t="181387" x="6884988" y="3330575"/>
          <p14:tracePt t="181404" x="7027863" y="3330575"/>
          <p14:tracePt t="181420" x="7143750" y="3330575"/>
          <p14:tracePt t="181437" x="7232650" y="3340100"/>
          <p14:tracePt t="181454" x="7421563" y="3313113"/>
          <p14:tracePt t="181470" x="7510463" y="3313113"/>
          <p14:tracePt t="181487" x="7589838" y="3286125"/>
          <p14:tracePt t="181504" x="7670800" y="3268663"/>
          <p14:tracePt t="181520" x="7697788" y="3259138"/>
          <p14:tracePt t="181523" x="7724775" y="3259138"/>
          <p14:tracePt t="181537" x="7742238" y="3259138"/>
          <p14:tracePt t="181555" x="7778750" y="3224213"/>
          <p14:tracePt t="181571" x="7786688" y="3224213"/>
          <p14:tracePt t="181604" x="7786688" y="3214688"/>
          <p14:tracePt t="181632" x="7786688" y="3197225"/>
          <p14:tracePt t="181640" x="7786688" y="3170238"/>
          <p14:tracePt t="181654" x="7742238" y="3071813"/>
          <p14:tracePt t="181671" x="7707313" y="3027363"/>
          <p14:tracePt t="181688" x="7680325" y="2973388"/>
          <p14:tracePt t="181704" x="7635875" y="2938463"/>
          <p14:tracePt t="181721" x="7572375" y="2921000"/>
          <p14:tracePt t="181738" x="7439025" y="2894013"/>
          <p14:tracePt t="181754" x="7286625" y="2874963"/>
          <p14:tracePt t="181771" x="7180263" y="2857500"/>
          <p14:tracePt t="181788" x="7126288" y="2857500"/>
          <p14:tracePt t="181805" x="7027863" y="2849563"/>
          <p14:tracePt t="181822" x="6938963" y="2849563"/>
          <p14:tracePt t="181838" x="6850063" y="2849563"/>
          <p14:tracePt t="181854" x="6813550" y="2849563"/>
          <p14:tracePt t="181871" x="6786563" y="2849563"/>
          <p14:tracePt t="181888" x="6751638" y="2849563"/>
          <p14:tracePt t="181904" x="6724650" y="2849563"/>
          <p14:tracePt t="181921" x="6707188" y="2849563"/>
          <p14:tracePt t="181938" x="6688138" y="2857500"/>
          <p14:tracePt t="181954" x="6661150" y="2857500"/>
          <p14:tracePt t="181971" x="6635750" y="2874963"/>
          <p14:tracePt t="181988" x="6626225" y="2874963"/>
          <p14:tracePt t="182005" x="6599238" y="2901950"/>
          <p14:tracePt t="182021" x="6589713" y="2928938"/>
          <p14:tracePt t="182024" x="6589713" y="2938463"/>
          <p14:tracePt t="182038" x="6589713" y="2965450"/>
          <p14:tracePt t="182055" x="6589713" y="3017838"/>
          <p14:tracePt t="182071" x="6589713" y="3044825"/>
          <p14:tracePt t="182088" x="6589713" y="3071813"/>
          <p14:tracePt t="182104" x="6589713" y="3098800"/>
          <p14:tracePt t="182121" x="6581775" y="3143250"/>
          <p14:tracePt t="182138" x="6572250" y="3214688"/>
          <p14:tracePt t="182154" x="6572250" y="3278188"/>
          <p14:tracePt t="182171" x="6572250" y="3340100"/>
          <p14:tracePt t="182188" x="6572250" y="3367088"/>
          <p14:tracePt t="182204" x="6572250" y="3402013"/>
          <p14:tracePt t="182222" x="6572250" y="3429000"/>
          <p14:tracePt t="182238" x="6572250" y="3438525"/>
          <p14:tracePt t="182255" x="6572250" y="3446463"/>
          <p14:tracePt t="182271" x="6572250" y="3455988"/>
          <p14:tracePt t="182288" x="6589713" y="3509963"/>
          <p14:tracePt t="182305" x="6589713" y="3527425"/>
          <p14:tracePt t="182322" x="6608763" y="3536950"/>
          <p14:tracePt t="182338" x="6608763" y="3554413"/>
          <p14:tracePt t="182354" x="6608763" y="3581400"/>
          <p14:tracePt t="182372" x="6616700" y="3598863"/>
          <p14:tracePt t="182388" x="6635750" y="3616325"/>
          <p14:tracePt t="182404" x="6680200" y="3625850"/>
          <p14:tracePt t="182422" x="6742113" y="3652838"/>
          <p14:tracePt t="182438" x="6759575" y="3662363"/>
          <p14:tracePt t="182454" x="6804025" y="3662363"/>
          <p14:tracePt t="182471" x="6850063" y="3662363"/>
          <p14:tracePt t="182488" x="6894513" y="3662363"/>
          <p14:tracePt t="182505" x="6921500" y="3662363"/>
          <p14:tracePt t="182523" x="7000875" y="3662363"/>
          <p14:tracePt t="182538" x="7064375" y="3662363"/>
          <p14:tracePt t="182554" x="7143750" y="3670300"/>
          <p14:tracePt t="182571" x="7207250" y="3697288"/>
          <p14:tracePt t="182588" x="7278688" y="3706813"/>
          <p14:tracePt t="182606" x="7350125" y="3714750"/>
          <p14:tracePt t="182622" x="7402513" y="3714750"/>
          <p14:tracePt t="182638" x="7429500" y="3714750"/>
          <p14:tracePt t="182655" x="7510463" y="3714750"/>
          <p14:tracePt t="182671" x="7616825" y="3697288"/>
          <p14:tracePt t="182688" x="7724775" y="3697288"/>
          <p14:tracePt t="182706" x="7875588" y="3687763"/>
          <p14:tracePt t="182722" x="7902575" y="3687763"/>
          <p14:tracePt t="182738" x="7947025" y="3697288"/>
          <p14:tracePt t="182755" x="7983538" y="3697288"/>
          <p14:tracePt t="182771" x="8045450" y="3697288"/>
          <p14:tracePt t="182788" x="8126413" y="3714750"/>
          <p14:tracePt t="182806" x="8251825" y="3714750"/>
          <p14:tracePt t="182822" x="8340725" y="3714750"/>
          <p14:tracePt t="182838" x="8439150" y="3714750"/>
          <p14:tracePt t="182855" x="8510588" y="3714750"/>
          <p14:tracePt t="182871" x="8572500" y="3714750"/>
          <p14:tracePt t="182888" x="8609013" y="3714750"/>
          <p14:tracePt t="182906" x="8636000" y="3714750"/>
          <p14:tracePt t="182923" x="8653463" y="3714750"/>
          <p14:tracePt t="182938" x="8688388" y="3714750"/>
          <p14:tracePt t="182955" x="8697913" y="3714750"/>
          <p14:tracePt t="182971" x="8707438" y="3714750"/>
          <p14:tracePt t="182988" x="8732838" y="3706813"/>
          <p14:tracePt t="183006" x="8742363" y="3706813"/>
          <p14:tracePt t="183023" x="8759825" y="3687763"/>
          <p14:tracePt t="183039" x="8769350" y="3687763"/>
          <p14:tracePt t="183054" x="8796338" y="3679825"/>
          <p14:tracePt t="183071" x="8796338" y="3662363"/>
          <p14:tracePt t="183088" x="8804275" y="3652838"/>
          <p14:tracePt t="183106" x="8813800" y="3616325"/>
          <p14:tracePt t="183123" x="8813800" y="3598863"/>
          <p14:tracePt t="183138" x="8823325" y="3581400"/>
          <p14:tracePt t="183155" x="8831263" y="3544888"/>
          <p14:tracePt t="183171" x="8831263" y="3517900"/>
          <p14:tracePt t="183188" x="8831263" y="3482975"/>
          <p14:tracePt t="183206" x="8831263" y="3455988"/>
          <p14:tracePt t="183223" x="8831263" y="3421063"/>
          <p14:tracePt t="183238" x="8831263" y="3411538"/>
          <p14:tracePt t="183255" x="8831263" y="3394075"/>
          <p14:tracePt t="183271" x="8831263" y="3375025"/>
          <p14:tracePt t="183288" x="8831263" y="3367088"/>
          <p14:tracePt t="183306" x="8831263" y="3349625"/>
          <p14:tracePt t="183322" x="8831263" y="3322638"/>
          <p14:tracePt t="183337" x="8804275" y="3251200"/>
          <p14:tracePt t="183355" x="8804275" y="3206750"/>
          <p14:tracePt t="183371" x="8804275" y="3179763"/>
          <p14:tracePt t="183388" x="8804275" y="3135313"/>
          <p14:tracePt t="183406" x="8778875" y="3044825"/>
          <p14:tracePt t="183422" x="8778875" y="3017838"/>
          <p14:tracePt t="183438" x="8751888" y="3000375"/>
          <p14:tracePt t="183454" x="8707438" y="2965450"/>
          <p14:tracePt t="183471" x="8670925" y="2938463"/>
          <p14:tracePt t="183488" x="8609013" y="2911475"/>
          <p14:tracePt t="183506" x="8501063" y="2884488"/>
          <p14:tracePt t="183523" x="8474075" y="2874963"/>
          <p14:tracePt t="183538" x="8394700" y="2874963"/>
          <p14:tracePt t="183555" x="8331200" y="2857500"/>
          <p14:tracePt t="183571" x="8286750" y="2849563"/>
          <p14:tracePt t="183588" x="8197850" y="2813050"/>
          <p14:tracePt t="183606" x="8089900" y="2732088"/>
          <p14:tracePt t="183621" x="8054975" y="2724150"/>
          <p14:tracePt t="183638" x="7993063" y="2724150"/>
          <p14:tracePt t="183654" x="7947025" y="2706688"/>
          <p14:tracePt t="183671" x="7902575" y="2697163"/>
          <p14:tracePt t="183688" x="7840663" y="2687638"/>
          <p14:tracePt t="183706" x="7715250" y="2643188"/>
          <p14:tracePt t="183721" x="7589838" y="2635250"/>
          <p14:tracePt t="183738" x="7483475" y="2635250"/>
          <p14:tracePt t="183755" x="7367588" y="2616200"/>
          <p14:tracePt t="183771" x="7278688" y="2608263"/>
          <p14:tracePt t="183788" x="7170738" y="2608263"/>
          <p14:tracePt t="183806" x="7099300" y="2608263"/>
          <p14:tracePt t="183821" x="7027863" y="2608263"/>
          <p14:tracePt t="183838" x="6946900" y="2608263"/>
          <p14:tracePt t="183854" x="6875463" y="2608263"/>
          <p14:tracePt t="183871" x="6813550" y="2608263"/>
          <p14:tracePt t="183887" x="6724650" y="2608263"/>
          <p14:tracePt t="183904" x="6616700" y="2608263"/>
          <p14:tracePt t="183921" x="6564313" y="2608263"/>
          <p14:tracePt t="183937" x="6518275" y="2608263"/>
          <p14:tracePt t="183954" x="6446838" y="2625725"/>
          <p14:tracePt t="183971" x="6394450" y="2625725"/>
          <p14:tracePt t="183988" x="6340475" y="2625725"/>
          <p14:tracePt t="184005" x="6296025" y="2625725"/>
          <p14:tracePt t="184021" x="6259513" y="2625725"/>
          <p14:tracePt t="184038" x="6242050" y="2625725"/>
          <p14:tracePt t="184054" x="6207125" y="2625725"/>
          <p14:tracePt t="184071" x="6188075" y="2625725"/>
          <p14:tracePt t="184088" x="6180138" y="2635250"/>
          <p14:tracePt t="184105" x="6143625" y="2643188"/>
          <p14:tracePt t="184122" x="6135688" y="2643188"/>
          <p14:tracePt t="184138" x="6126163" y="2660650"/>
          <p14:tracePt t="184155" x="6099175" y="2714625"/>
          <p14:tracePt t="184171" x="6099175" y="2741613"/>
          <p14:tracePt t="184188" x="6072188" y="2803525"/>
          <p14:tracePt t="184205" x="6054725" y="2874963"/>
          <p14:tracePt t="184221" x="6045200" y="2894013"/>
          <p14:tracePt t="184238" x="6045200" y="2928938"/>
          <p14:tracePt t="184255" x="6045200" y="2946400"/>
          <p14:tracePt t="184271" x="6037263" y="2973388"/>
          <p14:tracePt t="184288" x="6037263" y="2982913"/>
          <p14:tracePt t="184305" x="6037263" y="3009900"/>
          <p14:tracePt t="184321" x="6027738" y="3017838"/>
          <p14:tracePt t="184354" x="6018213" y="3017838"/>
          <p14:tracePt t="184383" x="6000750" y="3027363"/>
          <p14:tracePt t="184389" x="5983288" y="3027363"/>
          <p14:tracePt t="184405" x="5938838" y="3044825"/>
          <p14:tracePt t="184421" x="5857875" y="3071813"/>
          <p14:tracePt t="184438" x="5795963" y="3081338"/>
          <p14:tracePt t="184455" x="5707063" y="3081338"/>
          <p14:tracePt t="184471" x="5626100" y="3081338"/>
          <p14:tracePt t="184488" x="5473700" y="3081338"/>
          <p14:tracePt t="184505" x="5357813" y="3081338"/>
          <p14:tracePt t="184521" x="5251450" y="3081338"/>
          <p14:tracePt t="184538" x="5126038" y="3081338"/>
          <p14:tracePt t="184555" x="5027613" y="3081338"/>
          <p14:tracePt t="184571" x="4921250" y="3081338"/>
          <p14:tracePt t="184588" x="4803775" y="3081338"/>
          <p14:tracePt t="184605" x="4714875" y="3081338"/>
          <p14:tracePt t="184621" x="4616450" y="3081338"/>
          <p14:tracePt t="184638" x="4545013" y="3081338"/>
          <p14:tracePt t="184655" x="4419600" y="3081338"/>
          <p14:tracePt t="184672" x="4384675" y="3081338"/>
          <p14:tracePt t="184688" x="4241800" y="3081338"/>
          <p14:tracePt t="184705" x="4179888" y="3081338"/>
          <p14:tracePt t="184721" x="4089400" y="3063875"/>
          <p14:tracePt t="184738" x="4027488" y="3063875"/>
          <p14:tracePt t="184755" x="3938588" y="3054350"/>
          <p14:tracePt t="184771" x="3884613" y="3054350"/>
          <p14:tracePt t="184788" x="3822700" y="3036888"/>
          <p14:tracePt t="184805" x="3768725" y="3027363"/>
          <p14:tracePt t="184821" x="3724275" y="3027363"/>
          <p14:tracePt t="184838" x="3679825" y="3027363"/>
          <p14:tracePt t="184855" x="3643313" y="3017838"/>
          <p14:tracePt t="184872" x="3625850" y="3017838"/>
          <p14:tracePt t="184888" x="3598863" y="3017838"/>
          <p14:tracePt t="184905" x="3571875" y="2992438"/>
          <p14:tracePt t="184921" x="3562350" y="2982913"/>
          <p14:tracePt t="184938" x="3562350" y="2973388"/>
          <p14:tracePt t="184955" x="3554413" y="2973388"/>
          <p14:tracePt t="185005" x="3554413" y="2965450"/>
          <p14:tracePt t="185027" x="3562350" y="2965450"/>
          <p14:tracePt t="185051" x="3571875" y="2965450"/>
          <p14:tracePt t="185067" x="3581400" y="2965450"/>
          <p14:tracePt t="185073" x="3598863" y="2965450"/>
          <p14:tracePt t="185089" x="3616325" y="2965450"/>
          <p14:tracePt t="185106" x="3670300" y="2965450"/>
          <p14:tracePt t="185121" x="3697288" y="2973388"/>
          <p14:tracePt t="185138" x="3741738" y="2992438"/>
          <p14:tracePt t="185155" x="3776663" y="3000375"/>
          <p14:tracePt t="185173" x="3822700" y="3009900"/>
          <p14:tracePt t="185189" x="3840163" y="3009900"/>
          <p14:tracePt t="185222" x="3884613" y="3017838"/>
          <p14:tracePt t="185239" x="3946525" y="3017838"/>
          <p14:tracePt t="185255" x="4037013" y="3044825"/>
          <p14:tracePt t="185271" x="4081463" y="3044825"/>
          <p14:tracePt t="185288" x="4108450" y="3054350"/>
          <p14:tracePt t="185304" x="4152900" y="3054350"/>
          <p14:tracePt t="185321" x="4214813" y="3063875"/>
          <p14:tracePt t="185337" x="4259263" y="3081338"/>
          <p14:tracePt t="185354" x="4295775" y="3089275"/>
          <p14:tracePt t="185371" x="4330700" y="3108325"/>
          <p14:tracePt t="185387" x="4357688" y="3125788"/>
          <p14:tracePt t="185420" x="4375150" y="3135313"/>
          <p14:tracePt t="185489" x="4375150" y="3143250"/>
          <p14:tracePt t="185664" x="4384675" y="3143250"/>
          <p14:tracePt t="185689" x="4384675" y="3135313"/>
          <p14:tracePt t="185695" x="4384675" y="3116263"/>
          <p14:tracePt t="185873" x="4384675" y="3125788"/>
          <p14:tracePt t="186265" x="4367213" y="3125788"/>
          <p14:tracePt t="186311" x="4348163" y="3116263"/>
          <p14:tracePt t="186319" x="4340225" y="3108325"/>
          <p14:tracePt t="186324" x="4313238" y="3098800"/>
          <p14:tracePt t="186338" x="4276725" y="3071813"/>
          <p14:tracePt t="186356" x="4232275" y="3054350"/>
          <p14:tracePt t="186372" x="4187825" y="3054350"/>
          <p14:tracePt t="186388" x="4152900" y="3027363"/>
          <p14:tracePt t="186405" x="4116388" y="3017838"/>
          <p14:tracePt t="186421" x="4098925" y="3009900"/>
          <p14:tracePt t="186438" x="4081463" y="3000375"/>
          <p14:tracePt t="186456" x="4017963" y="2965450"/>
          <p14:tracePt t="186472" x="4000500" y="2955925"/>
          <p14:tracePt t="186488" x="3983038" y="2938463"/>
          <p14:tracePt t="186505" x="3965575" y="2928938"/>
          <p14:tracePt t="186522" x="3946525" y="2928938"/>
          <p14:tracePt t="186741" x="3938588" y="2928938"/>
          <p14:tracePt t="186750" x="3929063" y="2928938"/>
          <p14:tracePt t="186771" x="3929063" y="2946400"/>
          <p14:tracePt t="189707" x="3929063" y="2973388"/>
          <p14:tracePt t="189713" x="3919538" y="3017838"/>
          <p14:tracePt t="189722" x="3919538" y="3054350"/>
          <p14:tracePt t="189739" x="3875088" y="3116263"/>
          <p14:tracePt t="189756" x="3795713" y="3170238"/>
          <p14:tracePt t="189772" x="3732213" y="3197225"/>
          <p14:tracePt t="189789" x="3643313" y="3214688"/>
          <p14:tracePt t="189806" x="3589338" y="3214688"/>
          <p14:tracePt t="189822" x="3544888" y="3197225"/>
          <p14:tracePt t="189839" x="3536950" y="3197225"/>
          <p14:tracePt t="189855" x="3527425" y="3197225"/>
          <p14:tracePt t="189889" x="3517900" y="3197225"/>
          <p14:tracePt t="189937" x="3517900" y="3187700"/>
          <p14:tracePt t="189951" x="3517900" y="3179763"/>
          <p14:tracePt t="190046" x="3527425" y="3179763"/>
          <p14:tracePt t="190052" x="3571875" y="3170238"/>
          <p14:tracePt t="190060" x="3608388" y="3170238"/>
          <p14:tracePt t="190072" x="3652838" y="3170238"/>
          <p14:tracePt t="190089" x="3741738" y="3187700"/>
          <p14:tracePt t="190106" x="3919538" y="3179763"/>
          <p14:tracePt t="190122" x="3983038" y="3179763"/>
          <p14:tracePt t="190139" x="4027488" y="3179763"/>
          <p14:tracePt t="190155" x="4044950" y="3179763"/>
          <p14:tracePt t="190190" x="4044950" y="3187700"/>
          <p14:tracePt t="190205" x="4017963" y="3206750"/>
          <p14:tracePt t="190222" x="3983038" y="3214688"/>
          <p14:tracePt t="190239" x="3938588" y="3224213"/>
          <p14:tracePt t="190255" x="3848100" y="3224213"/>
          <p14:tracePt t="190272" x="3759200" y="3224213"/>
          <p14:tracePt t="190289" x="3660775" y="3224213"/>
          <p14:tracePt t="190306" x="3562350" y="3241675"/>
          <p14:tracePt t="190322" x="3536950" y="3241675"/>
          <p14:tracePt t="190338" x="3509963" y="3241675"/>
          <p14:tracePt t="190355" x="3490913" y="3232150"/>
          <p14:tracePt t="190398" x="3490913" y="3214688"/>
          <p14:tracePt t="190437" x="3517900" y="3214688"/>
          <p14:tracePt t="190444" x="3536950" y="3206750"/>
          <p14:tracePt t="190455" x="3562350" y="3206750"/>
          <p14:tracePt t="190472" x="3598863" y="3206750"/>
          <p14:tracePt t="190489" x="3679825" y="3206750"/>
          <p14:tracePt t="190505" x="3776663" y="3232150"/>
          <p14:tracePt t="190522" x="3867150" y="3232150"/>
          <p14:tracePt t="190539" x="4017963" y="3251200"/>
          <p14:tracePt t="190555" x="4125913" y="3251200"/>
          <p14:tracePt t="190573" x="4241800" y="3241675"/>
          <p14:tracePt t="190589" x="4286250" y="3224213"/>
          <p14:tracePt t="190713" x="4268788" y="3224213"/>
          <p14:tracePt t="190721" x="4259263" y="3224213"/>
          <p14:tracePt t="190729" x="4241800" y="3224213"/>
          <p14:tracePt t="190738" x="4214813" y="3224213"/>
          <p14:tracePt t="190755" x="4179888" y="3232150"/>
          <p14:tracePt t="190771" x="4133850" y="3232150"/>
          <p14:tracePt t="190789" x="4000500" y="3251200"/>
          <p14:tracePt t="190806" x="3884613" y="3232150"/>
          <p14:tracePt t="190822" x="3776663" y="3232150"/>
          <p14:tracePt t="190839" x="3687763" y="3232150"/>
          <p14:tracePt t="190855" x="3625850" y="3214688"/>
          <p14:tracePt t="190873" x="3589338" y="3214688"/>
          <p14:tracePt t="190914" x="3589338" y="3206750"/>
          <p14:tracePt t="190936" x="3598863" y="3206750"/>
          <p14:tracePt t="190943" x="3608388" y="3206750"/>
          <p14:tracePt t="190959" x="3625850" y="3206750"/>
          <p14:tracePt t="190974" x="3660775" y="3206750"/>
          <p14:tracePt t="190990" x="3705225" y="3206750"/>
          <p14:tracePt t="191005" x="3768725" y="3206750"/>
          <p14:tracePt t="191022" x="3894138" y="3214688"/>
          <p14:tracePt t="191039" x="4000500" y="3214688"/>
          <p14:tracePt t="191055" x="4108450" y="3206750"/>
          <p14:tracePt t="191074" x="4197350" y="3179763"/>
          <p14:tracePt t="191090" x="4259263" y="3170238"/>
          <p14:tracePt t="191106" x="4303713" y="3160713"/>
          <p14:tracePt t="191123" x="4330700" y="3160713"/>
          <p14:tracePt t="191157" x="4313238" y="3160713"/>
          <p14:tracePt t="191171" x="4303713" y="3160713"/>
          <p14:tracePt t="191189" x="4259263" y="3160713"/>
          <p14:tracePt t="191205" x="4224338" y="3160713"/>
          <p14:tracePt t="191221" x="4179888" y="3160713"/>
          <p14:tracePt t="191238" x="4152900" y="3170238"/>
          <p14:tracePt t="191256" x="4089400" y="3170238"/>
          <p14:tracePt t="191274" x="3911600" y="3197225"/>
          <p14:tracePt t="191290" x="3822700" y="3197225"/>
          <p14:tracePt t="191305" x="3724275" y="3197225"/>
          <p14:tracePt t="191322" x="3633788" y="3214688"/>
          <p14:tracePt t="191339" x="3581400" y="3214688"/>
          <p14:tracePt t="191355" x="3562350" y="3214688"/>
          <p14:tracePt t="191390" x="3571875" y="3214688"/>
          <p14:tracePt t="191405" x="3581400" y="3206750"/>
          <p14:tracePt t="191422" x="3608388" y="3206750"/>
          <p14:tracePt t="191439" x="3625850" y="3187700"/>
          <p14:tracePt t="191455" x="3687763" y="3179763"/>
          <p14:tracePt t="191474" x="3813175" y="3152775"/>
          <p14:tracePt t="191490" x="3884613" y="3143250"/>
          <p14:tracePt t="191505" x="3946525" y="3125788"/>
          <p14:tracePt t="191522" x="3990975" y="3125788"/>
          <p14:tracePt t="191539" x="4017963" y="3125788"/>
          <p14:tracePt t="191555" x="4027488" y="3125788"/>
          <p14:tracePt t="191636" x="4010025" y="3125788"/>
          <p14:tracePt t="191658" x="4000500" y="3125788"/>
          <p14:tracePt t="191666" x="3983038" y="3125788"/>
          <p14:tracePt t="191674" x="3973513" y="3125788"/>
          <p14:tracePt t="191689" x="3929063" y="3125788"/>
          <p14:tracePt t="191705" x="3867150" y="3125788"/>
          <p14:tracePt t="191722" x="3759200" y="3125788"/>
          <p14:tracePt t="191739" x="3697288" y="3125788"/>
          <p14:tracePt t="191756" x="3608388" y="3125788"/>
          <p14:tracePt t="191774" x="3455988" y="3125788"/>
          <p14:tracePt t="191789" x="3394075" y="3125788"/>
          <p14:tracePt t="191806" x="3322638" y="3125788"/>
          <p14:tracePt t="191822" x="3286125" y="3125788"/>
          <p14:tracePt t="191838" x="3268663" y="3125788"/>
          <p14:tracePt t="191855" x="3259138" y="3125788"/>
          <p14:tracePt t="192004" x="3259138" y="3116263"/>
          <p14:tracePt t="192012" x="3268663" y="3116263"/>
          <p14:tracePt t="192120" x="3276600" y="3116263"/>
          <p14:tracePt t="192166" x="3286125" y="3116263"/>
          <p14:tracePt t="192204" x="3295650" y="3116263"/>
          <p14:tracePt t="192272" x="3313113" y="3116263"/>
          <p14:tracePt t="192288" x="3322638" y="3116263"/>
          <p14:tracePt t="192296" x="3330575" y="3116263"/>
          <p14:tracePt t="192306" x="3340100" y="3116263"/>
          <p14:tracePt t="192322" x="3375025" y="3116263"/>
          <p14:tracePt t="192356" x="3394075" y="3116263"/>
          <p14:tracePt t="192372" x="3402013" y="3116263"/>
          <p14:tracePt t="192389" x="3411538" y="3116263"/>
          <p14:tracePt t="192618" x="3419475" y="3116263"/>
          <p14:tracePt t="192650" x="3429000" y="3125788"/>
          <p14:tracePt t="192657" x="3438525" y="3125788"/>
          <p14:tracePt t="192673" x="3455988" y="3125788"/>
          <p14:tracePt t="192749" x="3465513" y="3116263"/>
          <p14:tracePt t="192864" x="3465513" y="3108325"/>
          <p14:tracePt t="192896" x="3465513" y="3098800"/>
          <p14:tracePt t="192902" x="3465513" y="3081338"/>
          <p14:tracePt t="192926" x="3446463" y="3081338"/>
          <p14:tracePt t="192934" x="3446463" y="3071813"/>
          <p14:tracePt t="192948" x="3438525" y="3071813"/>
          <p14:tracePt t="192972" x="3429000" y="3071813"/>
          <p14:tracePt t="192980" x="3419475" y="3071813"/>
          <p14:tracePt t="192989" x="3411538" y="3071813"/>
          <p14:tracePt t="193006" x="3394075" y="3063875"/>
          <p14:tracePt t="193022" x="3375025" y="3063875"/>
          <p14:tracePt t="193039" x="3357563" y="3063875"/>
          <p14:tracePt t="193056" x="3340100" y="3063875"/>
          <p14:tracePt t="193094" x="3330575" y="3063875"/>
          <p14:tracePt t="193106" x="3330575" y="3089275"/>
          <p14:tracePt t="193126" x="3322638" y="3089275"/>
          <p14:tracePt t="193139" x="3322638" y="3098800"/>
          <p14:tracePt t="193202" x="3322638" y="3108325"/>
          <p14:tracePt t="193210" x="3322638" y="3116263"/>
          <p14:tracePt t="193226" x="3303588" y="3125788"/>
          <p14:tracePt t="193241" x="3303588" y="3135313"/>
          <p14:tracePt t="193264" x="3313113" y="3135313"/>
          <p14:tracePt t="193273" x="3313113" y="3152775"/>
          <p14:tracePt t="193289" x="3322638" y="3152775"/>
          <p14:tracePt t="193306" x="3330575" y="3160713"/>
          <p14:tracePt t="193322" x="3340100" y="3160713"/>
          <p14:tracePt t="193340" x="3357563" y="3170238"/>
          <p14:tracePt t="193372" x="3384550" y="3170238"/>
          <p14:tracePt t="193388" x="3402013" y="3160713"/>
          <p14:tracePt t="193405" x="3419475" y="3143250"/>
          <p14:tracePt t="193422" x="3429000" y="3143250"/>
          <p14:tracePt t="193438" x="3438525" y="3143250"/>
          <p14:tracePt t="193564" x="3446463" y="3143250"/>
          <p14:tracePt t="193570" x="3465513" y="3143250"/>
          <p14:tracePt t="193640" x="3465513" y="3152775"/>
          <p14:tracePt t="193656" x="3465513" y="3160713"/>
          <p14:tracePt t="193664" x="3465513" y="3170238"/>
          <p14:tracePt t="193672" x="3465513" y="3179763"/>
          <p14:tracePt t="193689" x="3465513" y="3187700"/>
          <p14:tracePt t="193706" x="3455988" y="3206750"/>
          <p14:tracePt t="193749" x="3446463" y="3224213"/>
          <p14:tracePt t="193831" x="3446463" y="3232150"/>
          <p14:tracePt t="193862" x="3438525" y="3232150"/>
          <p14:tracePt t="193948" x="3429000" y="3232150"/>
          <p14:tracePt t="193954" x="3429000" y="3241675"/>
          <p14:tracePt t="193970" x="3411538" y="3241675"/>
          <p14:tracePt t="193994" x="3402013" y="3241675"/>
          <p14:tracePt t="194002" x="3384550" y="3241675"/>
          <p14:tracePt t="194032" x="3375025" y="3241675"/>
          <p14:tracePt t="194054" x="3375025" y="3251200"/>
          <p14:tracePt t="194086" x="3367088" y="3251200"/>
          <p14:tracePt t="194094" x="3357563" y="3251200"/>
          <p14:tracePt t="194106" x="3348038" y="3251200"/>
          <p14:tracePt t="194125" x="3340100" y="3241675"/>
          <p14:tracePt t="194140" x="3330575" y="3241675"/>
          <p14:tracePt t="194156" x="3295650" y="3232150"/>
          <p14:tracePt t="194172" x="3276600" y="3214688"/>
          <p14:tracePt t="194189" x="3232150" y="3206750"/>
          <p14:tracePt t="194206" x="3160713" y="3179763"/>
          <p14:tracePt t="194224" x="3116263" y="3143250"/>
          <p14:tracePt t="194241" x="3089275" y="3098800"/>
          <p14:tracePt t="194256" x="3071813" y="3081338"/>
          <p14:tracePt t="194272" x="3071813" y="3017838"/>
          <p14:tracePt t="194289" x="3071813" y="2928938"/>
          <p14:tracePt t="194306" x="3027363" y="2849563"/>
          <p14:tracePt t="194324" x="3027363" y="2768600"/>
          <p14:tracePt t="194341" x="3017838" y="2741613"/>
          <p14:tracePt t="194356" x="3009900" y="2724150"/>
          <p14:tracePt t="194372" x="3009900" y="2714625"/>
          <p14:tracePt t="194389" x="3009900" y="2706688"/>
          <p14:tracePt t="194406" x="3017838" y="2697163"/>
          <p14:tracePt t="194424" x="3044825" y="2687638"/>
          <p14:tracePt t="194492" x="3054350" y="2687638"/>
          <p14:tracePt t="194500" x="3054350" y="2706688"/>
          <p14:tracePt t="194508" x="3081338" y="2751138"/>
          <p14:tracePt t="194524" x="3116263" y="2830513"/>
          <p14:tracePt t="194539" x="3143250" y="2894013"/>
          <p14:tracePt t="194556" x="3160713" y="2921000"/>
          <p14:tracePt t="194572" x="3179763" y="2946400"/>
          <p14:tracePt t="194589" x="3214688" y="2982913"/>
          <p14:tracePt t="194606" x="3259138" y="3009900"/>
          <p14:tracePt t="194624" x="3303588" y="3027363"/>
          <p14:tracePt t="194639" x="3348038" y="3027363"/>
          <p14:tracePt t="194656" x="3384550" y="3027363"/>
          <p14:tracePt t="194673" x="3411538" y="3027363"/>
          <p14:tracePt t="194689" x="3438525" y="3009900"/>
          <p14:tracePt t="194706" x="3446463" y="3000375"/>
          <p14:tracePt t="194723" x="3465513" y="2982913"/>
          <p14:tracePt t="194739" x="3482975" y="2982913"/>
          <p14:tracePt t="194756" x="3500438" y="2973388"/>
          <p14:tracePt t="194773" x="3500438" y="2965450"/>
          <p14:tracePt t="194806" x="3500438" y="2955925"/>
          <p14:tracePt t="194822" x="3500438" y="2928938"/>
          <p14:tracePt t="194839" x="3500438" y="2911475"/>
          <p14:tracePt t="194855" x="3500438" y="2901950"/>
          <p14:tracePt t="194872" x="3500438" y="2894013"/>
          <p14:tracePt t="194889" x="3490913" y="2894013"/>
          <p14:tracePt t="194905" x="3482975" y="2894013"/>
          <p14:tracePt t="194922" x="3455988" y="2894013"/>
          <p14:tracePt t="194939" x="3438525" y="2894013"/>
          <p14:tracePt t="194955" x="3411538" y="2894013"/>
          <p14:tracePt t="194972" x="3375025" y="2894013"/>
          <p14:tracePt t="194989" x="3357563" y="2894013"/>
          <p14:tracePt t="195005" x="3330575" y="2894013"/>
          <p14:tracePt t="195116" x="3348038" y="2894013"/>
          <p14:tracePt t="195123" x="3357563" y="2894013"/>
          <p14:tracePt t="195139" x="3375025" y="2884488"/>
          <p14:tracePt t="195156" x="3394075" y="2884488"/>
          <p14:tracePt t="195173" x="3419475" y="2874963"/>
          <p14:tracePt t="195189" x="3429000" y="2874963"/>
          <p14:tracePt t="195206" x="3438525" y="2874963"/>
          <p14:tracePt t="195692" x="3438525" y="2884488"/>
          <p14:tracePt t="195707" x="3438525" y="2894013"/>
          <p14:tracePt t="195715" x="3438525" y="2901950"/>
          <p14:tracePt t="195739" x="3438525" y="2911475"/>
          <p14:tracePt t="195752" x="3438525" y="2921000"/>
          <p14:tracePt t="195777" x="3438525" y="2938463"/>
          <p14:tracePt t="196328" x="3438525" y="2946400"/>
          <p14:tracePt t="196344" x="3438525" y="2955925"/>
          <p14:tracePt t="196352" x="3438525" y="2965450"/>
          <p14:tracePt t="196375" x="3438525" y="2973388"/>
          <p14:tracePt t="196406" x="3438525" y="2982913"/>
          <p14:tracePt t="196415" x="3438525" y="2992438"/>
          <p14:tracePt t="196429" x="3438525" y="3000375"/>
          <p14:tracePt t="196439" x="3446463" y="3017838"/>
          <p14:tracePt t="196456" x="3446463" y="3027363"/>
          <p14:tracePt t="196475" x="3455988" y="3044825"/>
          <p14:tracePt t="196491" x="3455988" y="3054350"/>
          <p14:tracePt t="196506" x="3455988" y="3063875"/>
          <p14:tracePt t="196523" x="3465513" y="3071813"/>
          <p14:tracePt t="196539" x="3465513" y="3089275"/>
          <p14:tracePt t="196575" x="3465513" y="3098800"/>
          <p14:tracePt t="196614" x="3465513" y="3108325"/>
          <p14:tracePt t="196636" x="3465513" y="3116263"/>
          <p14:tracePt t="196644" x="3473450" y="3116263"/>
          <p14:tracePt t="196656" x="3473450" y="3125788"/>
          <p14:tracePt t="196675" x="3473450" y="3143250"/>
          <p14:tracePt t="196745" x="3482975" y="3143250"/>
          <p14:tracePt t="196783" x="3500438" y="3143250"/>
          <p14:tracePt t="196805" x="3509963" y="3143250"/>
          <p14:tracePt t="196812" x="3517900" y="3143250"/>
          <p14:tracePt t="196823" x="3527425" y="3143250"/>
          <p14:tracePt t="196840" x="3536950" y="3143250"/>
          <p14:tracePt t="196856" x="3544888" y="3143250"/>
          <p14:tracePt t="196967" x="3544888" y="3160713"/>
          <p14:tracePt t="196999" x="3554413" y="3170238"/>
          <p14:tracePt t="197013" x="3554413" y="3179763"/>
          <p14:tracePt t="197037" x="3554413" y="3187700"/>
          <p14:tracePt t="197045" x="3571875" y="3187700"/>
          <p14:tracePt t="197060" x="3581400" y="3197225"/>
          <p14:tracePt t="197105" x="3581400" y="3206750"/>
          <p14:tracePt t="197120" x="3589338" y="3206750"/>
          <p14:tracePt t="197128" x="3589338" y="3232150"/>
          <p14:tracePt t="197140" x="3598863" y="3232150"/>
          <p14:tracePt t="197166" x="3608388" y="3241675"/>
          <p14:tracePt t="197174" x="3608388" y="3251200"/>
          <p14:tracePt t="197190" x="3616325" y="3268663"/>
          <p14:tracePt t="197206" x="3625850" y="3286125"/>
          <p14:tracePt t="197223" x="3643313" y="3313113"/>
          <p14:tracePt t="197239" x="3660775" y="3340100"/>
          <p14:tracePt t="197256" x="3670300" y="3375025"/>
          <p14:tracePt t="197274" x="3751263" y="3482975"/>
          <p14:tracePt t="197290" x="3786188" y="3527425"/>
          <p14:tracePt t="197307" x="3813175" y="3581400"/>
          <p14:tracePt t="197323" x="3830638" y="3598863"/>
          <p14:tracePt t="197339" x="3857625" y="3625850"/>
          <p14:tracePt t="197697" x="3857625" y="3616325"/>
          <p14:tracePt t="197767" x="3857625" y="3608388"/>
          <p14:tracePt t="197789" x="3857625" y="3598863"/>
          <p14:tracePt t="197805" x="3857625" y="3589338"/>
          <p14:tracePt t="197826" x="3857625" y="3581400"/>
          <p14:tracePt t="197834" x="3867150" y="3581400"/>
          <p14:tracePt t="197842" x="3867150" y="3571875"/>
          <p14:tracePt t="197889" x="3867150" y="3563938"/>
          <p14:tracePt t="197904" x="3867150" y="3544888"/>
          <p14:tracePt t="197921" x="3867150" y="3536950"/>
          <p14:tracePt t="197943" x="3867150" y="3527425"/>
          <p14:tracePt t="197951" x="3867150" y="3517900"/>
          <p14:tracePt t="197967" x="3867150" y="3509963"/>
          <p14:tracePt t="197981" x="3867150" y="3500438"/>
          <p14:tracePt t="198027" x="3867150" y="3492500"/>
          <p14:tracePt t="198043" x="3867150" y="3482975"/>
          <p14:tracePt t="198051" x="3875088" y="3482975"/>
          <p14:tracePt t="198073" x="3875088" y="3465513"/>
          <p14:tracePt t="198111" x="3875088" y="3455988"/>
          <p14:tracePt t="198159" x="3875088" y="3446463"/>
          <p14:tracePt t="198351" x="3875088" y="3438525"/>
          <p14:tracePt t="198365" x="3884613" y="3438525"/>
          <p14:tracePt t="198374" x="3902075" y="3438525"/>
          <p14:tracePt t="198390" x="3965575" y="3438525"/>
          <p14:tracePt t="198406" x="4098925" y="3421063"/>
          <p14:tracePt t="198423" x="4313238" y="3421063"/>
          <p14:tracePt t="198440" x="4633913" y="3349625"/>
          <p14:tracePt t="198456" x="5160963" y="3268663"/>
          <p14:tracePt t="198473" x="5589588" y="3232150"/>
          <p14:tracePt t="198490" x="5840413" y="3241675"/>
          <p14:tracePt t="198506" x="6143625" y="3259138"/>
          <p14:tracePt t="198523" x="6394450" y="3295650"/>
          <p14:tracePt t="198527" x="6429375" y="3295650"/>
          <p14:tracePt t="198540" x="6500813" y="3303588"/>
          <p14:tracePt t="198556" x="6670675" y="3303588"/>
          <p14:tracePt t="198573" x="6715125" y="3303588"/>
          <p14:tracePt t="198590" x="6732588" y="3295650"/>
          <p14:tracePt t="198606" x="6751638" y="3278188"/>
          <p14:tracePt t="198623" x="6759575" y="3268663"/>
          <p14:tracePt t="198641" x="6759575" y="3259138"/>
          <p14:tracePt t="198657" x="6759575" y="3241675"/>
          <p14:tracePt t="198673" x="6769100" y="3241675"/>
          <p14:tracePt t="198690" x="6778625" y="3232150"/>
          <p14:tracePt t="198706" x="6786563" y="3206750"/>
          <p14:tracePt t="198723" x="6804025" y="3143250"/>
          <p14:tracePt t="198740" x="6804025" y="3063875"/>
          <p14:tracePt t="198757" x="6804025" y="2938463"/>
          <p14:tracePt t="198773" x="6759575" y="2857500"/>
          <p14:tracePt t="198790" x="6707188" y="2768600"/>
          <p14:tracePt t="198806" x="6545263" y="2598738"/>
          <p14:tracePt t="198823" x="6394450" y="2482850"/>
          <p14:tracePt t="198840" x="6143625" y="2312988"/>
          <p14:tracePt t="198856" x="5911850" y="2224088"/>
          <p14:tracePt t="198873" x="5732463" y="2152650"/>
          <p14:tracePt t="198889" x="5626100" y="2125663"/>
          <p14:tracePt t="198906" x="5483225" y="2081213"/>
          <p14:tracePt t="198922" x="5322888" y="2036763"/>
          <p14:tracePt t="198939" x="5197475" y="2017713"/>
          <p14:tracePt t="198956" x="5153025" y="2017713"/>
          <p14:tracePt t="198972" x="5143500" y="2017713"/>
          <p14:tracePt t="198989" x="5126038" y="2017713"/>
          <p14:tracePt t="199006" x="5116513" y="2009775"/>
          <p14:tracePt t="199039" x="5099050" y="2009775"/>
          <p14:tracePt t="199275" x="5089525" y="2017713"/>
          <p14:tracePt t="199310" x="5081588" y="2036763"/>
          <p14:tracePt t="199342" x="5081588" y="2044700"/>
          <p14:tracePt t="199392" x="5081588" y="2054225"/>
          <p14:tracePt t="199410" x="5072063" y="2098675"/>
          <p14:tracePt t="199426" x="5064125" y="2116138"/>
          <p14:tracePt t="199443" x="5045075" y="2224088"/>
          <p14:tracePt t="199459" x="5018088" y="2312988"/>
          <p14:tracePt t="199475" x="5000625" y="2374900"/>
          <p14:tracePt t="199492" x="5000625" y="2438400"/>
          <p14:tracePt t="199509" x="5000625" y="2544763"/>
          <p14:tracePt t="199526" x="4973638" y="2660650"/>
          <p14:tracePt t="199543" x="4956175" y="2724150"/>
          <p14:tracePt t="199559" x="4956175" y="2786063"/>
          <p14:tracePt t="199575" x="4946650" y="2830513"/>
          <p14:tracePt t="199593" x="4946650" y="2894013"/>
          <p14:tracePt t="199607" x="4929188" y="2955925"/>
          <p14:tracePt t="199625" x="4902200" y="3116263"/>
          <p14:tracePt t="199642" x="4894263" y="3232150"/>
          <p14:tracePt t="199657" x="4867275" y="3330575"/>
          <p14:tracePt t="199673" x="4830763" y="3509963"/>
          <p14:tracePt t="199690" x="4803775" y="3598863"/>
          <p14:tracePt t="199706" x="4751388" y="3652838"/>
          <p14:tracePt t="199723" x="4741863" y="3662363"/>
          <p14:tracePt t="199779" x="4724400" y="3662363"/>
          <p14:tracePt t="199787" x="4705350" y="3643313"/>
          <p14:tracePt t="199795" x="4697413" y="3625850"/>
          <p14:tracePt t="200101" x="4687888" y="3625850"/>
          <p14:tracePt t="200117" x="4687888" y="3635375"/>
          <p14:tracePt t="200139" x="4687888" y="3643313"/>
          <p14:tracePt t="200331" x="4687888" y="3652838"/>
          <p14:tracePt t="200339" x="4687888" y="3662363"/>
          <p14:tracePt t="200355" x="4687888" y="3670300"/>
          <p14:tracePt t="200364" x="4687888" y="3697288"/>
          <p14:tracePt t="200373" x="4687888" y="3706813"/>
          <p14:tracePt t="200390" x="4687888" y="3714750"/>
          <p14:tracePt t="200407" x="4687888" y="3724275"/>
          <p14:tracePt t="200443" x="4687888" y="3733800"/>
          <p14:tracePt t="200459" x="4687888" y="3751263"/>
          <p14:tracePt t="200509" x="4687888" y="3759200"/>
          <p14:tracePt t="200526" x="4687888" y="3768725"/>
          <p14:tracePt t="200626" x="4687888" y="3778250"/>
          <p14:tracePt t="200643" x="4687888" y="3786188"/>
          <p14:tracePt t="200659" x="4697413" y="3795713"/>
          <p14:tracePt t="200676" x="4705350" y="3830638"/>
          <p14:tracePt t="200693" x="4705350" y="3840163"/>
          <p14:tracePt t="200710" x="4705350" y="3849688"/>
          <p14:tracePt t="200726" x="4705350" y="3857625"/>
          <p14:tracePt t="200743" x="4705350" y="3876675"/>
          <p14:tracePt t="200758" x="4705350" y="3902075"/>
          <p14:tracePt t="200775" x="4705350" y="3921125"/>
          <p14:tracePt t="200791" x="4724400" y="3956050"/>
          <p14:tracePt t="200808" x="4732338" y="3983038"/>
          <p14:tracePt t="200824" x="4732338" y="4019550"/>
          <p14:tracePt t="200841" x="4724400" y="4064000"/>
          <p14:tracePt t="200858" x="4714875" y="4108450"/>
          <p14:tracePt t="200874" x="4714875" y="4143375"/>
          <p14:tracePt t="200891" x="4705350" y="4179888"/>
          <p14:tracePt t="200908" x="4679950" y="4206875"/>
          <p14:tracePt t="200923" x="4679950" y="4224338"/>
          <p14:tracePt t="200939" x="4670425" y="4251325"/>
          <p14:tracePt t="200956" x="4660900" y="4278313"/>
          <p14:tracePt t="200973" x="4652963" y="4278313"/>
          <p14:tracePt t="200989" x="4625975" y="4278313"/>
          <p14:tracePt t="201023" x="4616450" y="4286250"/>
          <p14:tracePt t="201040" x="4598988" y="4295775"/>
          <p14:tracePt t="201057" x="4562475" y="4305300"/>
          <p14:tracePt t="201073" x="4527550" y="4340225"/>
          <p14:tracePt t="201090" x="4518025" y="4349750"/>
          <p14:tracePt t="201107" x="4446588" y="4305300"/>
          <p14:tracePt t="201124" x="4394200" y="4179888"/>
          <p14:tracePt t="201370" x="4375150" y="4187825"/>
          <p14:tracePt t="201377" x="4357688" y="4187825"/>
          <p14:tracePt t="201393" x="4348163" y="4187825"/>
          <p14:tracePt t="201407" x="4340225" y="4233863"/>
          <p14:tracePt t="201423" x="4340225" y="4278313"/>
          <p14:tracePt t="201440" x="4322763" y="4313238"/>
          <p14:tracePt t="201457" x="4295775" y="4340225"/>
          <p14:tracePt t="201474" x="4276725" y="4357688"/>
          <p14:tracePt t="201491" x="4251325" y="4367213"/>
          <p14:tracePt t="201507" x="4241800" y="4384675"/>
          <p14:tracePt t="201524" x="4232275" y="4402138"/>
          <p14:tracePt t="201540" x="4224338" y="4411663"/>
          <p14:tracePt t="201557" x="4205288" y="4429125"/>
          <p14:tracePt t="201573" x="4170363" y="4438650"/>
          <p14:tracePt t="201592" x="4116388" y="4448175"/>
          <p14:tracePt t="201607" x="4071938" y="4456113"/>
          <p14:tracePt t="201624" x="4044950" y="4456113"/>
          <p14:tracePt t="201640" x="4027488" y="4483100"/>
          <p14:tracePt t="201657" x="3990975" y="4492625"/>
          <p14:tracePt t="201673" x="3919538" y="4492625"/>
          <p14:tracePt t="201692" x="3867150" y="4492625"/>
          <p14:tracePt t="201707" x="3840163" y="4492625"/>
          <p14:tracePt t="201723" x="3813175" y="4492625"/>
          <p14:tracePt t="201740" x="3751263" y="4500563"/>
          <p14:tracePt t="201757" x="3687763" y="4500563"/>
          <p14:tracePt t="201773" x="3598863" y="4500563"/>
          <p14:tracePt t="201791" x="3411538" y="4527550"/>
          <p14:tracePt t="201808" x="3268663" y="4527550"/>
          <p14:tracePt t="201824" x="3143250" y="4527550"/>
          <p14:tracePt t="201841" x="3009900" y="4510088"/>
          <p14:tracePt t="201857" x="2901950" y="4500563"/>
          <p14:tracePt t="201874" x="2608263" y="4465638"/>
          <p14:tracePt t="201892" x="2312988" y="4448175"/>
          <p14:tracePt t="201907" x="2089150" y="4429125"/>
          <p14:tracePt t="201924" x="1847850" y="4438650"/>
          <p14:tracePt t="201940" x="1724025" y="4438650"/>
          <p14:tracePt t="201957" x="1598613" y="4438650"/>
          <p14:tracePt t="201973" x="1509713" y="4438650"/>
          <p14:tracePt t="201992" x="1465263" y="4438650"/>
          <p14:tracePt t="202008" x="1438275" y="4438650"/>
          <p14:tracePt t="202023" x="1419225" y="4438650"/>
          <p14:tracePt t="202040" x="1393825" y="4429125"/>
          <p14:tracePt t="202057" x="1347788" y="4411663"/>
          <p14:tracePt t="202073" x="1322388" y="4402138"/>
          <p14:tracePt t="202092" x="1258888" y="4367213"/>
          <p14:tracePt t="202108" x="1231900" y="4349750"/>
          <p14:tracePt t="202123" x="1196975" y="4313238"/>
          <p14:tracePt t="202140" x="1160463" y="4286250"/>
          <p14:tracePt t="202157" x="1133475" y="4268788"/>
          <p14:tracePt t="202173" x="1116013" y="4251325"/>
          <p14:tracePt t="202192" x="1081088" y="4179888"/>
          <p14:tracePt t="202208" x="1062038" y="4125913"/>
          <p14:tracePt t="202223" x="1044575" y="4064000"/>
          <p14:tracePt t="202240" x="1017588" y="3983038"/>
          <p14:tracePt t="202257" x="990600" y="3938588"/>
          <p14:tracePt t="202273" x="955675" y="3902075"/>
          <p14:tracePt t="202291" x="911225" y="3849688"/>
          <p14:tracePt t="202307" x="901700" y="3805238"/>
          <p14:tracePt t="202323" x="874713" y="3768725"/>
          <p14:tracePt t="202339" x="839788" y="3733800"/>
          <p14:tracePt t="202356" x="822325" y="3687763"/>
          <p14:tracePt t="202375" x="812800" y="3616325"/>
          <p14:tracePt t="202392" x="795338" y="3581400"/>
          <p14:tracePt t="202407" x="785813" y="3563938"/>
          <p14:tracePt t="202424" x="785813" y="3544888"/>
          <p14:tracePt t="202440" x="785813" y="3536950"/>
          <p14:tracePt t="202868" x="785813" y="3571875"/>
          <p14:tracePt t="202876" x="785813" y="3598863"/>
          <p14:tracePt t="202890" x="795338" y="3687763"/>
          <p14:tracePt t="202907" x="803275" y="3751263"/>
          <p14:tracePt t="202923" x="822325" y="3857625"/>
          <p14:tracePt t="202940" x="830263" y="3956050"/>
          <p14:tracePt t="202957" x="830263" y="4010025"/>
          <p14:tracePt t="202973" x="839788" y="4054475"/>
          <p14:tracePt t="202990" x="857250" y="4108450"/>
          <p14:tracePt t="203007" x="874713" y="4135438"/>
          <p14:tracePt t="203024" x="884238" y="4143375"/>
          <p14:tracePt t="203040" x="884238" y="4152900"/>
          <p14:tracePt t="203057" x="884238" y="4162425"/>
          <p14:tracePt t="203074" x="893763" y="4170363"/>
          <p14:tracePt t="203090" x="901700" y="4214813"/>
          <p14:tracePt t="203366" x="901700" y="4224338"/>
          <p14:tracePt t="204166" x="919163" y="4224338"/>
          <p14:tracePt t="204174" x="946150" y="4224338"/>
          <p14:tracePt t="204182" x="990600" y="4224338"/>
          <p14:tracePt t="204190" x="1044575" y="4224338"/>
          <p14:tracePt t="204207" x="1169988" y="4224338"/>
          <p14:tracePt t="204224" x="1322388" y="4241800"/>
          <p14:tracePt t="204242" x="1562100" y="4251325"/>
          <p14:tracePt t="204258" x="1731963" y="4251325"/>
          <p14:tracePt t="204274" x="1919288" y="4305300"/>
          <p14:tracePt t="204291" x="2232025" y="4340225"/>
          <p14:tracePt t="204307" x="2339975" y="4367213"/>
          <p14:tracePt t="204324" x="2490788" y="4384675"/>
          <p14:tracePt t="204342" x="2705100" y="4429125"/>
          <p14:tracePt t="204358" x="2803525" y="4465638"/>
          <p14:tracePt t="204374" x="2830513" y="4473575"/>
          <p14:tracePt t="204390" x="2874963" y="4473575"/>
          <p14:tracePt t="204407" x="2894013" y="4483100"/>
          <p14:tracePt t="204424" x="2938463" y="4483100"/>
          <p14:tracePt t="204442" x="2982913" y="4500563"/>
          <p14:tracePt t="204457" x="2990850" y="4500563"/>
          <p14:tracePt t="204474" x="3009900" y="4500563"/>
          <p14:tracePt t="204490" x="3036888" y="4500563"/>
          <p14:tracePt t="204507" x="3062288" y="4500563"/>
          <p14:tracePt t="204524" x="3089275" y="4500563"/>
          <p14:tracePt t="204542" x="3152775" y="4492625"/>
          <p14:tracePt t="204559" x="3197225" y="4492625"/>
          <p14:tracePt t="204574" x="3205163" y="4483100"/>
          <p14:tracePt t="204590" x="3232150" y="4483100"/>
          <p14:tracePt t="204720" x="3241675" y="4483100"/>
          <p14:tracePt t="204788" x="3251200" y="4473575"/>
          <p14:tracePt t="204812" x="3259138" y="4456113"/>
          <p14:tracePt t="204834" x="3286125" y="4438650"/>
          <p14:tracePt t="204842" x="3295650" y="4402138"/>
          <p14:tracePt t="204850" x="3303588" y="4376738"/>
          <p14:tracePt t="204859" x="3303588" y="4349750"/>
          <p14:tracePt t="204874" x="3322638" y="4322763"/>
          <p14:tracePt t="204890" x="3322638" y="4286250"/>
          <p14:tracePt t="204907" x="3322638" y="4268788"/>
          <p14:tracePt t="204924" x="3322638" y="4259263"/>
          <p14:tracePt t="204942" x="3322638" y="4233863"/>
          <p14:tracePt t="204974" x="3330575" y="4206875"/>
          <p14:tracePt t="204990" x="3330575" y="4197350"/>
          <p14:tracePt t="205007" x="3330575" y="4170363"/>
          <p14:tracePt t="205204" x="3330575" y="4187825"/>
          <p14:tracePt t="205212" x="3330575" y="4224338"/>
          <p14:tracePt t="205224" x="3330575" y="4278313"/>
          <p14:tracePt t="205242" x="3330575" y="4394200"/>
          <p14:tracePt t="205257" x="3340100" y="4519613"/>
          <p14:tracePt t="205274" x="3340100" y="4616450"/>
          <p14:tracePt t="205291" x="3340100" y="4687888"/>
          <p14:tracePt t="205307" x="3340100" y="4768850"/>
          <p14:tracePt t="205323" x="3340100" y="4805363"/>
          <p14:tracePt t="205340" x="3367088" y="4849813"/>
          <p14:tracePt t="205356" x="3394075" y="4921250"/>
          <p14:tracePt t="205373" x="3402013" y="4956175"/>
          <p14:tracePt t="205390" x="3402013" y="4973638"/>
          <p14:tracePt t="205407" x="3402013" y="4983163"/>
          <p14:tracePt t="205424" x="3402013" y="4992688"/>
          <p14:tracePt t="205502" x="3402013" y="4983163"/>
          <p14:tracePt t="205510" x="3402013" y="4938713"/>
          <p14:tracePt t="205524" x="3402013" y="4876800"/>
          <p14:tracePt t="205541" x="3394075" y="4662488"/>
          <p14:tracePt t="205557" x="3367088" y="4554538"/>
          <p14:tracePt t="205574" x="3357563" y="4473575"/>
          <p14:tracePt t="205590" x="3340100" y="4394200"/>
          <p14:tracePt t="205607" x="3303588" y="4313238"/>
          <p14:tracePt t="205625" x="3276600" y="4224338"/>
          <p14:tracePt t="205641" x="3251200" y="4108450"/>
          <p14:tracePt t="205657" x="3251200" y="4071938"/>
          <p14:tracePt t="205674" x="3251200" y="4064000"/>
          <p14:tracePt t="205690" x="3251200" y="4054475"/>
          <p14:tracePt t="205794" x="3241675" y="4054475"/>
          <p14:tracePt t="205811" x="3241675" y="4064000"/>
          <p14:tracePt t="205818" x="3241675" y="4081463"/>
          <p14:tracePt t="205827" x="3241675" y="4108450"/>
          <p14:tracePt t="205841" x="3241675" y="4251325"/>
          <p14:tracePt t="205857" x="3241675" y="4402138"/>
          <p14:tracePt t="205874" x="3251200" y="4500563"/>
          <p14:tracePt t="205891" x="3259138" y="4581525"/>
          <p14:tracePt t="205907" x="3259138" y="4670425"/>
          <p14:tracePt t="205924" x="3259138" y="4733925"/>
          <p14:tracePt t="205941" x="3276600" y="4805363"/>
          <p14:tracePt t="205957" x="3276600" y="4830763"/>
          <p14:tracePt t="205974" x="3276600" y="4876800"/>
          <p14:tracePt t="205991" x="3276600" y="4902200"/>
          <p14:tracePt t="206007" x="3276600" y="4921250"/>
          <p14:tracePt t="206024" x="3276600" y="4929188"/>
          <p14:tracePt t="206041" x="3286125" y="4938713"/>
          <p14:tracePt t="206125" x="3286125" y="4929188"/>
          <p14:tracePt t="206132" x="3286125" y="4884738"/>
          <p14:tracePt t="206141" x="3286125" y="4813300"/>
          <p14:tracePt t="206157" x="3295650" y="4706938"/>
          <p14:tracePt t="206174" x="3313113" y="4625975"/>
          <p14:tracePt t="206191" x="3313113" y="4537075"/>
          <p14:tracePt t="206207" x="3313113" y="4456113"/>
          <p14:tracePt t="206224" x="3313113" y="4295775"/>
          <p14:tracePt t="206240" x="3313113" y="4233863"/>
          <p14:tracePt t="206257" x="3322638" y="4206875"/>
          <p14:tracePt t="206274" x="3330575" y="4179888"/>
          <p14:tracePt t="206291" x="3330575" y="4170363"/>
          <p14:tracePt t="206495" x="3330575" y="4187825"/>
          <p14:tracePt t="206502" x="3330575" y="4197350"/>
          <p14:tracePt t="206510" x="3330575" y="4214813"/>
          <p14:tracePt t="206524" x="3330575" y="4295775"/>
          <p14:tracePt t="206541" x="3313113" y="4330700"/>
          <p14:tracePt t="206557" x="3313113" y="4384675"/>
          <p14:tracePt t="206574" x="3313113" y="4448175"/>
          <p14:tracePt t="206591" x="3313113" y="4510088"/>
          <p14:tracePt t="206607" x="3313113" y="4537075"/>
          <p14:tracePt t="206624" x="3313113" y="4572000"/>
          <p14:tracePt t="206641" x="3313113" y="4581525"/>
          <p14:tracePt t="206657" x="3313113" y="4591050"/>
          <p14:tracePt t="206674" x="3313113" y="4598988"/>
          <p14:tracePt t="206695" x="3313113" y="4608513"/>
          <p14:tracePt t="207055" x="3313113" y="4598988"/>
          <p14:tracePt t="207071" x="3313113" y="4591050"/>
          <p14:tracePt t="207085" x="3313113" y="4581525"/>
          <p14:tracePt t="207100" x="3313113" y="4572000"/>
          <p14:tracePt t="207109" x="3313113" y="4545013"/>
          <p14:tracePt t="207124" x="3322638" y="4527550"/>
          <p14:tracePt t="207141" x="3322638" y="4519613"/>
          <p14:tracePt t="207157" x="3322638" y="4483100"/>
          <p14:tracePt t="207174" x="3330575" y="4465638"/>
          <p14:tracePt t="207192" x="3330575" y="4429125"/>
          <p14:tracePt t="207208" x="3330575" y="4421188"/>
          <p14:tracePt t="207224" x="3330575" y="4402138"/>
          <p14:tracePt t="207257" x="3330575" y="4394200"/>
          <p14:tracePt t="207279" x="3330575" y="4384675"/>
          <p14:tracePt t="207293" x="3330575" y="4376738"/>
          <p14:tracePt t="207309" x="3313113" y="4357688"/>
          <p14:tracePt t="207324" x="3313113" y="4349750"/>
          <p14:tracePt t="207439" x="3313113" y="4340225"/>
          <p14:tracePt t="207446" x="3313113" y="4330700"/>
          <p14:tracePt t="207457" x="3322638" y="4330700"/>
          <p14:tracePt t="207477" x="3330575" y="4330700"/>
          <p14:tracePt t="207493" x="3330575" y="4322763"/>
          <p14:tracePt t="207509" x="3348038" y="4313238"/>
          <p14:tracePt t="207524" x="3357563" y="4305300"/>
          <p14:tracePt t="207541" x="3375025" y="4305300"/>
          <p14:tracePt t="207557" x="3402013" y="4305300"/>
          <p14:tracePt t="207574" x="3411538" y="4305300"/>
          <p14:tracePt t="207591" x="3429000" y="4286250"/>
          <p14:tracePt t="207609" x="3438525" y="4286250"/>
          <p14:tracePt t="207624" x="3446463" y="4278313"/>
          <p14:tracePt t="208185" x="3465513" y="4278313"/>
          <p14:tracePt t="208215" x="3473450" y="4278313"/>
          <p14:tracePt t="208239" x="3473450" y="4295775"/>
          <p14:tracePt t="208247" x="3482975" y="4305300"/>
          <p14:tracePt t="208257" x="3490913" y="4313238"/>
          <p14:tracePt t="208274" x="3490913" y="4330700"/>
          <p14:tracePt t="208291" x="3509963" y="4367213"/>
          <p14:tracePt t="208308" x="3509963" y="4411663"/>
          <p14:tracePt t="208324" x="3509963" y="4456113"/>
          <p14:tracePt t="208341" x="3509963" y="4483100"/>
          <p14:tracePt t="208358" x="3509963" y="4527550"/>
          <p14:tracePt t="208375" x="3509963" y="4572000"/>
          <p14:tracePt t="208391" x="3509963" y="4598988"/>
          <p14:tracePt t="208407" x="3509963" y="4616450"/>
          <p14:tracePt t="208424" x="3509963" y="4635500"/>
          <p14:tracePt t="208441" x="3500438" y="4643438"/>
          <p14:tracePt t="208457" x="3500438" y="4662488"/>
          <p14:tracePt t="208475" x="3500438" y="4670425"/>
          <p14:tracePt t="208491" x="3490913" y="4687888"/>
          <p14:tracePt t="208507" x="3490913" y="4697413"/>
          <p14:tracePt t="208569" x="3490913" y="4706938"/>
          <p14:tracePt t="208583" x="3482975" y="4706938"/>
          <p14:tracePt t="208599" x="3482975" y="4714875"/>
          <p14:tracePt t="208615" x="3473450" y="4724400"/>
          <p14:tracePt t="208637" x="3455988" y="4724400"/>
          <p14:tracePt t="208653" x="3455988" y="4733925"/>
          <p14:tracePt t="208685" x="3455988" y="4741863"/>
          <p14:tracePt t="208707" x="3446463" y="4741863"/>
          <p14:tracePt t="208745" x="3438525" y="4759325"/>
          <p14:tracePt t="208761" x="3429000" y="4759325"/>
          <p14:tracePt t="208769" x="3429000" y="4768850"/>
          <p14:tracePt t="208815" x="3429000" y="4778375"/>
          <p14:tracePt t="208831" x="3419475" y="4778375"/>
          <p14:tracePt t="208861" x="3411538" y="4778375"/>
          <p14:tracePt t="208869" x="3411538" y="4786313"/>
          <p14:tracePt t="208883" x="3402013" y="4786313"/>
          <p14:tracePt t="208907" x="3384550" y="4786313"/>
          <p14:tracePt t="208923" x="3375025" y="4786313"/>
          <p14:tracePt t="209099" x="3394075" y="4786313"/>
          <p14:tracePt t="209115" x="3402013" y="4778375"/>
          <p14:tracePt t="209121" x="3411538" y="4778375"/>
          <p14:tracePt t="209129" x="3429000" y="4759325"/>
          <p14:tracePt t="209141" x="3446463" y="4759325"/>
          <p14:tracePt t="209158" x="3465513" y="4759325"/>
          <p14:tracePt t="209174" x="3490913" y="4759325"/>
          <p14:tracePt t="209191" x="3517900" y="4759325"/>
          <p14:tracePt t="209267" x="3517900" y="4768850"/>
          <p14:tracePt t="209275" x="3517900" y="4778375"/>
          <p14:tracePt t="209291" x="3509963" y="4778375"/>
          <p14:tracePt t="209299" x="3500438" y="4778375"/>
          <p14:tracePt t="209308" x="3482975" y="4778375"/>
          <p14:tracePt t="209324" x="3473450" y="4778375"/>
          <p14:tracePt t="209341" x="3465513" y="4778375"/>
          <p14:tracePt t="209359" x="3438525" y="4778375"/>
          <p14:tracePt t="209375" x="3419475" y="4778375"/>
          <p14:tracePt t="209483" x="3429000" y="4778375"/>
          <p14:tracePt t="209499" x="3446463" y="4778375"/>
          <p14:tracePt t="209522" x="3465513" y="4759325"/>
          <p14:tracePt t="209529" x="3473450" y="4759325"/>
          <p14:tracePt t="209541" x="3473450" y="4751388"/>
          <p14:tracePt t="209636" x="3465513" y="4751388"/>
          <p14:tracePt t="209644" x="3455988" y="4751388"/>
          <p14:tracePt t="209658" x="3429000" y="4751388"/>
          <p14:tracePt t="209674" x="3419475" y="4751388"/>
          <p14:tracePt t="209682" x="3411538" y="4751388"/>
          <p14:tracePt t="210397" x="3411538" y="4741863"/>
          <p14:tracePt t="210513" x="3411538" y="4733925"/>
          <p14:tracePt t="210521" x="3411538" y="4687888"/>
          <p14:tracePt t="210527" x="3411538" y="4643438"/>
          <p14:tracePt t="210543" x="3411538" y="4572000"/>
          <p14:tracePt t="210559" x="3411538" y="4519613"/>
          <p14:tracePt t="210574" x="3411538" y="4500563"/>
          <p14:tracePt t="210591" x="3411538" y="4483100"/>
          <p14:tracePt t="210608" x="3411538" y="4473575"/>
          <p14:tracePt t="210624" x="3411538" y="4456113"/>
          <p14:tracePt t="210658" x="3411538" y="4448175"/>
          <p14:tracePt t="210675" x="3411538" y="4421188"/>
          <p14:tracePt t="210691" x="3411538" y="4411663"/>
          <p14:tracePt t="210708" x="3411538" y="4402138"/>
          <p14:tracePt t="211760" x="3419475" y="4402138"/>
          <p14:tracePt t="211811" x="3455988" y="4384675"/>
          <p14:tracePt t="211827" x="3500438" y="4376738"/>
          <p14:tracePt t="211844" x="3517900" y="4376738"/>
          <p14:tracePt t="211861" x="3554413" y="4376738"/>
          <p14:tracePt t="211894" x="3571875" y="4376738"/>
          <p14:tracePt t="211944" x="3589338" y="4376738"/>
          <p14:tracePt t="211961" x="3608388" y="4376738"/>
          <p14:tracePt t="211977" x="3625850" y="4376738"/>
          <p14:tracePt t="211994" x="3679825" y="4376738"/>
          <p14:tracePt t="212011" x="3741738" y="4376738"/>
          <p14:tracePt t="212027" x="3776663" y="4376738"/>
          <p14:tracePt t="212044" x="3803650" y="4376738"/>
          <p14:tracePt t="212060" x="3813175" y="4384675"/>
          <p14:tracePt t="212077" x="3830638" y="4384675"/>
          <p14:tracePt t="212094" x="3840163" y="4402138"/>
          <p14:tracePt t="212111" x="3848100" y="4402138"/>
          <p14:tracePt t="212127" x="3857625" y="4411663"/>
          <p14:tracePt t="212144" x="3867150" y="4411663"/>
          <p14:tracePt t="212177" x="3875088" y="4411663"/>
          <p14:tracePt t="212194" x="3884613" y="4411663"/>
          <p14:tracePt t="212427" x="3911600" y="4411663"/>
          <p14:tracePt t="212444" x="3919538" y="4411663"/>
          <p14:tracePt t="212477" x="3938588" y="4411663"/>
          <p14:tracePt t="212494" x="3946525" y="4411663"/>
          <p14:tracePt t="212644" x="3956050" y="4411663"/>
          <p14:tracePt t="212727" x="3965575" y="4411663"/>
          <p14:tracePt t="212761" x="3983038" y="4411663"/>
          <p14:tracePt t="212777" x="3990975" y="4421188"/>
          <p14:tracePt t="212791" x="4000500" y="4429125"/>
          <p14:tracePt t="212810" x="4010025" y="4465638"/>
          <p14:tracePt t="212826" x="4017963" y="4483100"/>
          <p14:tracePt t="212842" x="4027488" y="4500563"/>
          <p14:tracePt t="212858" x="4027488" y="4537075"/>
          <p14:tracePt t="212875" x="4037013" y="4564063"/>
          <p14:tracePt t="212892" x="4054475" y="4581525"/>
          <p14:tracePt t="212910" x="4054475" y="4616450"/>
          <p14:tracePt t="212926" x="4054475" y="4635500"/>
          <p14:tracePt t="212941" x="4054475" y="4643438"/>
          <p14:tracePt t="212958" x="4054475" y="4662488"/>
          <p14:tracePt t="212975" x="4054475" y="4679950"/>
          <p14:tracePt t="212991" x="4054475" y="4697413"/>
          <p14:tracePt t="213010" x="4044950" y="4733925"/>
          <p14:tracePt t="213025" x="4037013" y="4733925"/>
          <p14:tracePt t="213041" x="4037013" y="4741863"/>
          <p14:tracePt t="213086" x="4027488" y="4741863"/>
          <p14:tracePt t="213110" x="4027488" y="4751388"/>
          <p14:tracePt t="213118" x="4010025" y="4751388"/>
          <p14:tracePt t="213127" x="4000500" y="4759325"/>
          <p14:tracePt t="213141" x="3983038" y="4768850"/>
          <p14:tracePt t="213158" x="3965575" y="4768850"/>
          <p14:tracePt t="213175" x="3956050" y="4778375"/>
          <p14:tracePt t="213232" x="3946525" y="4778375"/>
          <p14:tracePt t="213256" x="3938588" y="4786313"/>
          <p14:tracePt t="213264" x="3929063" y="4786313"/>
          <p14:tracePt t="213275" x="3911600" y="4786313"/>
          <p14:tracePt t="213293" x="3884613" y="4786313"/>
          <p14:tracePt t="213309" x="3848100" y="4786313"/>
          <p14:tracePt t="213325" x="3840163" y="4786313"/>
          <p14:tracePt t="213341" x="3830638" y="4786313"/>
          <p14:tracePt t="213358" x="3822700" y="4786313"/>
          <p14:tracePt t="213440" x="3822700" y="4778375"/>
          <p14:tracePt t="213478" x="3830638" y="4768850"/>
          <p14:tracePt t="213494" x="3840163" y="4768850"/>
          <p14:tracePt t="213502" x="3848100" y="4759325"/>
          <p14:tracePt t="213510" x="3867150" y="4751388"/>
          <p14:tracePt t="213525" x="3875088" y="4751388"/>
          <p14:tracePt t="213542" x="3884613" y="4751388"/>
          <p14:tracePt t="213558" x="3894138" y="4741863"/>
          <p14:tracePt t="213578" x="3902075" y="4741863"/>
          <p14:tracePt t="213591" x="3902075" y="4733925"/>
          <p14:tracePt t="213608" x="3919538" y="4706938"/>
          <p14:tracePt t="213626" x="3956050" y="4687888"/>
          <p14:tracePt t="213641" x="3990975" y="4662488"/>
          <p14:tracePt t="213658" x="4010025" y="4643438"/>
          <p14:tracePt t="213675" x="4017963" y="4643438"/>
          <p14:tracePt t="213702" x="4017963" y="4635500"/>
          <p14:tracePt t="213716" x="4017963" y="4625975"/>
          <p14:tracePt t="213725" x="4027488" y="4598988"/>
          <p14:tracePt t="213741" x="4027488" y="4581525"/>
          <p14:tracePt t="213758" x="4027488" y="4545013"/>
          <p14:tracePt t="213775" x="4027488" y="4500563"/>
          <p14:tracePt t="213792" x="4017963" y="4465638"/>
          <p14:tracePt t="213810" x="4010025" y="4448175"/>
          <p14:tracePt t="213825" x="4010025" y="4438650"/>
          <p14:tracePt t="213842" x="3990975" y="4438650"/>
          <p14:tracePt t="213878" x="3990975" y="4429125"/>
          <p14:tracePt t="213891" x="4010025" y="4429125"/>
          <p14:tracePt t="213908" x="4062413" y="4402138"/>
          <p14:tracePt t="213925" x="4152900" y="4376738"/>
          <p14:tracePt t="213942" x="4276725" y="4376738"/>
          <p14:tracePt t="213958" x="4367213" y="4367213"/>
          <p14:tracePt t="213975" x="4537075" y="4340225"/>
          <p14:tracePt t="213991" x="4679950" y="4286250"/>
          <p14:tracePt t="214008" x="4973638" y="4241800"/>
          <p14:tracePt t="214025" x="5089525" y="4214813"/>
          <p14:tracePt t="214042" x="5170488" y="4162425"/>
          <p14:tracePt t="214058" x="5214938" y="4143375"/>
          <p14:tracePt t="214075" x="5214938" y="4135438"/>
          <p14:tracePt t="214100" x="5214938" y="4125913"/>
          <p14:tracePt t="214116" x="5214938" y="4116388"/>
          <p14:tracePt t="214132" x="5214938" y="4108450"/>
          <p14:tracePt t="214141" x="5214938" y="4098925"/>
          <p14:tracePt t="214224" x="5224463" y="4098925"/>
          <p14:tracePt t="214252" x="5232400" y="4098925"/>
          <p14:tracePt t="214261" x="5241925" y="4098925"/>
          <p14:tracePt t="214269" x="5259388" y="4098925"/>
          <p14:tracePt t="214277" x="5278438" y="4098925"/>
          <p14:tracePt t="214292" x="5330825" y="4098925"/>
          <p14:tracePt t="214309" x="5446713" y="4098925"/>
          <p14:tracePt t="214324" x="5589588" y="4098925"/>
          <p14:tracePt t="214341" x="5732463" y="4098925"/>
          <p14:tracePt t="214357" x="5849938" y="4098925"/>
          <p14:tracePt t="214374" x="6037263" y="4081463"/>
          <p14:tracePt t="214391" x="6242050" y="4081463"/>
          <p14:tracePt t="214407" x="6384925" y="4081463"/>
          <p14:tracePt t="214424" x="6483350" y="4081463"/>
          <p14:tracePt t="214441" x="6510338" y="4081463"/>
          <p14:tracePt t="214458" x="6518275" y="4071938"/>
          <p14:tracePt t="215504" x="6473825" y="4071938"/>
          <p14:tracePt t="215512" x="6438900" y="4071938"/>
          <p14:tracePt t="215524" x="6367463" y="4071938"/>
          <p14:tracePt t="215541" x="6251575" y="4071938"/>
          <p14:tracePt t="215557" x="6161088" y="4071938"/>
          <p14:tracePt t="215575" x="6027738" y="4071938"/>
          <p14:tracePt t="215591" x="5956300" y="4071938"/>
          <p14:tracePt t="215607" x="5921375" y="4090988"/>
          <p14:tracePt t="215624" x="5884863" y="4098925"/>
          <p14:tracePt t="215642" x="5830888" y="4098925"/>
          <p14:tracePt t="215660" x="5680075" y="4108450"/>
          <p14:tracePt t="215676" x="5589588" y="4125913"/>
          <p14:tracePt t="215692" x="5527675" y="4125913"/>
          <p14:tracePt t="215708" x="5465763" y="4135438"/>
          <p14:tracePt t="215725" x="5375275" y="4152900"/>
          <p14:tracePt t="215743" x="5313363" y="4162425"/>
          <p14:tracePt t="215760" x="5241925" y="4197350"/>
          <p14:tracePt t="215776" x="5207000" y="4206875"/>
          <p14:tracePt t="215792" x="5180013" y="4214813"/>
          <p14:tracePt t="215809" x="5153025" y="4214813"/>
          <p14:tracePt t="215825" x="5143500" y="4214813"/>
          <p14:tracePt t="215858" x="5135563" y="4214813"/>
          <p14:tracePt t="215930" x="5135563" y="4197350"/>
          <p14:tracePt t="215937" x="5153025" y="4170363"/>
          <p14:tracePt t="215945" x="5153025" y="4143375"/>
          <p14:tracePt t="215960" x="5160963" y="4116388"/>
          <p14:tracePt t="215975" x="5197475" y="4064000"/>
          <p14:tracePt t="215992" x="5224463" y="4027488"/>
          <p14:tracePt t="216008" x="5268913" y="3983038"/>
          <p14:tracePt t="216025" x="5286375" y="3965575"/>
          <p14:tracePt t="216042" x="5295900" y="3938588"/>
          <p14:tracePt t="216060" x="5322888" y="3902075"/>
          <p14:tracePt t="216075" x="5322888" y="3867150"/>
          <p14:tracePt t="216092" x="5322888" y="3849688"/>
          <p14:tracePt t="216108" x="5322888" y="3840163"/>
          <p14:tracePt t="216125" x="5322888" y="3805238"/>
          <p14:tracePt t="216142" x="5303838" y="3786188"/>
          <p14:tracePt t="216158" x="5295900" y="3786188"/>
          <p14:tracePt t="216221" x="5286375" y="3786188"/>
          <p14:tracePt t="216228" x="5278438" y="3786188"/>
          <p14:tracePt t="216242" x="5251450" y="3786188"/>
          <p14:tracePt t="216260" x="5170488" y="3786188"/>
          <p14:tracePt t="216275" x="5126038" y="3786188"/>
          <p14:tracePt t="216292" x="5027613" y="3805238"/>
          <p14:tracePt t="216308" x="5010150" y="3813175"/>
          <p14:tracePt t="216325" x="4992688" y="3822700"/>
          <p14:tracePt t="216342" x="4983163" y="3822700"/>
          <p14:tracePt t="216358" x="4973638" y="3822700"/>
          <p14:tracePt t="216390" x="4973638" y="3830638"/>
          <p14:tracePt t="216412" x="4956175" y="3840163"/>
          <p14:tracePt t="216420" x="4956175" y="3857625"/>
          <p14:tracePt t="216428" x="4956175" y="3876675"/>
          <p14:tracePt t="216442" x="4938713" y="3902075"/>
          <p14:tracePt t="216458" x="4938713" y="3929063"/>
          <p14:tracePt t="216492" x="4938713" y="3938588"/>
          <p14:tracePt t="216509" x="4946650" y="3973513"/>
          <p14:tracePt t="216525" x="4946650" y="4010025"/>
          <p14:tracePt t="216529" x="4965700" y="4019550"/>
          <p14:tracePt t="216542" x="4983163" y="4044950"/>
          <p14:tracePt t="216559" x="4992688" y="4071938"/>
          <p14:tracePt t="216575" x="5000625" y="4081463"/>
          <p14:tracePt t="216592" x="5000625" y="4098925"/>
          <p14:tracePt t="216608" x="5000625" y="4125913"/>
          <p14:tracePt t="216626" x="5000625" y="4135438"/>
          <p14:tracePt t="216642" x="5018088" y="4143375"/>
          <p14:tracePt t="216659" x="5037138" y="4162425"/>
          <p14:tracePt t="216675" x="5054600" y="4162425"/>
          <p14:tracePt t="216692" x="5081588" y="4179888"/>
          <p14:tracePt t="216709" x="5099050" y="4179888"/>
          <p14:tracePt t="216725" x="5126038" y="4179888"/>
          <p14:tracePt t="216742" x="5170488" y="4179888"/>
          <p14:tracePt t="216759" x="5241925" y="4170363"/>
          <p14:tracePt t="216775" x="5286375" y="4162425"/>
          <p14:tracePt t="216792" x="5330825" y="4135438"/>
          <p14:tracePt t="216809" x="5367338" y="4125913"/>
          <p14:tracePt t="216825" x="5375275" y="4125913"/>
          <p14:tracePt t="216842" x="5411788" y="4108450"/>
          <p14:tracePt t="216858" x="5465763" y="4071938"/>
          <p14:tracePt t="216876" x="5473700" y="4054475"/>
          <p14:tracePt t="216892" x="5483225" y="4027488"/>
          <p14:tracePt t="216909" x="5500688" y="4010025"/>
          <p14:tracePt t="216925" x="5500688" y="3965575"/>
          <p14:tracePt t="216942" x="5492750" y="3894138"/>
          <p14:tracePt t="216959" x="5473700" y="3857625"/>
          <p14:tracePt t="216975" x="5446713" y="3822700"/>
          <p14:tracePt t="216992" x="5429250" y="3813175"/>
          <p14:tracePt t="217009" x="5394325" y="3795713"/>
          <p14:tracePt t="217025" x="5357813" y="3795713"/>
          <p14:tracePt t="217029" x="5340350" y="3786188"/>
          <p14:tracePt t="217042" x="5278438" y="3768725"/>
          <p14:tracePt t="217059" x="5232400" y="3759200"/>
          <p14:tracePt t="217075" x="5214938" y="3759200"/>
          <p14:tracePt t="217092" x="5187950" y="3759200"/>
          <p14:tracePt t="217109" x="5143500" y="3751263"/>
          <p14:tracePt t="217127" x="5064125" y="3751263"/>
          <p14:tracePt t="217142" x="5018088" y="3751263"/>
          <p14:tracePt t="217159" x="4983163" y="3751263"/>
          <p14:tracePt t="217175" x="4929188" y="3751263"/>
          <p14:tracePt t="217192" x="4894263" y="3778250"/>
          <p14:tracePt t="217209" x="4867275" y="3805238"/>
          <p14:tracePt t="217225" x="4867275" y="3849688"/>
          <p14:tracePt t="217242" x="4867275" y="3921125"/>
          <p14:tracePt t="217259" x="4875213" y="3956050"/>
          <p14:tracePt t="217275" x="4902200" y="3973513"/>
          <p14:tracePt t="217292" x="4911725" y="3983038"/>
          <p14:tracePt t="217308" x="4946650" y="3992563"/>
          <p14:tracePt t="217325" x="4983163" y="3992563"/>
          <p14:tracePt t="217342" x="5072063" y="3992563"/>
          <p14:tracePt t="217359" x="5153025" y="3992563"/>
          <p14:tracePt t="217376" x="5197475" y="3992563"/>
          <p14:tracePt t="217392" x="5241925" y="3983038"/>
          <p14:tracePt t="217408" x="5259388" y="3983038"/>
          <p14:tracePt t="217425" x="5303838" y="3983038"/>
          <p14:tracePt t="217442" x="5330825" y="3965575"/>
          <p14:tracePt t="217459" x="5340350" y="3965575"/>
          <p14:tracePt t="217492" x="5340350" y="3973513"/>
          <p14:tracePt t="217508" x="5340350" y="3992563"/>
          <p14:tracePt t="217527" x="5367338" y="4010025"/>
          <p14:tracePt t="217542" x="5375275" y="4019550"/>
          <p14:tracePt t="217559" x="5384800" y="4027488"/>
          <p14:tracePt t="217575" x="5402263" y="4037013"/>
          <p14:tracePt t="217592" x="5411788" y="4054475"/>
          <p14:tracePt t="217609" x="5411788" y="4064000"/>
          <p14:tracePt t="217705" x="5421313" y="4037013"/>
          <p14:tracePt t="217712" x="5429250" y="4027488"/>
          <p14:tracePt t="217727" x="5438775" y="4010025"/>
          <p14:tracePt t="217742" x="5456238" y="4000500"/>
          <p14:tracePt t="217759" x="5456238" y="3983038"/>
          <p14:tracePt t="217775" x="5473700" y="3983038"/>
          <p14:tracePt t="217792" x="5473700" y="3973513"/>
          <p14:tracePt t="217897" x="5483225" y="3973513"/>
          <p14:tracePt t="217904" x="5500688" y="3973513"/>
          <p14:tracePt t="217927" x="5510213" y="3973513"/>
          <p14:tracePt t="217934" x="5510213" y="3992563"/>
          <p14:tracePt t="217943" x="5518150" y="3992563"/>
          <p14:tracePt t="217973" x="5518150" y="4000500"/>
          <p14:tracePt t="217996" x="5518150" y="4010025"/>
          <p14:tracePt t="218011" x="5510213" y="4019550"/>
          <p14:tracePt t="218019" x="5510213" y="4027488"/>
          <p14:tracePt t="218027" x="5500688" y="4027488"/>
          <p14:tracePt t="218042" x="5483225" y="4044950"/>
          <p14:tracePt t="218059" x="5446713" y="4081463"/>
          <p14:tracePt t="218076" x="5330825" y="4170363"/>
          <p14:tracePt t="218092" x="5135563" y="4286250"/>
          <p14:tracePt t="218110" x="4732338" y="4438650"/>
          <p14:tracePt t="218128" x="4554538" y="4473575"/>
          <p14:tracePt t="218142" x="4241800" y="4492625"/>
          <p14:tracePt t="218159" x="3973513" y="4527550"/>
          <p14:tracePt t="218175" x="3857625" y="4527550"/>
          <p14:tracePt t="218192" x="3830638" y="4527550"/>
          <p14:tracePt t="218209" x="3822700" y="4527550"/>
          <p14:tracePt t="218227" x="3822700" y="4510088"/>
          <p14:tracePt t="218289" x="3822700" y="4500563"/>
          <p14:tracePt t="218295" x="3822700" y="4483100"/>
          <p14:tracePt t="218310" x="3822700" y="4448175"/>
          <p14:tracePt t="218327" x="3813175" y="4421188"/>
          <p14:tracePt t="218342" x="3813175" y="4384675"/>
          <p14:tracePt t="218359" x="3813175" y="4367213"/>
          <p14:tracePt t="218376" x="3813175" y="4322763"/>
          <p14:tracePt t="218392" x="3813175" y="4259263"/>
          <p14:tracePt t="218410" x="3803650" y="4214813"/>
          <p14:tracePt t="218427" x="3803650" y="4206875"/>
          <p14:tracePt t="218443" x="3786188" y="4197350"/>
          <p14:tracePt t="218459" x="3759200" y="4197350"/>
          <p14:tracePt t="218476" x="3751263" y="4187825"/>
          <p14:tracePt t="218510" x="3724275" y="4187825"/>
          <p14:tracePt t="218525" x="3687763" y="4197350"/>
          <p14:tracePt t="218542" x="3687763" y="4259263"/>
          <p14:tracePt t="218559" x="3660775" y="4305300"/>
          <p14:tracePt t="218575" x="3652838" y="4340225"/>
          <p14:tracePt t="218592" x="3652838" y="4384675"/>
          <p14:tracePt t="218609" x="3652838" y="4411663"/>
          <p14:tracePt t="218642" x="3670300" y="4411663"/>
          <p14:tracePt t="218659" x="3687763" y="4411663"/>
          <p14:tracePt t="218675" x="3697288" y="4411663"/>
          <p14:tracePt t="218692" x="3714750" y="4402138"/>
          <p14:tracePt t="218711" x="3741738" y="4313238"/>
          <p14:tracePt t="218726" x="3751263" y="4241800"/>
          <p14:tracePt t="218742" x="3751263" y="4214813"/>
          <p14:tracePt t="218775" x="3751263" y="4206875"/>
          <p14:tracePt t="218792" x="3741738" y="4197350"/>
          <p14:tracePt t="218810" x="3705225" y="4197350"/>
          <p14:tracePt t="218825" x="3687763" y="4206875"/>
          <p14:tracePt t="218842" x="3687763" y="4224338"/>
          <p14:tracePt t="218859" x="3679825" y="4241800"/>
          <p14:tracePt t="218876" x="3679825" y="4251325"/>
          <p14:tracePt t="218892" x="3679825" y="4259263"/>
          <p14:tracePt t="218910" x="3687763" y="4295775"/>
          <p14:tracePt t="218925" x="3705225" y="4305300"/>
          <p14:tracePt t="218942" x="3768725" y="4305300"/>
          <p14:tracePt t="218959" x="3857625" y="4305300"/>
          <p14:tracePt t="218976" x="4081463" y="4295775"/>
          <p14:tracePt t="218992" x="4348163" y="4233863"/>
          <p14:tracePt t="219009" x="4732338" y="4233863"/>
          <p14:tracePt t="219025" x="5027613" y="4214813"/>
          <p14:tracePt t="219042" x="5268913" y="4162425"/>
          <p14:tracePt t="219059" x="5483225" y="4098925"/>
          <p14:tracePt t="219076" x="5599113" y="4071938"/>
          <p14:tracePt t="219093" x="5643563" y="4054475"/>
          <p14:tracePt t="219109" x="5688013" y="4037013"/>
          <p14:tracePt t="219126" x="5707063" y="4027488"/>
          <p14:tracePt t="219142" x="5715000" y="4010025"/>
          <p14:tracePt t="219159" x="5715000" y="3992563"/>
          <p14:tracePt t="219192" x="5732463" y="3973513"/>
          <p14:tracePt t="219209" x="5751513" y="3948113"/>
          <p14:tracePt t="219225" x="5751513" y="3938588"/>
          <p14:tracePt t="219242" x="5751513" y="3929063"/>
          <p14:tracePt t="219455" x="5751513" y="3938588"/>
          <p14:tracePt t="219471" x="5741988" y="3938588"/>
          <p14:tracePt t="219501" x="5724525" y="3956050"/>
          <p14:tracePt t="219655" x="5724525" y="3948113"/>
          <p14:tracePt t="219663" x="5724525" y="3938588"/>
          <p14:tracePt t="219679" x="5724525" y="3929063"/>
          <p14:tracePt t="219692" x="5724525" y="3921125"/>
          <p14:tracePt t="219709" x="5724525" y="3911600"/>
          <p14:tracePt t="219726" x="5724525" y="3902075"/>
          <p14:tracePt t="219742" x="5724525" y="3894138"/>
          <p14:tracePt t="219862" x="5732463" y="3894138"/>
          <p14:tracePt t="220017" x="5724525" y="3894138"/>
          <p14:tracePt t="220023" x="5715000" y="3894138"/>
          <p14:tracePt t="220031" x="5707063" y="3902075"/>
          <p14:tracePt t="220042" x="5670550" y="3911600"/>
          <p14:tracePt t="220059" x="5608638" y="3965575"/>
          <p14:tracePt t="220077" x="5429250" y="4152900"/>
          <p14:tracePt t="220092" x="5286375" y="4286250"/>
          <p14:tracePt t="220109" x="5018088" y="4438650"/>
          <p14:tracePt t="220126" x="4741863" y="4564063"/>
          <p14:tracePt t="220142" x="4402138" y="4643438"/>
          <p14:tracePt t="220159" x="4108450" y="4662488"/>
          <p14:tracePt t="220177" x="3929063" y="4670425"/>
          <p14:tracePt t="220192" x="3840163" y="4687888"/>
          <p14:tracePt t="220209" x="3803650" y="4697413"/>
          <p14:tracePt t="220226" x="3768725" y="4697413"/>
          <p14:tracePt t="220242" x="3768725" y="4706938"/>
          <p14:tracePt t="220384" x="3759200" y="4697413"/>
          <p14:tracePt t="220392" x="3759200" y="4687888"/>
          <p14:tracePt t="220400" x="3751263" y="4662488"/>
          <p14:tracePt t="220408" x="3732213" y="4625975"/>
          <p14:tracePt t="220425" x="3724275" y="4564063"/>
          <p14:tracePt t="220441" x="3697288" y="4448175"/>
          <p14:tracePt t="220458" x="3670300" y="4411663"/>
          <p14:tracePt t="220476" x="3660775" y="4402138"/>
          <p14:tracePt t="220492" x="3652838" y="4402138"/>
          <p14:tracePt t="220509" x="3643313" y="4402138"/>
          <p14:tracePt t="220526" x="3633788" y="4402138"/>
          <p14:tracePt t="220542" x="3625850" y="4438650"/>
          <p14:tracePt t="220560" x="3598863" y="4554538"/>
          <p14:tracePt t="220578" x="3581400" y="4635500"/>
          <p14:tracePt t="220593" x="3571875" y="4714875"/>
          <p14:tracePt t="220609" x="3571875" y="4768850"/>
          <p14:tracePt t="220626" x="3571875" y="4805363"/>
          <p14:tracePt t="220642" x="3589338" y="4830763"/>
          <p14:tracePt t="220661" x="3633788" y="4830763"/>
          <p14:tracePt t="220677" x="3660775" y="4830763"/>
          <p14:tracePt t="220693" x="3697288" y="4830763"/>
          <p14:tracePt t="220709" x="3724275" y="4830763"/>
          <p14:tracePt t="220726" x="3741738" y="4822825"/>
          <p14:tracePt t="220742" x="3751263" y="4778375"/>
          <p14:tracePt t="220761" x="3768725" y="4652963"/>
          <p14:tracePt t="220777" x="3759200" y="4564063"/>
          <p14:tracePt t="220793" x="3732213" y="4500563"/>
          <p14:tracePt t="220809" x="3714750" y="4483100"/>
          <p14:tracePt t="220826" x="3705225" y="4483100"/>
          <p14:tracePt t="220842" x="3679825" y="4483100"/>
          <p14:tracePt t="220861" x="3633788" y="4519613"/>
          <p14:tracePt t="220878" x="3616325" y="4564063"/>
          <p14:tracePt t="220893" x="3589338" y="4625975"/>
          <p14:tracePt t="220909" x="3589338" y="4652963"/>
          <p14:tracePt t="220926" x="3589338" y="4662488"/>
          <p14:tracePt t="220961" x="3616325" y="4670425"/>
          <p14:tracePt t="220977" x="3643313" y="4670425"/>
          <p14:tracePt t="220992" x="3679825" y="4670425"/>
          <p14:tracePt t="221009" x="3705225" y="4670425"/>
          <p14:tracePt t="221026" x="3724275" y="4670425"/>
          <p14:tracePt t="221144" x="3724275" y="4679950"/>
          <p14:tracePt t="221152" x="3724275" y="4706938"/>
          <p14:tracePt t="221161" x="3724275" y="4724400"/>
          <p14:tracePt t="221177" x="3724275" y="4751388"/>
          <p14:tracePt t="221192" x="3724275" y="4778375"/>
          <p14:tracePt t="221244" x="3751263" y="4778375"/>
          <p14:tracePt t="221260" x="3768725" y="4778375"/>
          <p14:tracePt t="221268" x="3776663" y="4778375"/>
          <p14:tracePt t="221275" x="3795713" y="4778375"/>
          <p14:tracePt t="221292" x="3813175" y="4768850"/>
          <p14:tracePt t="221309" x="3813175" y="4751388"/>
          <p14:tracePt t="221326" x="3822700" y="4714875"/>
          <p14:tracePt t="221342" x="3822700" y="4697413"/>
          <p14:tracePt t="221359" x="3822700" y="4687888"/>
          <p14:tracePt t="221377" x="3822700" y="4679950"/>
          <p14:tracePt t="221392" x="3822700" y="4643438"/>
          <p14:tracePt t="221409" x="3830638" y="4608513"/>
          <p14:tracePt t="221426" x="3857625" y="4572000"/>
          <p14:tracePt t="221442" x="3857625" y="4564063"/>
          <p14:tracePt t="221459" x="3857625" y="4537075"/>
          <p14:tracePt t="221476" x="3857625" y="4473575"/>
          <p14:tracePt t="221492" x="3840163" y="4448175"/>
          <p14:tracePt t="221509" x="3830638" y="4394200"/>
          <p14:tracePt t="221526" x="3822700" y="4349750"/>
          <p14:tracePt t="221529" x="3803650" y="4330700"/>
          <p14:tracePt t="221542" x="3795713" y="4313238"/>
          <p14:tracePt t="221559" x="3786188" y="4305300"/>
          <p14:tracePt t="221576" x="3768725" y="4286250"/>
          <p14:tracePt t="221621" x="3759200" y="4286250"/>
          <p14:tracePt t="221637" x="3741738" y="4286250"/>
          <p14:tracePt t="221645" x="3732213" y="4286250"/>
          <p14:tracePt t="221662" x="3724275" y="4286250"/>
          <p14:tracePt t="221676" x="3705225" y="4295775"/>
          <p14:tracePt t="221692" x="3687763" y="4295775"/>
          <p14:tracePt t="221709" x="3660775" y="4322763"/>
          <p14:tracePt t="221726" x="3660775" y="4330700"/>
          <p14:tracePt t="221742" x="3660775" y="4349750"/>
          <p14:tracePt t="221759" x="3660775" y="4376738"/>
          <p14:tracePt t="221776" x="3660775" y="4394200"/>
          <p14:tracePt t="221793" x="3687763" y="4411663"/>
          <p14:tracePt t="221825" x="3705225" y="4411663"/>
          <p14:tracePt t="221842" x="3732213" y="4411663"/>
          <p14:tracePt t="221859" x="3741738" y="4402138"/>
          <p14:tracePt t="221875" x="3741738" y="4384675"/>
          <p14:tracePt t="221892" x="3751263" y="4376738"/>
          <p14:tracePt t="221908" x="3751263" y="4357688"/>
          <p14:tracePt t="221925" x="3759200" y="4340225"/>
          <p14:tracePt t="221943" x="3759200" y="4295775"/>
          <p14:tracePt t="221959" x="3732213" y="4259263"/>
          <p14:tracePt t="221976" x="3724275" y="4251325"/>
          <p14:tracePt t="221993" x="3714750" y="4251325"/>
          <p14:tracePt t="222009" x="3705225" y="4251325"/>
          <p14:tracePt t="222026" x="3687763" y="4251325"/>
          <p14:tracePt t="222043" x="3670300" y="4251325"/>
          <p14:tracePt t="222060" x="3660775" y="4251325"/>
          <p14:tracePt t="222076" x="3652838" y="4259263"/>
          <p14:tracePt t="222093" x="3643313" y="4305300"/>
          <p14:tracePt t="222109" x="3643313" y="4349750"/>
          <p14:tracePt t="222126" x="3643313" y="4367213"/>
          <p14:tracePt t="222142" x="3643313" y="4376738"/>
          <p14:tracePt t="222175" x="3660775" y="4376738"/>
          <p14:tracePt t="222183" x="3670300" y="4376738"/>
          <p14:tracePt t="222193" x="3679825" y="4376738"/>
          <p14:tracePt t="222209" x="3705225" y="4376738"/>
          <p14:tracePt t="222226" x="3751263" y="4376738"/>
          <p14:tracePt t="222243" x="3776663" y="4340225"/>
          <p14:tracePt t="222259" x="3786188" y="4322763"/>
          <p14:tracePt t="222276" x="3795713" y="4295775"/>
          <p14:tracePt t="222293" x="3795713" y="4286250"/>
          <p14:tracePt t="222309" x="3795713" y="4268788"/>
          <p14:tracePt t="222326" x="3795713" y="4259263"/>
          <p14:tracePt t="222342" x="3795713" y="4251325"/>
          <p14:tracePt t="222359" x="3786188" y="4251325"/>
          <p14:tracePt t="222378" x="3776663" y="4251325"/>
          <p14:tracePt t="222393" x="3768725" y="4251325"/>
          <p14:tracePt t="222873" x="3795713" y="4233863"/>
          <p14:tracePt t="222882" x="3803650" y="4224338"/>
          <p14:tracePt t="222893" x="3830638" y="4224338"/>
          <p14:tracePt t="222909" x="3894138" y="4224338"/>
          <p14:tracePt t="222927" x="4027488" y="4224338"/>
          <p14:tracePt t="222943" x="4116388" y="4259263"/>
          <p14:tracePt t="222960" x="4214813" y="4259263"/>
          <p14:tracePt t="222976" x="4313238" y="4251325"/>
          <p14:tracePt t="222993" x="4402138" y="4251325"/>
          <p14:tracePt t="223009" x="4465638" y="4268788"/>
          <p14:tracePt t="223028" x="4562475" y="4278313"/>
          <p14:tracePt t="223043" x="4625975" y="4278313"/>
          <p14:tracePt t="223059" x="4643438" y="4278313"/>
          <p14:tracePt t="223227" x="4643438" y="4286250"/>
          <p14:tracePt t="223244" x="4633913" y="4305300"/>
          <p14:tracePt t="223252" x="4625975" y="4305300"/>
          <p14:tracePt t="223259" x="4625975" y="4313238"/>
          <p14:tracePt t="223281" x="4616450" y="4322763"/>
          <p14:tracePt t="223297" x="4608513" y="4330700"/>
          <p14:tracePt t="223327" x="4608513" y="4340225"/>
          <p14:tracePt t="223334" x="4589463" y="4340225"/>
          <p14:tracePt t="223343" x="4589463" y="4349750"/>
          <p14:tracePt t="223358" x="4572000" y="4384675"/>
          <p14:tracePt t="223375" x="4545013" y="4421188"/>
          <p14:tracePt t="223393" x="4518025" y="4456113"/>
          <p14:tracePt t="223412" x="4483100" y="4492625"/>
          <p14:tracePt t="223428" x="4473575" y="4519613"/>
          <p14:tracePt t="223443" x="4456113" y="4527550"/>
          <p14:tracePt t="223459" x="4438650" y="4545013"/>
          <p14:tracePt t="223493" x="4429125" y="4545013"/>
          <p14:tracePt t="223566" x="4419600" y="4545013"/>
          <p14:tracePt t="223581" x="4411663" y="4545013"/>
          <p14:tracePt t="223590" x="4394200" y="4545013"/>
          <p14:tracePt t="223595" x="4375150" y="4545013"/>
          <p14:tracePt t="223611" x="4348163" y="4537075"/>
          <p14:tracePt t="223628" x="4330700" y="4527550"/>
          <p14:tracePt t="223643" x="4276725" y="4500563"/>
          <p14:tracePt t="223659" x="4232275" y="4473575"/>
          <p14:tracePt t="223676" x="4170363" y="4465638"/>
          <p14:tracePt t="223693" x="4125913" y="4465638"/>
          <p14:tracePt t="223709" x="4062413" y="4465638"/>
          <p14:tracePt t="223728" x="4017963" y="4473575"/>
          <p14:tracePt t="223743" x="3956050" y="4500563"/>
          <p14:tracePt t="223759" x="3911600" y="4527550"/>
          <p14:tracePt t="223776" x="3884613" y="4545013"/>
          <p14:tracePt t="223793" x="3867150" y="4581525"/>
          <p14:tracePt t="223811" x="3830638" y="4635500"/>
          <p14:tracePt t="223828" x="3830638" y="4687888"/>
          <p14:tracePt t="223843" x="3830638" y="4759325"/>
          <p14:tracePt t="223859" x="3822700" y="4805363"/>
          <p14:tracePt t="223876" x="3822700" y="4822825"/>
          <p14:tracePt t="223893" x="3822700" y="4849813"/>
          <p14:tracePt t="224004" x="3822700" y="4795838"/>
          <p14:tracePt t="224011" x="3803650" y="4759325"/>
          <p14:tracePt t="224026" x="3803650" y="4635500"/>
          <p14:tracePt t="224043" x="3803650" y="4545013"/>
          <p14:tracePt t="224059" x="3803650" y="4429125"/>
          <p14:tracePt t="224076" x="3803650" y="4376738"/>
          <p14:tracePt t="224093" x="3803650" y="4322763"/>
          <p14:tracePt t="224109" x="3803650" y="4305300"/>
          <p14:tracePt t="224126" x="3803650" y="4295775"/>
          <p14:tracePt t="224220" x="3803650" y="4330700"/>
          <p14:tracePt t="224226" x="3803650" y="4349750"/>
          <p14:tracePt t="224243" x="3813175" y="4448175"/>
          <p14:tracePt t="224259" x="3813175" y="4510088"/>
          <p14:tracePt t="224276" x="3822700" y="4598988"/>
          <p14:tracePt t="224293" x="3822700" y="4687888"/>
          <p14:tracePt t="224309" x="3822700" y="4724400"/>
          <p14:tracePt t="224326" x="3822700" y="4759325"/>
          <p14:tracePt t="224426" x="3822700" y="4733925"/>
          <p14:tracePt t="224433" x="3822700" y="4662488"/>
          <p14:tracePt t="224443" x="3822700" y="4564063"/>
          <p14:tracePt t="224459" x="3822700" y="4411663"/>
          <p14:tracePt t="224476" x="3822700" y="4241800"/>
          <p14:tracePt t="224493" x="3822700" y="4187825"/>
          <p14:tracePt t="224510" x="3822700" y="4162425"/>
          <p14:tracePt t="224634" x="3822700" y="4187825"/>
          <p14:tracePt t="224642" x="3822700" y="4233863"/>
          <p14:tracePt t="224650" x="3822700" y="4286250"/>
          <p14:tracePt t="224659" x="3803650" y="4376738"/>
          <p14:tracePt t="224676" x="3803650" y="4483100"/>
          <p14:tracePt t="224693" x="3803650" y="4554538"/>
          <p14:tracePt t="224710" x="3803650" y="4616450"/>
          <p14:tracePt t="224726" x="3803650" y="4625975"/>
          <p14:tracePt t="224902" x="3803650" y="4598988"/>
          <p14:tracePt t="224909" x="3803650" y="4581525"/>
          <p14:tracePt t="224918" x="3803650" y="4537075"/>
          <p14:tracePt t="224927" x="3803650" y="4500563"/>
          <p14:tracePt t="224943" x="3803650" y="4411663"/>
          <p14:tracePt t="224960" x="3795713" y="4349750"/>
          <p14:tracePt t="224976" x="3795713" y="4286250"/>
          <p14:tracePt t="224993" x="3795713" y="4259263"/>
          <p14:tracePt t="225010" x="3795713" y="4241800"/>
          <p14:tracePt t="225126" x="3795713" y="4251325"/>
          <p14:tracePt t="225134" x="3786188" y="4268788"/>
          <p14:tracePt t="225143" x="3786188" y="4278313"/>
          <p14:tracePt t="225159" x="3786188" y="4349750"/>
          <p14:tracePt t="225176" x="3786188" y="4448175"/>
          <p14:tracePt t="225194" x="3803650" y="4564063"/>
          <p14:tracePt t="225210" x="3803650" y="4616450"/>
          <p14:tracePt t="225226" x="3813175" y="4652963"/>
          <p14:tracePt t="225244" x="3813175" y="4670425"/>
          <p14:tracePt t="225276" x="3813175" y="4697413"/>
          <p14:tracePt t="225293" x="3822700" y="4697413"/>
          <p14:tracePt t="225356" x="3822700" y="4687888"/>
          <p14:tracePt t="225364" x="3822700" y="4679950"/>
          <p14:tracePt t="225378" x="3822700" y="4662488"/>
          <p14:tracePt t="225394" x="3822700" y="4572000"/>
          <p14:tracePt t="225409" x="3822700" y="4500563"/>
          <p14:tracePt t="225426" x="3830638" y="4456113"/>
          <p14:tracePt t="225443" x="3830638" y="4394200"/>
          <p14:tracePt t="225460" x="3830638" y="4367213"/>
          <p14:tracePt t="225478" x="3830638" y="4349750"/>
          <p14:tracePt t="225585" x="3830638" y="4357688"/>
          <p14:tracePt t="225595" x="3830638" y="4411663"/>
          <p14:tracePt t="225602" x="3830638" y="4448175"/>
          <p14:tracePt t="225610" x="3830638" y="4483100"/>
          <p14:tracePt t="225626" x="3830638" y="4581525"/>
          <p14:tracePt t="225643" x="3830638" y="4643438"/>
          <p14:tracePt t="225660" x="3830638" y="4714875"/>
          <p14:tracePt t="225678" x="3830638" y="4786313"/>
          <p14:tracePt t="225694" x="3830638" y="4822825"/>
          <p14:tracePt t="225810" x="3830638" y="4813300"/>
          <p14:tracePt t="225817" x="3830638" y="4786313"/>
          <p14:tracePt t="225826" x="3830638" y="4741863"/>
          <p14:tracePt t="225843" x="3830638" y="4652963"/>
          <p14:tracePt t="225860" x="3822700" y="4545013"/>
          <p14:tracePt t="225878" x="3822700" y="4411663"/>
          <p14:tracePt t="225894" x="3822700" y="4384675"/>
          <p14:tracePt t="225910" x="3822700" y="4349750"/>
          <p14:tracePt t="225927" x="3822700" y="4330700"/>
          <p14:tracePt t="226032" x="3822700" y="4340225"/>
          <p14:tracePt t="226040" x="3822700" y="4349750"/>
          <p14:tracePt t="226048" x="3822700" y="4384675"/>
          <p14:tracePt t="226060" x="3813175" y="4411663"/>
          <p14:tracePt t="226078" x="3813175" y="4510088"/>
          <p14:tracePt t="226094" x="3813175" y="4572000"/>
          <p14:tracePt t="226109" x="3813175" y="4635500"/>
          <p14:tracePt t="226128" x="3813175" y="4679950"/>
          <p14:tracePt t="226143" x="3813175" y="4687888"/>
          <p14:tracePt t="226278" x="3813175" y="4679950"/>
          <p14:tracePt t="226286" x="3813175" y="4652963"/>
          <p14:tracePt t="226293" x="3813175" y="4643438"/>
          <p14:tracePt t="226310" x="3813175" y="4616450"/>
          <p14:tracePt t="226326" x="3813175" y="4581525"/>
          <p14:tracePt t="226343" x="3813175" y="4537075"/>
          <p14:tracePt t="226360" x="3813175" y="4492625"/>
          <p14:tracePt t="226378" x="3813175" y="4438650"/>
          <p14:tracePt t="226393" x="3813175" y="4421188"/>
          <p14:tracePt t="226409" x="3813175" y="4402138"/>
          <p14:tracePt t="226443" x="3813175" y="4394200"/>
          <p14:tracePt t="226460" x="3813175" y="4376738"/>
          <p14:tracePt t="226546" x="3813175" y="4367213"/>
          <p14:tracePt t="226793" x="3813175" y="4357688"/>
          <p14:tracePt t="226900" x="3813175" y="4349750"/>
          <p14:tracePt t="226908" x="3803650" y="4340225"/>
          <p14:tracePt t="226916" x="3803650" y="4330700"/>
          <p14:tracePt t="226930" x="3803650" y="4322763"/>
          <p14:tracePt t="226943" x="3803650" y="4313238"/>
          <p14:tracePt t="226960" x="3803650" y="4295775"/>
          <p14:tracePt t="226976" x="3803650" y="4268788"/>
          <p14:tracePt t="226993" x="3803650" y="4251325"/>
          <p14:tracePt t="227026" x="3795713" y="4233863"/>
          <p14:tracePt t="227046" x="3795713" y="4224338"/>
          <p14:tracePt t="227253" x="3786188" y="4241800"/>
          <p14:tracePt t="227275" x="3759200" y="4241800"/>
          <p14:tracePt t="227292" x="3751263" y="4241800"/>
          <p14:tracePt t="227299" x="3741738" y="4241800"/>
          <p14:tracePt t="227309" x="3732213" y="4241800"/>
          <p14:tracePt t="227326" x="3724275" y="4241800"/>
          <p14:tracePt t="227343" x="3687763" y="4233863"/>
          <p14:tracePt t="227360" x="3633788" y="4214813"/>
          <p14:tracePt t="227376" x="3598863" y="4214813"/>
          <p14:tracePt t="227393" x="3589338" y="4214813"/>
          <p14:tracePt t="227410" x="3562350" y="4214813"/>
          <p14:tracePt t="227426" x="3482975" y="4214813"/>
          <p14:tracePt t="227443" x="3438525" y="4214813"/>
          <p14:tracePt t="227460" x="3384550" y="4197350"/>
          <p14:tracePt t="227476" x="3340100" y="4197350"/>
          <p14:tracePt t="227494" x="3322638" y="4197350"/>
          <p14:tracePt t="227526" x="3313113" y="4197350"/>
          <p14:tracePt t="227576" x="3303588" y="4187825"/>
          <p14:tracePt t="227584" x="3295650" y="4187825"/>
          <p14:tracePt t="227593" x="3276600" y="4187825"/>
          <p14:tracePt t="227610" x="3259138" y="4187825"/>
          <p14:tracePt t="227627" x="3251200" y="4187825"/>
          <p14:tracePt t="227644" x="3197225" y="4187825"/>
          <p14:tracePt t="227660" x="3187700" y="4187825"/>
          <p14:tracePt t="227676" x="3179763" y="4187825"/>
          <p14:tracePt t="227693" x="3170238" y="4187825"/>
          <p14:tracePt t="227710" x="3160713" y="4187825"/>
          <p14:tracePt t="227745" x="3152775" y="4187825"/>
          <p14:tracePt t="227760" x="3125788" y="4187825"/>
          <p14:tracePt t="227793" x="3098800" y="4187825"/>
          <p14:tracePt t="227810" x="3089275" y="4187825"/>
          <p14:tracePt t="227826" x="3062288" y="4187825"/>
          <p14:tracePt t="227843" x="3044825" y="4187825"/>
          <p14:tracePt t="227860" x="3027363" y="4187825"/>
          <p14:tracePt t="227893" x="3009900" y="4187825"/>
          <p14:tracePt t="228023" x="3017838" y="4187825"/>
          <p14:tracePt t="228045" x="3027363" y="4187825"/>
          <p14:tracePt t="228052" x="3027363" y="4179888"/>
          <p14:tracePt t="228068" x="3036888" y="4179888"/>
          <p14:tracePt t="228082" x="3044825" y="4170363"/>
          <p14:tracePt t="228093" x="3054350" y="4170363"/>
          <p14:tracePt t="228110" x="3089275" y="4170363"/>
          <p14:tracePt t="228128" x="3133725" y="4170363"/>
          <p14:tracePt t="228145" x="3197225" y="4170363"/>
          <p14:tracePt t="228160" x="3259138" y="4170363"/>
          <p14:tracePt t="228177" x="3322638" y="4187825"/>
          <p14:tracePt t="228193" x="3384550" y="4187825"/>
          <p14:tracePt t="228210" x="3429000" y="4187825"/>
          <p14:tracePt t="228228" x="3455988" y="4187825"/>
          <p14:tracePt t="228245" x="3473450" y="4187825"/>
          <p14:tracePt t="228260" x="3490913" y="4187825"/>
          <p14:tracePt t="228277" x="3517900" y="4187825"/>
          <p14:tracePt t="228293" x="3527425" y="4187825"/>
          <p14:tracePt t="228327" x="3536950" y="4187825"/>
          <p14:tracePt t="228345" x="3554413" y="4187825"/>
          <p14:tracePt t="228374" x="3562350" y="4187825"/>
          <p14:tracePt t="228522" x="3544888" y="4187825"/>
          <p14:tracePt t="228529" x="3536950" y="4187825"/>
          <p14:tracePt t="228546" x="3500438" y="4187825"/>
          <p14:tracePt t="228560" x="3455988" y="4187825"/>
          <p14:tracePt t="228577" x="3394075" y="4197350"/>
          <p14:tracePt t="228593" x="3348038" y="4197350"/>
          <p14:tracePt t="228610" x="3259138" y="4197350"/>
          <p14:tracePt t="228628" x="3224213" y="4197350"/>
          <p14:tracePt t="228645" x="3197225" y="4197350"/>
          <p14:tracePt t="228660" x="3179763" y="4197350"/>
          <p14:tracePt t="228677" x="3143250" y="4197350"/>
          <p14:tracePt t="228693" x="3133725" y="4197350"/>
          <p14:tracePt t="228710" x="3125788" y="4197350"/>
          <p14:tracePt t="228874" x="3133725" y="4197350"/>
          <p14:tracePt t="228891" x="3152775" y="4197350"/>
          <p14:tracePt t="228897" x="3170238" y="4197350"/>
          <p14:tracePt t="228910" x="3197225" y="4197350"/>
          <p14:tracePt t="228928" x="3241675" y="4187825"/>
          <p14:tracePt t="228944" x="3303588" y="4187825"/>
          <p14:tracePt t="228960" x="3330575" y="4187825"/>
          <p14:tracePt t="228977" x="3348038" y="4187825"/>
          <p14:tracePt t="228993" x="3357563" y="4187825"/>
          <p14:tracePt t="229150" x="3340100" y="4187825"/>
          <p14:tracePt t="229159" x="3322638" y="4187825"/>
          <p14:tracePt t="229166" x="3295650" y="4187825"/>
          <p14:tracePt t="229177" x="3276600" y="4187825"/>
          <p14:tracePt t="229193" x="3197225" y="4187825"/>
          <p14:tracePt t="229210" x="3108325" y="4214813"/>
          <p14:tracePt t="229228" x="2990850" y="4214813"/>
          <p14:tracePt t="229243" x="2911475" y="4214813"/>
          <p14:tracePt t="229260" x="2894013" y="4214813"/>
          <p14:tracePt t="229420" x="2901950" y="4214813"/>
          <p14:tracePt t="229435" x="2911475" y="4214813"/>
          <p14:tracePt t="229443" x="2919413" y="4214813"/>
          <p14:tracePt t="229450" x="2938463" y="4214813"/>
          <p14:tracePt t="229460" x="2946400" y="4214813"/>
          <p14:tracePt t="229477" x="2973388" y="4214813"/>
          <p14:tracePt t="229494" x="3027363" y="4214813"/>
          <p14:tracePt t="229511" x="3081338" y="4214813"/>
          <p14:tracePt t="229528" x="3214688" y="4214813"/>
          <p14:tracePt t="229544" x="3286125" y="4214813"/>
          <p14:tracePt t="229561" x="3367088" y="4214813"/>
          <p14:tracePt t="229577" x="3455988" y="4214813"/>
          <p14:tracePt t="229594" x="3517900" y="4214813"/>
          <p14:tracePt t="229610" x="3562350" y="4214813"/>
          <p14:tracePt t="229627" x="3633788" y="4214813"/>
          <p14:tracePt t="229644" x="3652838" y="4214813"/>
          <p14:tracePt t="229767" x="3643313" y="4214813"/>
          <p14:tracePt t="229789" x="3633788" y="4224338"/>
          <p14:tracePt t="229796" x="3633788" y="4233863"/>
          <p14:tracePt t="229810" x="3625850" y="4233863"/>
          <p14:tracePt t="229827" x="3608388" y="4259263"/>
          <p14:tracePt t="229843" x="3598863" y="4259263"/>
          <p14:tracePt t="229943" x="3589338" y="4259263"/>
          <p14:tracePt t="229972" x="3581400" y="4259263"/>
          <p14:tracePt t="229989" x="3571875" y="4259263"/>
          <p14:tracePt t="229997" x="3562350" y="4259263"/>
          <p14:tracePt t="230059" x="3554413" y="4259263"/>
          <p14:tracePt t="230619" x="3554413" y="4268788"/>
          <p14:tracePt t="230657" x="3562350" y="4268788"/>
          <p14:tracePt t="230665" x="3562350" y="4278313"/>
          <p14:tracePt t="230680" x="3571875" y="4278313"/>
          <p14:tracePt t="230695" x="3608388" y="4278313"/>
          <p14:tracePt t="230710" x="3633788" y="4278313"/>
          <p14:tracePt t="230727" x="3652838" y="4286250"/>
          <p14:tracePt t="230743" x="3670300" y="4286250"/>
          <p14:tracePt t="230760" x="3679825" y="4286250"/>
          <p14:tracePt t="230818" x="3687763" y="4286250"/>
          <p14:tracePt t="230849" x="3697288" y="4286250"/>
          <p14:tracePt t="230911" x="3697288" y="4305300"/>
          <p14:tracePt t="230919" x="3697288" y="4322763"/>
          <p14:tracePt t="230927" x="3705225" y="4340225"/>
          <p14:tracePt t="230944" x="3705225" y="4376738"/>
          <p14:tracePt t="230960" x="3705225" y="4394200"/>
          <p14:tracePt t="230979" x="3705225" y="4456113"/>
          <p14:tracePt t="230994" x="3714750" y="4473575"/>
          <p14:tracePt t="231010" x="3714750" y="4492625"/>
          <p14:tracePt t="231027" x="3714750" y="4510088"/>
          <p14:tracePt t="231044" x="3732213" y="4510088"/>
          <p14:tracePt t="231079" x="3741738" y="4510088"/>
          <p14:tracePt t="231095" x="3751263" y="4510088"/>
          <p14:tracePt t="231119" x="3759200" y="4510088"/>
          <p14:tracePt t="231125" x="3768725" y="4519613"/>
          <p14:tracePt t="231141" x="3776663" y="4519613"/>
          <p14:tracePt t="231149" x="3803650" y="4519613"/>
          <p14:tracePt t="231160" x="3813175" y="4519613"/>
          <p14:tracePt t="231178" x="3875088" y="4519613"/>
          <p14:tracePt t="231195" x="3884613" y="4519613"/>
          <p14:tracePt t="231210" x="3919538" y="4519613"/>
          <p14:tracePt t="231227" x="3929063" y="4510088"/>
          <p14:tracePt t="231244" x="3938588" y="4510088"/>
          <p14:tracePt t="231260" x="3946525" y="4510088"/>
          <p14:tracePt t="231279" x="3946525" y="4500563"/>
          <p14:tracePt t="231294" x="3965575" y="4492625"/>
          <p14:tracePt t="231310" x="3965575" y="4465638"/>
          <p14:tracePt t="231327" x="3973513" y="4456113"/>
          <p14:tracePt t="231343" x="3973513" y="4448175"/>
          <p14:tracePt t="231360" x="3973513" y="4438650"/>
          <p14:tracePt t="231376" x="3973513" y="4429125"/>
          <p14:tracePt t="231393" x="3973513" y="4411663"/>
          <p14:tracePt t="231410" x="3956050" y="4394200"/>
          <p14:tracePt t="231426" x="3946525" y="4376738"/>
          <p14:tracePt t="231443" x="3946525" y="4367213"/>
          <p14:tracePt t="231460" x="3929063" y="4340225"/>
          <p14:tracePt t="231479" x="3894138" y="4295775"/>
          <p14:tracePt t="231495" x="3867150" y="4259263"/>
          <p14:tracePt t="231510" x="3848100" y="4251325"/>
          <p14:tracePt t="231617" x="3840163" y="4251325"/>
          <p14:tracePt t="231687" x="3848100" y="4251325"/>
          <p14:tracePt t="231701" x="3875088" y="4251325"/>
          <p14:tracePt t="231709" x="3884613" y="4251325"/>
          <p14:tracePt t="231717" x="3919538" y="4251325"/>
          <p14:tracePt t="231727" x="3929063" y="4251325"/>
          <p14:tracePt t="231744" x="3956050" y="4259263"/>
          <p14:tracePt t="231760" x="4044950" y="4278313"/>
          <p14:tracePt t="231778" x="4116388" y="4313238"/>
          <p14:tracePt t="231795" x="4143375" y="4322763"/>
          <p14:tracePt t="231810" x="4152900" y="4367213"/>
          <p14:tracePt t="231827" x="4170363" y="4411663"/>
          <p14:tracePt t="231844" x="4170363" y="4473575"/>
          <p14:tracePt t="231860" x="4170363" y="4537075"/>
          <p14:tracePt t="231879" x="4170363" y="4598988"/>
          <p14:tracePt t="231894" x="4170363" y="4652963"/>
          <p14:tracePt t="231910" x="4160838" y="4679950"/>
          <p14:tracePt t="231927" x="4160838" y="4706938"/>
          <p14:tracePt t="231944" x="4133850" y="4751388"/>
          <p14:tracePt t="231960" x="4125913" y="4795838"/>
          <p14:tracePt t="231977" x="4108450" y="4849813"/>
          <p14:tracePt t="231994" x="4098925" y="4867275"/>
          <p14:tracePt t="232010" x="4089400" y="4876800"/>
          <p14:tracePt t="232027" x="4071938" y="4884738"/>
          <p14:tracePt t="232044" x="4054475" y="4884738"/>
          <p14:tracePt t="232060" x="4037013" y="4884738"/>
          <p14:tracePt t="232078" x="3983038" y="4884738"/>
          <p14:tracePt t="232094" x="3938588" y="4849813"/>
          <p14:tracePt t="232110" x="3875088" y="4840288"/>
          <p14:tracePt t="232127" x="3848100" y="4830763"/>
          <p14:tracePt t="232144" x="3830638" y="4830763"/>
          <p14:tracePt t="232217" x="3830638" y="4813300"/>
          <p14:tracePt t="232225" x="3840163" y="4805363"/>
          <p14:tracePt t="232231" x="3848100" y="4795838"/>
          <p14:tracePt t="232247" x="3867150" y="4786313"/>
          <p14:tracePt t="232260" x="3875088" y="4786313"/>
          <p14:tracePt t="232277" x="3911600" y="4768850"/>
          <p14:tracePt t="232294" x="3929063" y="4741863"/>
          <p14:tracePt t="232311" x="4000500" y="4687888"/>
          <p14:tracePt t="232327" x="4037013" y="4635500"/>
          <p14:tracePt t="232344" x="4054475" y="4591050"/>
          <p14:tracePt t="232360" x="4081463" y="4545013"/>
          <p14:tracePt t="232401" x="4081463" y="4537075"/>
          <p14:tracePt t="232417" x="4081463" y="4527550"/>
          <p14:tracePt t="232431" x="4071938" y="4519613"/>
          <p14:tracePt t="232444" x="4054475" y="4500563"/>
          <p14:tracePt t="232460" x="4027488" y="4492625"/>
          <p14:tracePt t="232477" x="3973513" y="4483100"/>
          <p14:tracePt t="232494" x="3938588" y="4473575"/>
          <p14:tracePt t="232510" x="3875088" y="4465638"/>
          <p14:tracePt t="232527" x="3848100" y="4465638"/>
          <p14:tracePt t="232531" x="3840163" y="4465638"/>
          <p14:tracePt t="232544" x="3830638" y="4465638"/>
          <p14:tracePt t="232622" x="3840163" y="4465638"/>
          <p14:tracePt t="232629" x="3848100" y="4465638"/>
          <p14:tracePt t="232637" x="3867150" y="4465638"/>
          <p14:tracePt t="232646" x="3884613" y="4465638"/>
          <p14:tracePt t="232660" x="3919538" y="4465638"/>
          <p14:tracePt t="232676" x="4133850" y="4429125"/>
          <p14:tracePt t="232693" x="4276725" y="4421188"/>
          <p14:tracePt t="232709" x="4500563" y="4421188"/>
          <p14:tracePt t="232726" x="4670425" y="4421188"/>
          <p14:tracePt t="232743" x="4795838" y="4421188"/>
          <p14:tracePt t="232760" x="4830763" y="4421188"/>
          <p14:tracePt t="232807" x="4822825" y="4421188"/>
          <p14:tracePt t="232816" x="4795838" y="4421188"/>
          <p14:tracePt t="232827" x="4776788" y="4421188"/>
          <p14:tracePt t="232844" x="4724400" y="4421188"/>
          <p14:tracePt t="232861" x="4652963" y="4421188"/>
          <p14:tracePt t="232877" x="4562475" y="4438650"/>
          <p14:tracePt t="232894" x="4438650" y="4438650"/>
          <p14:tracePt t="232911" x="4303713" y="4465638"/>
          <p14:tracePt t="232927" x="4152900" y="4483100"/>
          <p14:tracePt t="232944" x="4071938" y="4492625"/>
          <p14:tracePt t="232961" x="4062413" y="4500563"/>
          <p14:tracePt t="232999" x="4062413" y="4492625"/>
          <p14:tracePt t="233010" x="4071938" y="4492625"/>
          <p14:tracePt t="233027" x="4098925" y="4492625"/>
          <p14:tracePt t="233044" x="4125913" y="4492625"/>
          <p14:tracePt t="233061" x="4322763" y="4465638"/>
          <p14:tracePt t="233078" x="4438650" y="4465638"/>
          <p14:tracePt t="233094" x="4491038" y="4465638"/>
          <p14:tracePt t="233110" x="4527550" y="4465638"/>
          <p14:tracePt t="233127" x="4537075" y="4465638"/>
          <p14:tracePt t="233215" x="4527550" y="4473575"/>
          <p14:tracePt t="233223" x="4500563" y="4473575"/>
          <p14:tracePt t="233231" x="4473575" y="4473575"/>
          <p14:tracePt t="233246" x="4384675" y="4500563"/>
          <p14:tracePt t="233261" x="4340225" y="4510088"/>
          <p14:tracePt t="233277" x="4259263" y="4527550"/>
          <p14:tracePt t="233294" x="4251325" y="4527550"/>
          <p14:tracePt t="233311" x="4241800" y="4527550"/>
          <p14:tracePt t="233553" x="4214813" y="4537075"/>
          <p14:tracePt t="233561" x="4205288" y="4545013"/>
          <p14:tracePt t="233569" x="4197350" y="4545013"/>
          <p14:tracePt t="233578" x="4187825" y="4554538"/>
          <p14:tracePt t="233594" x="4152900" y="4581525"/>
          <p14:tracePt t="233611" x="4108450" y="4616450"/>
          <p14:tracePt t="233628" x="4044950" y="4652963"/>
          <p14:tracePt t="233646" x="4010025" y="4706938"/>
          <p14:tracePt t="233661" x="3990975" y="4714875"/>
          <p14:tracePt t="233677" x="3965575" y="4724400"/>
          <p14:tracePt t="233694" x="3938588" y="4724400"/>
          <p14:tracePt t="233711" x="3919538" y="4733925"/>
          <p14:tracePt t="233756" x="3929063" y="4733925"/>
          <p14:tracePt t="233769" x="3938588" y="4733925"/>
          <p14:tracePt t="233777" x="3956050" y="4733925"/>
          <p14:tracePt t="233794" x="4000500" y="4733925"/>
          <p14:tracePt t="233811" x="4081463" y="4687888"/>
          <p14:tracePt t="233829" x="4375150" y="4643438"/>
          <p14:tracePt t="233846" x="4598988" y="4608513"/>
          <p14:tracePt t="233861" x="4813300" y="4608513"/>
          <p14:tracePt t="233877" x="4911725" y="4616450"/>
          <p14:tracePt t="233895" x="4938713" y="4625975"/>
          <p14:tracePt t="233930" x="4938713" y="4635500"/>
          <p14:tracePt t="233962" x="4929188" y="4643438"/>
          <p14:tracePt t="233967" x="4911725" y="4643438"/>
          <p14:tracePt t="233977" x="4902200" y="4643438"/>
          <p14:tracePt t="233994" x="4857750" y="4662488"/>
          <p14:tracePt t="234011" x="4759325" y="4670425"/>
          <p14:tracePt t="234029" x="4616450" y="4697413"/>
          <p14:tracePt t="234046" x="4419600" y="4714875"/>
          <p14:tracePt t="234061" x="4295775" y="4714875"/>
          <p14:tracePt t="234077" x="4179888" y="4714875"/>
          <p14:tracePt t="234094" x="4017963" y="4733925"/>
          <p14:tracePt t="234110" x="3956050" y="4724400"/>
          <p14:tracePt t="234130" x="3884613" y="4714875"/>
          <p14:tracePt t="234144" x="3875088" y="4714875"/>
          <p14:tracePt t="234259" x="3884613" y="4714875"/>
          <p14:tracePt t="234267" x="3929063" y="4714875"/>
          <p14:tracePt t="234277" x="3965575" y="4714875"/>
          <p14:tracePt t="234294" x="4054475" y="4714875"/>
          <p14:tracePt t="234311" x="4179888" y="4714875"/>
          <p14:tracePt t="234329" x="4313238" y="4733925"/>
          <p14:tracePt t="234345" x="4357688" y="4733925"/>
          <p14:tracePt t="234361" x="4384675" y="4733925"/>
          <p14:tracePt t="234498" x="4375150" y="4733925"/>
          <p14:tracePt t="234506" x="4367213" y="4733925"/>
          <p14:tracePt t="234513" x="4357688" y="4733925"/>
          <p14:tracePt t="234527" x="4322763" y="4733925"/>
          <p14:tracePt t="234546" x="4187825" y="4733925"/>
          <p14:tracePt t="234560" x="4098925" y="4733925"/>
          <p14:tracePt t="234577" x="3929063" y="4733925"/>
          <p14:tracePt t="234594" x="3803650" y="4733925"/>
          <p14:tracePt t="234611" x="3679825" y="4733925"/>
          <p14:tracePt t="234627" x="3643313" y="4733925"/>
          <p14:tracePt t="234644" x="3633788" y="4733925"/>
          <p14:tracePt t="234706" x="3633788" y="4724400"/>
          <p14:tracePt t="234744" x="3660775" y="4724400"/>
          <p14:tracePt t="234752" x="3697288" y="4724400"/>
          <p14:tracePt t="234761" x="3751263" y="4706938"/>
          <p14:tracePt t="234777" x="3884613" y="4706938"/>
          <p14:tracePt t="234794" x="4071938" y="4697413"/>
          <p14:tracePt t="234811" x="4214813" y="4697413"/>
          <p14:tracePt t="234828" x="4295775" y="4697413"/>
          <p14:tracePt t="234844" x="4419600" y="4697413"/>
          <p14:tracePt t="234861" x="4456113" y="4697413"/>
          <p14:tracePt t="234877" x="4473575" y="4697413"/>
          <p14:tracePt t="234894" x="4500563" y="4697413"/>
          <p14:tracePt t="234911" x="4545013" y="4697413"/>
          <p14:tracePt t="234927" x="4616450" y="4697413"/>
          <p14:tracePt t="234945" x="4687888" y="4679950"/>
          <p14:tracePt t="234961" x="4705350" y="4679950"/>
          <p14:tracePt t="235035" x="4697413" y="4679950"/>
          <p14:tracePt t="235043" x="4687888" y="4697413"/>
          <p14:tracePt t="235051" x="4679950" y="4697413"/>
          <p14:tracePt t="235061" x="4670425" y="4697413"/>
          <p14:tracePt t="235077" x="4625975" y="4706938"/>
          <p14:tracePt t="235094" x="4537075" y="4706938"/>
          <p14:tracePt t="235111" x="4340225" y="4697413"/>
          <p14:tracePt t="235127" x="4197350" y="4687888"/>
          <p14:tracePt t="235144" x="4081463" y="4687888"/>
          <p14:tracePt t="235161" x="3973513" y="4687888"/>
          <p14:tracePt t="235178" x="3867150" y="4687888"/>
          <p14:tracePt t="235194" x="3830638" y="4697413"/>
          <p14:tracePt t="235211" x="3803650" y="4697413"/>
          <p14:tracePt t="235227" x="3786188" y="4714875"/>
          <p14:tracePt t="235261" x="3786188" y="4724400"/>
          <p14:tracePt t="235312" x="3795713" y="4724400"/>
          <p14:tracePt t="235320" x="3803650" y="4724400"/>
          <p14:tracePt t="235336" x="3813175" y="4724400"/>
          <p14:tracePt t="235344" x="3830638" y="4724400"/>
          <p14:tracePt t="235361" x="3894138" y="4724400"/>
          <p14:tracePt t="235378" x="3983038" y="4714875"/>
          <p14:tracePt t="235394" x="4116388" y="4706938"/>
          <p14:tracePt t="235411" x="4205288" y="4706938"/>
          <p14:tracePt t="235428" x="4419600" y="4687888"/>
          <p14:tracePt t="235444" x="4537075" y="4687888"/>
          <p14:tracePt t="235461" x="4581525" y="4687888"/>
          <p14:tracePt t="235478" x="4598988" y="4687888"/>
          <p14:tracePt t="235582" x="4572000" y="4687888"/>
          <p14:tracePt t="235590" x="4545013" y="4687888"/>
          <p14:tracePt t="235597" x="4510088" y="4706938"/>
          <p14:tracePt t="235611" x="4340225" y="4706938"/>
          <p14:tracePt t="235628" x="4125913" y="4706938"/>
          <p14:tracePt t="235645" x="4000500" y="4706938"/>
          <p14:tracePt t="235662" x="3884613" y="4724400"/>
          <p14:tracePt t="235678" x="3822700" y="4724400"/>
          <p14:tracePt t="235694" x="3803650" y="4714875"/>
          <p14:tracePt t="235812" x="3813175" y="4714875"/>
          <p14:tracePt t="235819" x="3830638" y="4714875"/>
          <p14:tracePt t="235828" x="3857625" y="4714875"/>
          <p14:tracePt t="235843" x="3919538" y="4724400"/>
          <p14:tracePt t="235861" x="4010025" y="4724400"/>
          <p14:tracePt t="235878" x="4143375" y="4706938"/>
          <p14:tracePt t="235895" x="4303713" y="4679950"/>
          <p14:tracePt t="235912" x="4419600" y="4662488"/>
          <p14:tracePt t="235928" x="4518025" y="4652963"/>
          <p14:tracePt t="235944" x="4545013" y="4652963"/>
          <p14:tracePt t="235961" x="4554538" y="4652963"/>
          <p14:tracePt t="236012" x="4554538" y="4662488"/>
          <p14:tracePt t="236028" x="4554538" y="4670425"/>
          <p14:tracePt t="236042" x="4554538" y="4679950"/>
          <p14:tracePt t="236058" x="4545013" y="4679950"/>
          <p14:tracePt t="236066" x="4537075" y="4679950"/>
          <p14:tracePt t="236082" x="4527550" y="4679950"/>
          <p14:tracePt t="236119" x="4518025" y="4679950"/>
          <p14:tracePt t="236128" x="4518025" y="4670425"/>
          <p14:tracePt t="236136" x="4518025" y="4662488"/>
          <p14:tracePt t="236144" x="4510088" y="4662488"/>
          <p14:tracePt t="236161" x="4483100" y="4662488"/>
          <p14:tracePt t="236178" x="4473575" y="4652963"/>
          <p14:tracePt t="236194" x="4465638" y="4652963"/>
          <p14:tracePt t="236220" x="4465638" y="4635500"/>
          <p14:tracePt t="236242" x="4465638" y="4625975"/>
          <p14:tracePt t="236250" x="4465638" y="4616450"/>
          <p14:tracePt t="236266" x="4465638" y="4608513"/>
          <p14:tracePt t="236288" x="4465638" y="4598988"/>
          <p14:tracePt t="236296" x="4473575" y="4591050"/>
          <p14:tracePt t="236312" x="4473575" y="4564063"/>
          <p14:tracePt t="236327" x="4510088" y="4545013"/>
          <p14:tracePt t="236344" x="4527550" y="4537075"/>
          <p14:tracePt t="236361" x="4572000" y="4527550"/>
          <p14:tracePt t="236377" x="4598988" y="4510088"/>
          <p14:tracePt t="236394" x="4608513" y="4500563"/>
          <p14:tracePt t="236412" x="4616450" y="4492625"/>
          <p14:tracePt t="236466" x="4616450" y="4483100"/>
          <p14:tracePt t="236488" x="4608513" y="4483100"/>
          <p14:tracePt t="236496" x="4554538" y="4483100"/>
          <p14:tracePt t="236504" x="4537075" y="4483100"/>
          <p14:tracePt t="236513" x="4491038" y="4500563"/>
          <p14:tracePt t="236528" x="4367213" y="4527550"/>
          <p14:tracePt t="236544" x="4214813" y="4545013"/>
          <p14:tracePt t="236561" x="4098925" y="4545013"/>
          <p14:tracePt t="236578" x="4010025" y="4545013"/>
          <p14:tracePt t="236596" x="3983038" y="4545013"/>
          <p14:tracePt t="236658" x="3990975" y="4545013"/>
          <p14:tracePt t="236664" x="4010025" y="4545013"/>
          <p14:tracePt t="236678" x="4037013" y="4545013"/>
          <p14:tracePt t="236696" x="4108450" y="4527550"/>
          <p14:tracePt t="236711" x="4179888" y="4519613"/>
          <p14:tracePt t="236727" x="4330700" y="4500563"/>
          <p14:tracePt t="236744" x="4500563" y="4500563"/>
          <p14:tracePt t="236761" x="4633913" y="4492625"/>
          <p14:tracePt t="236778" x="4697413" y="4492625"/>
          <p14:tracePt t="236794" x="4705350" y="4492625"/>
          <p14:tracePt t="236841" x="4705350" y="4500563"/>
          <p14:tracePt t="236849" x="4660900" y="4519613"/>
          <p14:tracePt t="236860" x="4616450" y="4527550"/>
          <p14:tracePt t="236877" x="4527550" y="4527550"/>
          <p14:tracePt t="236893" x="4419600" y="4527550"/>
          <p14:tracePt t="236911" x="4303713" y="4527550"/>
          <p14:tracePt t="236928" x="4268788" y="4527550"/>
          <p14:tracePt t="236945" x="4259263" y="4519613"/>
          <p14:tracePt t="236980" x="4259263" y="4500563"/>
          <p14:tracePt t="236994" x="4259263" y="4492625"/>
          <p14:tracePt t="237026" x="4268788" y="4492625"/>
          <p14:tracePt t="237034" x="4286250" y="4492625"/>
          <p14:tracePt t="237044" x="4313238" y="4492625"/>
          <p14:tracePt t="237061" x="4429125" y="4492625"/>
          <p14:tracePt t="237078" x="4518025" y="4483100"/>
          <p14:tracePt t="237095" x="4608513" y="4483100"/>
          <p14:tracePt t="237111" x="4625975" y="4492625"/>
          <p14:tracePt t="237128" x="4633913" y="4510088"/>
          <p14:tracePt t="237144" x="4643438" y="4510088"/>
          <p14:tracePt t="237202" x="4633913" y="4510088"/>
          <p14:tracePt t="237210" x="4625975" y="4510088"/>
          <p14:tracePt t="237218" x="4616450" y="4510088"/>
          <p14:tracePt t="237228" x="4608513" y="4510088"/>
          <p14:tracePt t="237244" x="4545013" y="4510088"/>
          <p14:tracePt t="237261" x="4483100" y="4519613"/>
          <p14:tracePt t="237278" x="4394200" y="4519613"/>
          <p14:tracePt t="237294" x="4295775" y="4510088"/>
          <p14:tracePt t="237311" x="4259263" y="4510088"/>
          <p14:tracePt t="237364" x="4259263" y="4492625"/>
          <p14:tracePt t="237410" x="4268788" y="4492625"/>
          <p14:tracePt t="237418" x="4286250" y="4492625"/>
          <p14:tracePt t="237428" x="4295775" y="4492625"/>
          <p14:tracePt t="237444" x="4313238" y="4492625"/>
          <p14:tracePt t="237461" x="4348163" y="4483100"/>
          <p14:tracePt t="237478" x="4367213" y="4473575"/>
          <p14:tracePt t="237578" x="4340225" y="4473575"/>
          <p14:tracePt t="237586" x="4330700" y="4473575"/>
          <p14:tracePt t="237601" x="4322763" y="4473575"/>
          <p14:tracePt t="237611" x="4313238" y="4473575"/>
          <p14:tracePt t="237748" x="4313238" y="4465638"/>
          <p14:tracePt t="237758" x="4340225" y="4456113"/>
          <p14:tracePt t="237770" x="4348163" y="4438650"/>
          <p14:tracePt t="237779" x="4357688" y="4429125"/>
          <p14:tracePt t="237795" x="4384675" y="4429125"/>
          <p14:tracePt t="237811" x="4465638" y="4421188"/>
          <p14:tracePt t="237828" x="4510088" y="4421188"/>
          <p14:tracePt t="237844" x="4527550" y="4421188"/>
          <p14:tracePt t="237964" x="4518025" y="4421188"/>
          <p14:tracePt t="237986" x="4510088" y="4421188"/>
          <p14:tracePt t="238062" x="4500563" y="4421188"/>
          <p14:tracePt t="238178" x="4483100" y="4429125"/>
          <p14:tracePt t="238195" x="4473575" y="4429125"/>
          <p14:tracePt t="238208" x="4465638" y="4438650"/>
          <p14:tracePt t="238216" x="4465638" y="4448175"/>
          <p14:tracePt t="238228" x="4465638" y="4465638"/>
          <p14:tracePt t="238244" x="4438650" y="4483100"/>
          <p14:tracePt t="238261" x="4419600" y="4500563"/>
          <p14:tracePt t="238278" x="4411663" y="4510088"/>
          <p14:tracePt t="238394" x="4402138" y="4510088"/>
          <p14:tracePt t="238400" x="4394200" y="4510088"/>
          <p14:tracePt t="238411" x="4384675" y="4510088"/>
          <p14:tracePt t="238428" x="4340225" y="4510088"/>
          <p14:tracePt t="238445" x="4276725" y="4527550"/>
          <p14:tracePt t="238462" x="4197350" y="4537075"/>
          <p14:tracePt t="238478" x="4170363" y="4537075"/>
          <p14:tracePt t="238495" x="4143375" y="4537075"/>
          <p14:tracePt t="238511" x="4125913" y="4537075"/>
          <p14:tracePt t="238528" x="4089400" y="4537075"/>
          <p14:tracePt t="238562" x="4081463" y="4537075"/>
          <p14:tracePt t="238570" x="4071938" y="4537075"/>
          <p14:tracePt t="238600" x="4062413" y="4537075"/>
          <p14:tracePt t="238608" x="4044950" y="4537075"/>
          <p14:tracePt t="238616" x="4044950" y="4527550"/>
          <p14:tracePt t="238628" x="4037013" y="4527550"/>
          <p14:tracePt t="238646" x="4027488" y="4510088"/>
          <p14:tracePt t="238662" x="4027488" y="4492625"/>
          <p14:tracePt t="238678" x="4017963" y="4483100"/>
          <p14:tracePt t="238694" x="4010025" y="4465638"/>
          <p14:tracePt t="238712" x="4010025" y="4456113"/>
          <p14:tracePt t="238728" x="4000500" y="4448175"/>
          <p14:tracePt t="238756" x="3990975" y="4448175"/>
          <p14:tracePt t="238763" x="3990975" y="4429125"/>
          <p14:tracePt t="238824" x="3973513" y="4429125"/>
          <p14:tracePt t="238846" x="3973513" y="4438650"/>
          <p14:tracePt t="238854" x="3965575" y="4438650"/>
          <p14:tracePt t="238863" x="3956050" y="4448175"/>
          <p14:tracePt t="238878" x="3946525" y="4465638"/>
          <p14:tracePt t="238895" x="3938588" y="4510088"/>
          <p14:tracePt t="238911" x="3938588" y="4554538"/>
          <p14:tracePt t="238928" x="3938588" y="4591050"/>
          <p14:tracePt t="238946" x="3938588" y="4643438"/>
          <p14:tracePt t="238963" x="3938588" y="4662488"/>
          <p14:tracePt t="238978" x="3938588" y="4679950"/>
          <p14:tracePt t="238994" x="3938588" y="4714875"/>
          <p14:tracePt t="239011" x="3938588" y="4751388"/>
          <p14:tracePt t="239028" x="3929063" y="4759325"/>
          <p14:tracePt t="239031" x="3929063" y="4768850"/>
          <p14:tracePt t="239046" x="3929063" y="4805363"/>
          <p14:tracePt t="239078" x="3929063" y="4822825"/>
          <p14:tracePt t="239170" x="3929063" y="4813300"/>
          <p14:tracePt t="239176" x="3911600" y="4786313"/>
          <p14:tracePt t="239184" x="3911600" y="4778375"/>
          <p14:tracePt t="239194" x="3902075" y="4778375"/>
          <p14:tracePt t="239211" x="3902075" y="4733925"/>
          <p14:tracePt t="239228" x="3902075" y="4697413"/>
          <p14:tracePt t="239246" x="3902075" y="4670425"/>
          <p14:tracePt t="239263" x="3902075" y="4625975"/>
          <p14:tracePt t="239278" x="3902075" y="4598988"/>
          <p14:tracePt t="239295" x="3902075" y="4500563"/>
          <p14:tracePt t="239312" x="3902075" y="4438650"/>
          <p14:tracePt t="239328" x="3894138" y="4367213"/>
          <p14:tracePt t="239347" x="3894138" y="4295775"/>
          <p14:tracePt t="239363" x="3894138" y="4278313"/>
          <p14:tracePt t="239468" x="3894138" y="4286250"/>
          <p14:tracePt t="239476" x="3894138" y="4295775"/>
          <p14:tracePt t="239484" x="3894138" y="4313238"/>
          <p14:tracePt t="239494" x="3894138" y="4330700"/>
          <p14:tracePt t="239511" x="3902075" y="4367213"/>
          <p14:tracePt t="239528" x="3911600" y="4429125"/>
          <p14:tracePt t="239531" x="3911600" y="4456113"/>
          <p14:tracePt t="239546" x="3911600" y="4510088"/>
          <p14:tracePt t="239561" x="3911600" y="4564063"/>
          <p14:tracePt t="239578" x="3911600" y="4591050"/>
          <p14:tracePt t="239595" x="3911600" y="4598988"/>
          <p14:tracePt t="239611" x="3911600" y="4616450"/>
          <p14:tracePt t="239628" x="3911600" y="4625975"/>
          <p14:tracePt t="239645" x="3911600" y="4635500"/>
          <p14:tracePt t="239662" x="3911600" y="4652963"/>
          <p14:tracePt t="239678" x="3911600" y="4670425"/>
          <p14:tracePt t="239695" x="3911600" y="4687888"/>
          <p14:tracePt t="239711" x="3911600" y="4706938"/>
          <p14:tracePt t="239728" x="3911600" y="4714875"/>
          <p14:tracePt t="239745" x="3911600" y="4724400"/>
          <p14:tracePt t="239852" x="3911600" y="4714875"/>
          <p14:tracePt t="239861" x="3911600" y="4670425"/>
          <p14:tracePt t="239868" x="3911600" y="4652963"/>
          <p14:tracePt t="239878" x="3911600" y="4625975"/>
          <p14:tracePt t="239895" x="3911600" y="4519613"/>
          <p14:tracePt t="239911" x="3911600" y="4429125"/>
          <p14:tracePt t="239928" x="3911600" y="4322763"/>
          <p14:tracePt t="239945" x="3911600" y="4268788"/>
          <p14:tracePt t="239961" x="3911600" y="4259263"/>
          <p14:tracePt t="239978" x="3911600" y="4251325"/>
          <p14:tracePt t="240061" x="3911600" y="4241800"/>
          <p14:tracePt t="240214" x="3911600" y="4268788"/>
          <p14:tracePt t="240223" x="3911600" y="4278313"/>
          <p14:tracePt t="240229" x="3911600" y="4322763"/>
          <p14:tracePt t="240245" x="3911600" y="4367213"/>
          <p14:tracePt t="240261" x="3911600" y="4384675"/>
          <p14:tracePt t="240278" x="3911600" y="4421188"/>
          <p14:tracePt t="240295" x="3911600" y="4448175"/>
          <p14:tracePt t="240312" x="3911600" y="4456113"/>
          <p14:tracePt t="240328" x="3911600" y="4465638"/>
          <p14:tracePt t="240344" x="3911600" y="4483100"/>
          <p14:tracePt t="240361" x="3911600" y="4492625"/>
          <p14:tracePt t="240499" x="3919538" y="4492625"/>
          <p14:tracePt t="240506" x="3929063" y="4492625"/>
          <p14:tracePt t="248890" x="3929063" y="4483100"/>
          <p14:tracePt t="248896" x="3911600" y="4465638"/>
          <p14:tracePt t="248913" x="3848100" y="4448175"/>
          <p14:tracePt t="248929" x="3633788" y="4429125"/>
          <p14:tracePt t="248946" x="3490913" y="4421188"/>
          <p14:tracePt t="248963" x="3276600" y="4349750"/>
          <p14:tracePt t="248980" x="3081338" y="4330700"/>
          <p14:tracePt t="248996" x="2911475" y="4286250"/>
          <p14:tracePt t="249012" x="2884488" y="4286250"/>
          <p14:tracePt t="249029" x="2857500" y="4278313"/>
          <p14:tracePt t="249046" x="2813050" y="4268788"/>
          <p14:tracePt t="249062" x="2768600" y="4241800"/>
          <p14:tracePt t="249079" x="2714625" y="4214813"/>
          <p14:tracePt t="249096" x="2625725" y="4206875"/>
          <p14:tracePt t="249112" x="2517775" y="4206875"/>
          <p14:tracePt t="249129" x="2330450" y="4206875"/>
          <p14:tracePt t="249146" x="2116138" y="4187825"/>
          <p14:tracePt t="249162" x="1847850" y="4197350"/>
          <p14:tracePt t="249179" x="1598613" y="4214813"/>
          <p14:tracePt t="249196" x="1438275" y="4241800"/>
          <p14:tracePt t="249212" x="1401763" y="4241800"/>
          <p14:tracePt t="249229" x="1393825" y="4259263"/>
          <p14:tracePt t="249246" x="1384300" y="4278313"/>
          <p14:tracePt t="249262" x="1366838" y="4295775"/>
          <p14:tracePt t="249279" x="1366838" y="4313238"/>
          <p14:tracePt t="249296" x="1366838" y="4330700"/>
          <p14:tracePt t="249312" x="1446213" y="4330700"/>
          <p14:tracePt t="249329" x="1616075" y="4322763"/>
          <p14:tracePt t="249346" x="1795463" y="4286250"/>
          <p14:tracePt t="249362" x="1857375" y="4278313"/>
          <p14:tracePt t="249379" x="1874838" y="4278313"/>
          <p14:tracePt t="249420" x="1857375" y="4278313"/>
          <p14:tracePt t="249426" x="1803400" y="4286250"/>
          <p14:tracePt t="249434" x="1704975" y="4305300"/>
          <p14:tracePt t="249446" x="1581150" y="4322763"/>
          <p14:tracePt t="249462" x="1241425" y="4357688"/>
          <p14:tracePt t="249481" x="812800" y="4394200"/>
          <p14:tracePt t="249496" x="588963" y="4411663"/>
          <p14:tracePt t="249513" x="455613" y="4411663"/>
          <p14:tracePt t="249529" x="446088" y="4411663"/>
          <p14:tracePt t="249612" x="465138" y="4411663"/>
          <p14:tracePt t="249620" x="509588" y="4411663"/>
          <p14:tracePt t="249629" x="544513" y="4402138"/>
          <p14:tracePt t="249646" x="581025" y="4402138"/>
          <p14:tracePt t="249850" x="581025" y="4394200"/>
          <p14:tracePt t="249865" x="608013" y="4394200"/>
          <p14:tracePt t="249872" x="633413" y="4384675"/>
          <p14:tracePt t="249882" x="642938" y="4384675"/>
          <p14:tracePt t="249896" x="731838" y="4367213"/>
          <p14:tracePt t="249913" x="795338" y="4367213"/>
          <p14:tracePt t="249929" x="822325" y="4357688"/>
          <p14:tracePt t="249946" x="830263" y="4357688"/>
          <p14:tracePt t="249964" x="830263" y="4349750"/>
          <p14:tracePt t="249981" x="839788" y="4349750"/>
          <p14:tracePt t="249996" x="839788" y="4340225"/>
          <p14:tracePt t="250029" x="847725" y="4340225"/>
          <p14:tracePt t="250046" x="847725" y="4330700"/>
          <p14:tracePt t="250062" x="857250" y="4305300"/>
          <p14:tracePt t="250079" x="857250" y="4295775"/>
          <p14:tracePt t="250096" x="857250" y="4286250"/>
          <p14:tracePt t="250113" x="857250" y="4278313"/>
          <p14:tracePt t="250129" x="857250" y="4259263"/>
          <p14:tracePt t="250146" x="874713" y="4224338"/>
          <p14:tracePt t="250164" x="874713" y="4170363"/>
          <p14:tracePt t="250181" x="866775" y="4135438"/>
          <p14:tracePt t="250196" x="866775" y="4116388"/>
          <p14:tracePt t="250213" x="866775" y="4090988"/>
          <p14:tracePt t="250302" x="866775" y="4098925"/>
          <p14:tracePt t="250310" x="866775" y="4108450"/>
          <p14:tracePt t="250318" x="866775" y="4125913"/>
          <p14:tracePt t="250329" x="866775" y="4135438"/>
          <p14:tracePt t="250346" x="893763" y="4170363"/>
          <p14:tracePt t="250364" x="938213" y="4187825"/>
          <p14:tracePt t="250380" x="982663" y="4206875"/>
          <p14:tracePt t="250396" x="1062038" y="4206875"/>
          <p14:tracePt t="250412" x="1152525" y="4206875"/>
          <p14:tracePt t="250429" x="1214438" y="4187825"/>
          <p14:tracePt t="250446" x="1276350" y="4179888"/>
          <p14:tracePt t="250464" x="1285875" y="4152900"/>
          <p14:tracePt t="250502" x="1285875" y="4143375"/>
          <p14:tracePt t="250557" x="1276350" y="4143375"/>
          <p14:tracePt t="250565" x="1258888" y="4143375"/>
          <p14:tracePt t="250573" x="1231900" y="4135438"/>
          <p14:tracePt t="250579" x="1204913" y="4135438"/>
          <p14:tracePt t="250596" x="1196975" y="4135438"/>
          <p14:tracePt t="250680" x="1214438" y="4135438"/>
          <p14:tracePt t="250687" x="1231900" y="4135438"/>
          <p14:tracePt t="250696" x="1241425" y="4135438"/>
          <p14:tracePt t="250713" x="1258888" y="4135438"/>
          <p14:tracePt t="250824" x="1250950" y="4135438"/>
          <p14:tracePt t="250840" x="1241425" y="4135438"/>
          <p14:tracePt t="250849" x="1241425" y="4143375"/>
          <p14:tracePt t="250864" x="1231900" y="4152900"/>
          <p14:tracePt t="250994" x="1241425" y="4162425"/>
          <p14:tracePt t="251064" x="1231900" y="4162425"/>
          <p14:tracePt t="251071" x="1223963" y="4170363"/>
          <p14:tracePt t="251079" x="1214438" y="4170363"/>
          <p14:tracePt t="251096" x="1204913" y="4170363"/>
          <p14:tracePt t="251316" x="1204913" y="4187825"/>
          <p14:tracePt t="251348" x="1187450" y="4187825"/>
          <p14:tracePt t="251356" x="1179513" y="4197350"/>
          <p14:tracePt t="251362" x="1169988" y="4197350"/>
          <p14:tracePt t="251379" x="1160463" y="4206875"/>
          <p14:tracePt t="251396" x="1160463" y="4214813"/>
          <p14:tracePt t="251526" x="1160463" y="4224338"/>
          <p14:tracePt t="251532" x="1160463" y="4233863"/>
          <p14:tracePt t="251547" x="1160463" y="4241800"/>
          <p14:tracePt t="251571" x="1169988" y="4259263"/>
          <p14:tracePt t="251592" x="1179513" y="4268788"/>
          <p14:tracePt t="251617" x="1204913" y="4268788"/>
          <p14:tracePt t="251625" x="1214438" y="4268788"/>
          <p14:tracePt t="251733" x="1214438" y="4251325"/>
          <p14:tracePt t="251747" x="1214438" y="4241800"/>
          <p14:tracePt t="251771" x="1214438" y="4233863"/>
          <p14:tracePt t="251786" x="1204913" y="4224338"/>
          <p14:tracePt t="251800" x="1204913" y="4214813"/>
          <p14:tracePt t="251808" x="1204913" y="4206875"/>
          <p14:tracePt t="251817" x="1196975" y="4197350"/>
          <p14:tracePt t="251829" x="1196975" y="4179888"/>
          <p14:tracePt t="251846" x="1169988" y="4152900"/>
          <p14:tracePt t="251863" x="1160463" y="4108450"/>
          <p14:tracePt t="251879" x="1152525" y="4064000"/>
          <p14:tracePt t="251896" x="1143000" y="4019550"/>
          <p14:tracePt t="251913" x="1125538" y="3956050"/>
          <p14:tracePt t="251929" x="1125538" y="3876675"/>
          <p14:tracePt t="251947" x="1125538" y="3778250"/>
          <p14:tracePt t="251963" x="1125538" y="3687763"/>
          <p14:tracePt t="251979" x="1116013" y="3625850"/>
          <p14:tracePt t="251996" x="1116013" y="3581400"/>
          <p14:tracePt t="252013" x="1116013" y="3536950"/>
          <p14:tracePt t="252029" x="1116013" y="3500438"/>
          <p14:tracePt t="252155" x="1108075" y="3500438"/>
          <p14:tracePt t="252163" x="1108075" y="3509963"/>
          <p14:tracePt t="252171" x="1108075" y="3517900"/>
          <p14:tracePt t="252179" x="1108075" y="3527425"/>
          <p14:tracePt t="252197" x="1108075" y="3554413"/>
          <p14:tracePt t="252213" x="1108075" y="3589338"/>
          <p14:tracePt t="252231" x="1108075" y="3635375"/>
          <p14:tracePt t="252246" x="1108075" y="3679825"/>
          <p14:tracePt t="252263" x="1108075" y="3768725"/>
          <p14:tracePt t="252279" x="1108075" y="3857625"/>
          <p14:tracePt t="252296" x="1108075" y="3938588"/>
          <p14:tracePt t="252313" x="1108075" y="4027488"/>
          <p14:tracePt t="252331" x="1116013" y="4098925"/>
          <p14:tracePt t="252346" x="1116013" y="4143375"/>
          <p14:tracePt t="252363" x="1116013" y="4206875"/>
          <p14:tracePt t="252380" x="1116013" y="4251325"/>
          <p14:tracePt t="252396" x="1116013" y="4305300"/>
          <p14:tracePt t="252413" x="1116013" y="4340225"/>
          <p14:tracePt t="252429" x="1116013" y="4357688"/>
          <p14:tracePt t="252446" x="1125538" y="4376738"/>
          <p14:tracePt t="252463" x="1125538" y="4394200"/>
          <p14:tracePt t="252480" x="1125538" y="4402138"/>
          <p14:tracePt t="252496" x="1125538" y="4411663"/>
          <p14:tracePt t="252615" x="1125538" y="4402138"/>
          <p14:tracePt t="252623" x="1116013" y="4384675"/>
          <p14:tracePt t="252632" x="1116013" y="4376738"/>
          <p14:tracePt t="252646" x="1108075" y="4357688"/>
          <p14:tracePt t="252663" x="1108075" y="4349750"/>
          <p14:tracePt t="252680" x="1089025" y="4330700"/>
          <p14:tracePt t="252696" x="1071563" y="4305300"/>
          <p14:tracePt t="252715" x="1036638" y="4268788"/>
          <p14:tracePt t="252731" x="1009650" y="4241800"/>
          <p14:tracePt t="252746" x="982663" y="4233863"/>
          <p14:tracePt t="252763" x="965200" y="4224338"/>
          <p14:tracePt t="252779" x="946150" y="4214813"/>
          <p14:tracePt t="252893" x="965200" y="4224338"/>
          <p14:tracePt t="252907" x="973138" y="4233863"/>
          <p14:tracePt t="252915" x="990600" y="4233863"/>
          <p14:tracePt t="252931" x="1044575" y="4233863"/>
          <p14:tracePt t="252946" x="1089025" y="4233863"/>
          <p14:tracePt t="252963" x="1108075" y="4233863"/>
          <p14:tracePt t="252980" x="1133475" y="4241800"/>
          <p14:tracePt t="253239" x="1143000" y="4241800"/>
          <p14:tracePt t="253245" x="1152525" y="4259263"/>
          <p14:tracePt t="253253" x="1179513" y="4268788"/>
          <p14:tracePt t="253263" x="1285875" y="4286250"/>
          <p14:tracePt t="253280" x="1581150" y="4322763"/>
          <p14:tracePt t="253296" x="2009775" y="4322763"/>
          <p14:tracePt t="253314" x="2643188" y="4340225"/>
          <p14:tracePt t="253331" x="2982913" y="4376738"/>
          <p14:tracePt t="253346" x="3724275" y="4357688"/>
          <p14:tracePt t="253363" x="4402138" y="4357688"/>
          <p14:tracePt t="253380" x="4813300" y="4394200"/>
          <p14:tracePt t="253396" x="5054600" y="4411663"/>
          <p14:tracePt t="253414" x="5251450" y="4438650"/>
          <p14:tracePt t="253431" x="5268913" y="4438650"/>
          <p14:tracePt t="253446" x="5278438" y="4465638"/>
          <p14:tracePt t="253479" x="5278438" y="4483100"/>
          <p14:tracePt t="253629" x="5268913" y="4483100"/>
          <p14:tracePt t="253661" x="5259388" y="4483100"/>
          <p14:tracePt t="253669" x="5251450" y="4483100"/>
          <p14:tracePt t="253683" x="5214938" y="4519613"/>
          <p14:tracePt t="253696" x="5187950" y="4527550"/>
          <p14:tracePt t="253715" x="5126038" y="4616450"/>
          <p14:tracePt t="253730" x="5054600" y="4724400"/>
          <p14:tracePt t="253746" x="4983163" y="4805363"/>
          <p14:tracePt t="253764" x="4929188" y="4867275"/>
          <p14:tracePt t="253780" x="4867275" y="4921250"/>
          <p14:tracePt t="253796" x="4803775" y="4929188"/>
          <p14:tracePt t="253815" x="4643438" y="4948238"/>
          <p14:tracePt t="253830" x="4581525" y="4948238"/>
          <p14:tracePt t="253846" x="4518025" y="4911725"/>
          <p14:tracePt t="253863" x="4384675" y="4857750"/>
          <p14:tracePt t="253880" x="4232275" y="4724400"/>
          <p14:tracePt t="253896" x="4170363" y="4635500"/>
          <p14:tracePt t="253915" x="4133850" y="4545013"/>
          <p14:tracePt t="253930" x="4108450" y="4473575"/>
          <p14:tracePt t="253946" x="4098925" y="4421188"/>
          <p14:tracePt t="253963" x="4098925" y="4394200"/>
          <p14:tracePt t="253980" x="4098925" y="4384675"/>
          <p14:tracePt t="253996" x="4098925" y="4376738"/>
          <p14:tracePt t="254067" x="4108450" y="4376738"/>
          <p14:tracePt t="254083" x="4116388" y="4376738"/>
          <p14:tracePt t="254105" x="4125913" y="4376738"/>
          <p14:tracePt t="254113" x="4125913" y="4384675"/>
          <p14:tracePt t="254129" x="4133850" y="4402138"/>
          <p14:tracePt t="254137" x="4133850" y="4429125"/>
          <p14:tracePt t="254146" x="4133850" y="4438650"/>
          <p14:tracePt t="254163" x="4133850" y="4483100"/>
          <p14:tracePt t="254180" x="4133850" y="4519613"/>
          <p14:tracePt t="254196" x="4133850" y="4537075"/>
          <p14:tracePt t="254214" x="4133850" y="4564063"/>
          <p14:tracePt t="255089" x="4143375" y="4564063"/>
          <p14:tracePt t="255098" x="4170363" y="4564063"/>
          <p14:tracePt t="255105" x="4170363" y="4554538"/>
          <p14:tracePt t="255119" x="4179888" y="4554538"/>
          <p14:tracePt t="255130" x="4179888" y="4591050"/>
          <p14:tracePt t="255146" x="4179888" y="4635500"/>
          <p14:tracePt t="255163" x="4179888" y="4662488"/>
          <p14:tracePt t="255213" x="4179888" y="4670425"/>
          <p14:tracePt t="255219" x="4179888" y="4679950"/>
          <p14:tracePt t="255230" x="4170363" y="4679950"/>
          <p14:tracePt t="255246" x="4143375" y="4679950"/>
          <p14:tracePt t="255264" x="4133850" y="4687888"/>
          <p14:tracePt t="255281" x="4089400" y="4733925"/>
          <p14:tracePt t="255297" x="4027488" y="4778375"/>
          <p14:tracePt t="255313" x="3983038" y="4813300"/>
          <p14:tracePt t="255330" x="3946525" y="4849813"/>
          <p14:tracePt t="255347" x="3911600" y="4867275"/>
          <p14:tracePt t="255363" x="3902075" y="4884738"/>
          <p14:tracePt t="255398" x="3894138" y="4884738"/>
          <p14:tracePt t="255414" x="3884613" y="4884738"/>
          <p14:tracePt t="255430" x="3848100" y="4849813"/>
          <p14:tracePt t="255447" x="3848100" y="4741863"/>
          <p14:tracePt t="255463" x="3830638" y="4652963"/>
          <p14:tracePt t="255481" x="3822700" y="4519613"/>
          <p14:tracePt t="255497" x="3822700" y="4456113"/>
          <p14:tracePt t="255513" x="3848100" y="4357688"/>
          <p14:tracePt t="255530" x="3857625" y="4286250"/>
          <p14:tracePt t="255547" x="3902075" y="4233863"/>
          <p14:tracePt t="255564" x="3929063" y="4187825"/>
          <p14:tracePt t="255581" x="3956050" y="4170363"/>
          <p14:tracePt t="255613" x="3965575" y="4170363"/>
          <p14:tracePt t="255665" x="3965575" y="4179888"/>
          <p14:tracePt t="255673" x="3965575" y="4206875"/>
          <p14:tracePt t="255682" x="3973513" y="4214813"/>
          <p14:tracePt t="255697" x="3973513" y="4233863"/>
          <p14:tracePt t="255713" x="3973513" y="4241800"/>
          <p14:tracePt t="255730" x="3990975" y="4268788"/>
          <p14:tracePt t="255747" x="4000500" y="4278313"/>
          <p14:tracePt t="255765" x="4000500" y="4305300"/>
          <p14:tracePt t="255781" x="4000500" y="4330700"/>
          <p14:tracePt t="255797" x="4000500" y="4340225"/>
          <p14:tracePt t="255814" x="4000500" y="4349750"/>
          <p14:tracePt t="255831" x="4000500" y="4357688"/>
          <p14:tracePt t="255846" x="4000500" y="4376738"/>
          <p14:tracePt t="255863" x="4000500" y="4384675"/>
          <p14:tracePt t="255881" x="4000500" y="4429125"/>
          <p14:tracePt t="255896" x="4000500" y="4465638"/>
          <p14:tracePt t="255913" x="4000500" y="4483100"/>
          <p14:tracePt t="255929" x="3990975" y="4500563"/>
          <p14:tracePt t="255946" x="3990975" y="4510088"/>
          <p14:tracePt t="255963" x="3990975" y="4527550"/>
          <p14:tracePt t="255981" x="3973513" y="4564063"/>
          <p14:tracePt t="255996" x="3956050" y="4625975"/>
          <p14:tracePt t="256013" x="3956050" y="4670425"/>
          <p14:tracePt t="256029" x="3956050" y="4687888"/>
          <p14:tracePt t="256046" x="3956050" y="4697413"/>
          <p14:tracePt t="256088" x="3956050" y="4714875"/>
          <p14:tracePt t="256174" x="3946525" y="4714875"/>
          <p14:tracePt t="256180" x="3902075" y="4724400"/>
          <p14:tracePt t="256187" x="3875088" y="4724400"/>
          <p14:tracePt t="256197" x="3803650" y="4724400"/>
          <p14:tracePt t="256213" x="3714750" y="4724400"/>
          <p14:tracePt t="256230" x="3625850" y="4724400"/>
          <p14:tracePt t="256247" x="3509963" y="4714875"/>
          <p14:tracePt t="256263" x="3446463" y="4687888"/>
          <p14:tracePt t="256282" x="3402013" y="4670425"/>
          <p14:tracePt t="256297" x="3384550" y="4625975"/>
          <p14:tracePt t="256313" x="3357563" y="4564063"/>
          <p14:tracePt t="256330" x="3340100" y="4500563"/>
          <p14:tracePt t="256347" x="3322638" y="4438650"/>
          <p14:tracePt t="256363" x="3322638" y="4402138"/>
          <p14:tracePt t="256381" x="3295650" y="4349750"/>
          <p14:tracePt t="256397" x="3268663" y="4313238"/>
          <p14:tracePt t="256413" x="3268663" y="4305300"/>
          <p14:tracePt t="256430" x="3268663" y="4268788"/>
          <p14:tracePt t="256447" x="3295650" y="4251325"/>
          <p14:tracePt t="256464" x="3330575" y="4241800"/>
          <p14:tracePt t="256480" x="3465513" y="4224338"/>
          <p14:tracePt t="256497" x="3544888" y="4224338"/>
          <p14:tracePt t="256513" x="3633788" y="4224338"/>
          <p14:tracePt t="256530" x="3776663" y="4224338"/>
          <p14:tracePt t="256533" x="3830638" y="4233863"/>
          <p14:tracePt t="256547" x="3911600" y="4251325"/>
          <p14:tracePt t="256565" x="4044950" y="4259263"/>
          <p14:tracePt t="256580" x="4062413" y="4259263"/>
          <p14:tracePt t="256771" x="4062413" y="4251325"/>
          <p14:tracePt t="256779" x="4044950" y="4251325"/>
          <p14:tracePt t="256787" x="4017963" y="4251325"/>
          <p14:tracePt t="256797" x="4010025" y="4251325"/>
          <p14:tracePt t="256814" x="3965575" y="4233863"/>
          <p14:tracePt t="256830" x="3956050" y="4224338"/>
          <p14:tracePt t="256847" x="3946525" y="4224338"/>
          <p14:tracePt t="256863" x="3884613" y="4214813"/>
          <p14:tracePt t="256880" x="3857625" y="4206875"/>
          <p14:tracePt t="256897" x="3822700" y="4206875"/>
          <p14:tracePt t="256913" x="3795713" y="4214813"/>
          <p14:tracePt t="256930" x="3751263" y="4233863"/>
          <p14:tracePt t="256948" x="3705225" y="4278313"/>
          <p14:tracePt t="256963" x="3687763" y="4295775"/>
          <p14:tracePt t="256980" x="3670300" y="4330700"/>
          <p14:tracePt t="256997" x="3660775" y="4349750"/>
          <p14:tracePt t="257013" x="3660775" y="4367213"/>
          <p14:tracePt t="257030" x="3660775" y="4402138"/>
          <p14:tracePt t="257033" x="3652838" y="4429125"/>
          <p14:tracePt t="257047" x="3652838" y="4483100"/>
          <p14:tracePt t="257063" x="3652838" y="4519613"/>
          <p14:tracePt t="257080" x="3652838" y="4537075"/>
          <p14:tracePt t="257113" x="3652838" y="4554538"/>
          <p14:tracePt t="257130" x="3643313" y="4554538"/>
          <p14:tracePt t="257148" x="3571875" y="4537075"/>
          <p14:tracePt t="257163" x="3490913" y="4492625"/>
          <p14:tracePt t="257180" x="3340100" y="4483100"/>
          <p14:tracePt t="257198" x="3187700" y="4429125"/>
          <p14:tracePt t="257213" x="2938463" y="4376738"/>
          <p14:tracePt t="257230" x="2759075" y="4349750"/>
          <p14:tracePt t="257248" x="2347913" y="4313238"/>
          <p14:tracePt t="257264" x="2143125" y="4278313"/>
          <p14:tracePt t="257280" x="1857375" y="4241800"/>
          <p14:tracePt t="257297" x="1633538" y="4224338"/>
          <p14:tracePt t="257314" x="1473200" y="4179888"/>
          <p14:tracePt t="257330" x="1347788" y="4179888"/>
          <p14:tracePt t="257348" x="1250950" y="4179888"/>
          <p14:tracePt t="257364" x="1187450" y="4179888"/>
          <p14:tracePt t="257380" x="1169988" y="4179888"/>
          <p14:tracePt t="257397" x="1160463" y="4179888"/>
          <p14:tracePt t="257502" x="1169988" y="4179888"/>
          <p14:tracePt t="257510" x="1179513" y="4179888"/>
          <p14:tracePt t="257517" x="1214438" y="4179888"/>
          <p14:tracePt t="257532" x="1295400" y="4187825"/>
          <p14:tracePt t="257548" x="1384300" y="4187825"/>
          <p14:tracePt t="257564" x="1419225" y="4197350"/>
          <p14:tracePt t="257580" x="1438275" y="4197350"/>
          <p14:tracePt t="257632" x="1419225" y="4197350"/>
          <p14:tracePt t="257640" x="1384300" y="4197350"/>
          <p14:tracePt t="257648" x="1347788" y="4197350"/>
          <p14:tracePt t="257664" x="1285875" y="4197350"/>
          <p14:tracePt t="257680" x="1223963" y="4197350"/>
          <p14:tracePt t="257697" x="1160463" y="4197350"/>
          <p14:tracePt t="257713" x="1116013" y="4197350"/>
          <p14:tracePt t="257732" x="1116013" y="4187825"/>
          <p14:tracePt t="257764" x="1160463" y="4162425"/>
          <p14:tracePt t="257780" x="1241425" y="4162425"/>
          <p14:tracePt t="257797" x="1285875" y="4162425"/>
          <p14:tracePt t="257813" x="1295400" y="4162425"/>
          <p14:tracePt t="257848" x="1303338" y="4162425"/>
          <p14:tracePt t="257870" x="1285875" y="4162425"/>
          <p14:tracePt t="257878" x="1276350" y="4162425"/>
          <p14:tracePt t="257886" x="1250950" y="4162425"/>
          <p14:tracePt t="257897" x="1241425" y="4162425"/>
          <p14:tracePt t="257914" x="1231900" y="4152900"/>
          <p14:tracePt t="257994" x="1223963" y="4152900"/>
          <p14:tracePt t="258032" x="1231900" y="4152900"/>
          <p14:tracePt t="258039" x="1250950" y="4152900"/>
          <p14:tracePt t="258048" x="1268413" y="4152900"/>
          <p14:tracePt t="258064" x="1276350" y="4152900"/>
          <p14:tracePt t="258124" x="1258888" y="4143375"/>
          <p14:tracePt t="258132" x="1250950" y="4143375"/>
          <p14:tracePt t="258140" x="1204913" y="4143375"/>
          <p14:tracePt t="258148" x="1196975" y="4143375"/>
          <p14:tracePt t="258164" x="1116013" y="4125913"/>
          <p14:tracePt t="258180" x="1054100" y="4116388"/>
          <p14:tracePt t="258197" x="1044575" y="4108450"/>
          <p14:tracePt t="258262" x="1062038" y="4108450"/>
          <p14:tracePt t="258270" x="1081088" y="4108450"/>
          <p14:tracePt t="258280" x="1108075" y="4108450"/>
          <p14:tracePt t="258297" x="1133475" y="4108450"/>
          <p14:tracePt t="258314" x="1204913" y="4108450"/>
          <p14:tracePt t="258332" x="1295400" y="4108450"/>
          <p14:tracePt t="258346" x="1330325" y="4108450"/>
          <p14:tracePt t="258408" x="1303338" y="4108450"/>
          <p14:tracePt t="258416" x="1276350" y="4108450"/>
          <p14:tracePt t="258432" x="1223963" y="4108450"/>
          <p14:tracePt t="258447" x="1143000" y="4108450"/>
          <p14:tracePt t="258463" x="1071563" y="4108450"/>
          <p14:tracePt t="258480" x="1017588" y="4108450"/>
          <p14:tracePt t="258497" x="1009650" y="4108450"/>
          <p14:tracePt t="258578" x="1017588" y="4108450"/>
          <p14:tracePt t="258586" x="1062038" y="4108450"/>
          <p14:tracePt t="258597" x="1081088" y="4108450"/>
          <p14:tracePt t="258614" x="1214438" y="4125913"/>
          <p14:tracePt t="258630" x="1223963" y="4135438"/>
          <p14:tracePt t="258684" x="1204913" y="4135438"/>
          <p14:tracePt t="258692" x="1152525" y="4135438"/>
          <p14:tracePt t="258700" x="1098550" y="4135438"/>
          <p14:tracePt t="258715" x="1017588" y="4116388"/>
          <p14:tracePt t="258732" x="973138" y="4116388"/>
          <p14:tracePt t="258747" x="955675" y="4116388"/>
          <p14:tracePt t="258792" x="955675" y="4108450"/>
          <p14:tracePt t="258800" x="965200" y="4108450"/>
          <p14:tracePt t="258814" x="1017588" y="4108450"/>
          <p14:tracePt t="258832" x="1116013" y="4108450"/>
          <p14:tracePt t="258847" x="1160463" y="4135438"/>
          <p14:tracePt t="258864" x="1187450" y="4135438"/>
          <p14:tracePt t="258932" x="1187450" y="4143375"/>
          <p14:tracePt t="258939" x="1160463" y="4143375"/>
          <p14:tracePt t="258948" x="1125538" y="4143375"/>
          <p14:tracePt t="258964" x="1062038" y="4162425"/>
          <p14:tracePt t="258980" x="1017588" y="4162425"/>
          <p14:tracePt t="258997" x="1000125" y="4170363"/>
          <p14:tracePt t="259038" x="1036638" y="4162425"/>
          <p14:tracePt t="259047" x="1054100" y="4162425"/>
          <p14:tracePt t="259063" x="1116013" y="4162425"/>
          <p14:tracePt t="259080" x="1133475" y="4162425"/>
          <p14:tracePt t="259097" x="1143000" y="4162425"/>
          <p14:tracePt t="259162" x="1133475" y="4162425"/>
          <p14:tracePt t="259176" x="1133475" y="4170363"/>
          <p14:tracePt t="259192" x="1125538" y="4170363"/>
          <p14:tracePt t="259200" x="1116013" y="4170363"/>
          <p14:tracePt t="259262" x="1116013" y="4179888"/>
          <p14:tracePt t="259268" x="1133475" y="4179888"/>
          <p14:tracePt t="259280" x="1152525" y="4179888"/>
          <p14:tracePt t="259329" x="1152525" y="4187825"/>
          <p14:tracePt t="259367" x="1133475" y="4187825"/>
          <p14:tracePt t="259375" x="1125538" y="4187825"/>
          <p14:tracePt t="259383" x="1116013" y="4187825"/>
          <p14:tracePt t="259396" x="1108075" y="4187825"/>
          <p14:tracePt t="259413" x="1071563" y="4187825"/>
          <p14:tracePt t="260106" x="1062038" y="4187825"/>
          <p14:tracePt t="260122" x="1062038" y="4197350"/>
          <p14:tracePt t="260728" x="1054100" y="4197350"/>
          <p14:tracePt t="261050" x="1044575" y="4197350"/>
          <p14:tracePt t="261082" x="1036638" y="4197350"/>
          <p14:tracePt t="261099" x="1017588" y="4197350"/>
          <p14:tracePt t="261112" x="1009650" y="4197350"/>
          <p14:tracePt t="261128" x="1000125" y="4197350"/>
          <p14:tracePt t="261136" x="990600" y="4197350"/>
          <p14:tracePt t="261147" x="973138" y="4197350"/>
          <p14:tracePt t="261163" x="946150" y="4197350"/>
          <p14:tracePt t="261180" x="928688" y="4197350"/>
          <p14:tracePt t="261197" x="874713" y="4170363"/>
          <p14:tracePt t="261213" x="839788" y="4162425"/>
          <p14:tracePt t="261230" x="812800" y="4125913"/>
          <p14:tracePt t="261247" x="750888" y="4064000"/>
          <p14:tracePt t="261263" x="723900" y="4000500"/>
          <p14:tracePt t="261280" x="714375" y="3938588"/>
          <p14:tracePt t="261297" x="696913" y="3849688"/>
          <p14:tracePt t="261313" x="687388" y="3778250"/>
          <p14:tracePt t="261330" x="687388" y="3741738"/>
          <p14:tracePt t="261347" x="687388" y="3679825"/>
          <p14:tracePt t="261363" x="679450" y="3635375"/>
          <p14:tracePt t="261380" x="679450" y="3608388"/>
          <p14:tracePt t="261397" x="679450" y="3581400"/>
          <p14:tracePt t="261413" x="679450" y="3544888"/>
          <p14:tracePt t="261431" x="679450" y="3517900"/>
          <p14:tracePt t="261447" x="679450" y="3482975"/>
          <p14:tracePt t="261463" x="679450" y="3455988"/>
          <p14:tracePt t="261480" x="679450" y="3421063"/>
          <p14:tracePt t="261497" x="679450" y="3402013"/>
          <p14:tracePt t="261513" x="679450" y="3394075"/>
          <p14:tracePt t="261588" x="679450" y="3384550"/>
          <p14:tracePt t="261658" x="687388" y="3384550"/>
          <p14:tracePt t="261666" x="696913" y="3384550"/>
          <p14:tracePt t="261681" x="741363" y="3384550"/>
          <p14:tracePt t="261698" x="776288" y="3384550"/>
          <p14:tracePt t="261714" x="803275" y="3384550"/>
          <p14:tracePt t="261731" x="812800" y="3384550"/>
          <p14:tracePt t="261747" x="847725" y="3402013"/>
          <p14:tracePt t="261764" x="866775" y="3411538"/>
          <p14:tracePt t="261781" x="928688" y="3429000"/>
          <p14:tracePt t="261797" x="938213" y="3429000"/>
          <p14:tracePt t="261814" x="946150" y="3429000"/>
          <p14:tracePt t="261847" x="965200" y="3438525"/>
          <p14:tracePt t="261864" x="1000125" y="3446463"/>
          <p14:tracePt t="261881" x="1017588" y="3446463"/>
          <p14:tracePt t="262940" x="1017588" y="3465513"/>
          <p14:tracePt t="262949" x="1017588" y="3509963"/>
          <p14:tracePt t="262956" x="1017588" y="3544888"/>
          <p14:tracePt t="262965" x="1017588" y="3554413"/>
          <p14:tracePt t="262981" x="1000125" y="3652838"/>
          <p14:tracePt t="262997" x="990600" y="3768725"/>
          <p14:tracePt t="263014" x="990600" y="3857625"/>
          <p14:tracePt t="263031" x="973138" y="3902075"/>
          <p14:tracePt t="263049" x="965200" y="3983038"/>
          <p14:tracePt t="263064" x="965200" y="4037013"/>
          <p14:tracePt t="263081" x="965200" y="4090988"/>
          <p14:tracePt t="263097" x="965200" y="4170363"/>
          <p14:tracePt t="263114" x="955675" y="4251325"/>
          <p14:tracePt t="263133" x="938213" y="4349750"/>
          <p14:tracePt t="263149" x="938213" y="4394200"/>
          <p14:tracePt t="263164" x="928688" y="4429125"/>
          <p14:tracePt t="263181" x="919163" y="4473575"/>
          <p14:tracePt t="263197" x="893763" y="4483100"/>
          <p14:tracePt t="263214" x="884238" y="4500563"/>
          <p14:tracePt t="263233" x="866775" y="4537075"/>
          <p14:tracePt t="263249" x="866775" y="4554538"/>
          <p14:tracePt t="263264" x="866775" y="4572000"/>
          <p14:tracePt t="263281" x="866775" y="4598988"/>
          <p14:tracePt t="263314" x="901700" y="4598988"/>
          <p14:tracePt t="263333" x="1000125" y="4598988"/>
          <p14:tracePt t="263349" x="1089025" y="4608513"/>
          <p14:tracePt t="263364" x="1125538" y="4608513"/>
          <p14:tracePt t="263381" x="1133475" y="4608513"/>
          <p14:tracePt t="263441" x="1133475" y="4581525"/>
          <p14:tracePt t="263449" x="1133475" y="4564063"/>
          <p14:tracePt t="263456" x="1116013" y="4519613"/>
          <p14:tracePt t="263464" x="1116013" y="4500563"/>
          <p14:tracePt t="263481" x="1108075" y="4465638"/>
          <p14:tracePt t="263497" x="1108075" y="4456113"/>
          <p14:tracePt t="263514" x="1108075" y="4448175"/>
          <p14:tracePt t="263531" x="1108075" y="4438650"/>
          <p14:tracePt t="263595" x="1108075" y="4456113"/>
          <p14:tracePt t="263602" x="1108075" y="4483100"/>
          <p14:tracePt t="263614" x="1108075" y="4492625"/>
          <p14:tracePt t="263631" x="1108075" y="4581525"/>
          <p14:tracePt t="263649" x="1089025" y="4679950"/>
          <p14:tracePt t="263664" x="1089025" y="4805363"/>
          <p14:tracePt t="263681" x="1089025" y="4876800"/>
          <p14:tracePt t="263698" x="1089025" y="4992688"/>
          <p14:tracePt t="263714" x="1089025" y="5064125"/>
          <p14:tracePt t="263732" x="1089025" y="5214938"/>
          <p14:tracePt t="263749" x="1081088" y="5251450"/>
          <p14:tracePt t="263862" x="1081088" y="5224463"/>
          <p14:tracePt t="263870" x="1081088" y="5180013"/>
          <p14:tracePt t="263880" x="1081088" y="5162550"/>
          <p14:tracePt t="263897" x="1081088" y="5099050"/>
          <p14:tracePt t="263914" x="1081088" y="5027613"/>
          <p14:tracePt t="263932" x="1081088" y="4956175"/>
          <p14:tracePt t="263950" x="1081088" y="4911725"/>
          <p14:tracePt t="263964" x="1081088" y="4876800"/>
          <p14:tracePt t="263981" x="1081088" y="4840288"/>
          <p14:tracePt t="263998" x="1071563" y="4813300"/>
          <p14:tracePt t="264014" x="1071563" y="4805363"/>
          <p14:tracePt t="264031" x="1071563" y="4795838"/>
          <p14:tracePt t="264048" x="1071563" y="4786313"/>
          <p14:tracePt t="264064" x="1071563" y="4768850"/>
          <p14:tracePt t="264139" x="1071563" y="4759325"/>
          <p14:tracePt t="264171" x="1071563" y="4751388"/>
          <p14:tracePt t="264178" x="1071563" y="4706938"/>
          <p14:tracePt t="264185" x="1071563" y="4697413"/>
          <p14:tracePt t="264197" x="1071563" y="4662488"/>
          <p14:tracePt t="264214" x="1071563" y="4598988"/>
          <p14:tracePt t="264232" x="1081088" y="4545013"/>
          <p14:tracePt t="264346" x="1081088" y="4598988"/>
          <p14:tracePt t="264354" x="1081088" y="4652963"/>
          <p14:tracePt t="264364" x="1081088" y="4706938"/>
          <p14:tracePt t="264380" x="1098550" y="4795838"/>
          <p14:tracePt t="264397" x="1108075" y="4894263"/>
          <p14:tracePt t="264414" x="1125538" y="4983163"/>
          <p14:tracePt t="264430" x="1133475" y="5037138"/>
          <p14:tracePt t="264447" x="1133475" y="5072063"/>
          <p14:tracePt t="264523" x="1133475" y="5064125"/>
          <p14:tracePt t="264533" x="1133475" y="5027613"/>
          <p14:tracePt t="264539" x="1133475" y="4973638"/>
          <p14:tracePt t="264548" x="1133475" y="4911725"/>
          <p14:tracePt t="264564" x="1133475" y="4822825"/>
          <p14:tracePt t="264581" x="1133475" y="4733925"/>
          <p14:tracePt t="264598" x="1116013" y="4635500"/>
          <p14:tracePt t="264614" x="1108075" y="4564063"/>
          <p14:tracePt t="264631" x="1108075" y="4492625"/>
          <p14:tracePt t="264648" x="1108075" y="4473575"/>
          <p14:tracePt t="264664" x="1108075" y="4465638"/>
          <p14:tracePt t="264755" x="1108075" y="4492625"/>
          <p14:tracePt t="264765" x="1108075" y="4510088"/>
          <p14:tracePt t="264770" x="1108075" y="4537075"/>
          <p14:tracePt t="264781" x="1108075" y="4572000"/>
          <p14:tracePt t="264798" x="1108075" y="4670425"/>
          <p14:tracePt t="264815" x="1108075" y="4813300"/>
          <p14:tracePt t="264831" x="1089025" y="5081588"/>
          <p14:tracePt t="264848" x="1089025" y="5180013"/>
          <p14:tracePt t="264864" x="1098550" y="5214938"/>
          <p14:tracePt t="264881" x="1098550" y="5268913"/>
          <p14:tracePt t="264898" x="1098550" y="5295900"/>
          <p14:tracePt t="264914" x="1098550" y="5313363"/>
          <p14:tracePt t="264993" x="1098550" y="5286375"/>
          <p14:tracePt t="265001" x="1098550" y="5233988"/>
          <p14:tracePt t="265014" x="1081088" y="5116513"/>
          <p14:tracePt t="265031" x="1081088" y="5045075"/>
          <p14:tracePt t="265048" x="1081088" y="4921250"/>
          <p14:tracePt t="265064" x="1081088" y="4830763"/>
          <p14:tracePt t="265081" x="1081088" y="4795838"/>
          <p14:tracePt t="265098" x="1081088" y="4759325"/>
          <p14:tracePt t="265115" x="1081088" y="4733925"/>
          <p14:tracePt t="265207" x="1081088" y="4805363"/>
          <p14:tracePt t="265215" x="1081088" y="4876800"/>
          <p14:tracePt t="265223" x="1081088" y="4948238"/>
          <p14:tracePt t="265232" x="1081088" y="5000625"/>
          <p14:tracePt t="265248" x="1081088" y="5081588"/>
          <p14:tracePt t="265264" x="1081088" y="5126038"/>
          <p14:tracePt t="265281" x="1081088" y="5135563"/>
          <p14:tracePt t="265361" x="1081088" y="5099050"/>
          <p14:tracePt t="265369" x="1081088" y="5054600"/>
          <p14:tracePt t="265381" x="1081088" y="5019675"/>
          <p14:tracePt t="265399" x="1081088" y="4822825"/>
          <p14:tracePt t="265414" x="1081088" y="4741863"/>
          <p14:tracePt t="265431" x="1081088" y="4679950"/>
          <p14:tracePt t="265448" x="1071563" y="4635500"/>
          <p14:tracePt t="265464" x="1071563" y="4625975"/>
          <p14:tracePt t="265538" x="1071563" y="4635500"/>
          <p14:tracePt t="265544" x="1071563" y="4706938"/>
          <p14:tracePt t="265552" x="1071563" y="4733925"/>
          <p14:tracePt t="265564" x="1071563" y="4786313"/>
          <p14:tracePt t="265581" x="1071563" y="4857750"/>
          <p14:tracePt t="265599" x="1071563" y="4992688"/>
          <p14:tracePt t="265615" x="1071563" y="5072063"/>
          <p14:tracePt t="265631" x="1071563" y="5108575"/>
          <p14:tracePt t="265648" x="1071563" y="5126038"/>
          <p14:tracePt t="265723" x="1054100" y="5126038"/>
          <p14:tracePt t="265729" x="1054100" y="5064125"/>
          <p14:tracePt t="265737" x="1054100" y="5010150"/>
          <p14:tracePt t="265748" x="1062038" y="4956175"/>
          <p14:tracePt t="265764" x="1062038" y="4849813"/>
          <p14:tracePt t="265783" x="1071563" y="4714875"/>
          <p14:tracePt t="265799" x="1071563" y="4635500"/>
          <p14:tracePt t="265815" x="1071563" y="4616450"/>
          <p14:tracePt t="265832" x="1071563" y="4608513"/>
          <p14:tracePt t="265923" x="1071563" y="4643438"/>
          <p14:tracePt t="265929" x="1071563" y="4679950"/>
          <p14:tracePt t="265937" x="1071563" y="4751388"/>
          <p14:tracePt t="265948" x="1071563" y="4786313"/>
          <p14:tracePt t="265964" x="1044575" y="4921250"/>
          <p14:tracePt t="265983" x="1044575" y="5045075"/>
          <p14:tracePt t="265999" x="1044575" y="5126038"/>
          <p14:tracePt t="266014" x="1044575" y="5135563"/>
          <p14:tracePt t="266107" x="1044575" y="5099050"/>
          <p14:tracePt t="266115" x="1044575" y="5027613"/>
          <p14:tracePt t="266121" x="1044575" y="4973638"/>
          <p14:tracePt t="266131" x="1062038" y="4921250"/>
          <p14:tracePt t="266148" x="1062038" y="4813300"/>
          <p14:tracePt t="266165" x="1062038" y="4759325"/>
          <p14:tracePt t="266181" x="1062038" y="4741863"/>
          <p14:tracePt t="266245" x="1054100" y="4724400"/>
          <p14:tracePt t="266253" x="1044575" y="4724400"/>
          <p14:tracePt t="266264" x="1027113" y="4706938"/>
          <p14:tracePt t="266283" x="990600" y="4687888"/>
          <p14:tracePt t="266298" x="973138" y="4687888"/>
          <p14:tracePt t="266314" x="955675" y="4687888"/>
          <p14:tracePt t="266331" x="946150" y="4687888"/>
          <p14:tracePt t="266348" x="928688" y="4687888"/>
          <p14:tracePt t="266364" x="919163" y="4687888"/>
          <p14:tracePt t="266381" x="911225" y="4687888"/>
          <p14:tracePt t="266398" x="893763" y="4687888"/>
          <p14:tracePt t="266414" x="884238" y="4687888"/>
          <p14:tracePt t="266491" x="919163" y="4687888"/>
          <p14:tracePt t="266500" x="938213" y="4687888"/>
          <p14:tracePt t="266505" x="982663" y="4687888"/>
          <p14:tracePt t="266515" x="1000125" y="4679950"/>
          <p14:tracePt t="266531" x="1054100" y="4662488"/>
          <p14:tracePt t="266548" x="1098550" y="4662488"/>
          <p14:tracePt t="266564" x="1098550" y="4652963"/>
          <p14:tracePt t="266629" x="1081088" y="4652963"/>
          <p14:tracePt t="266638" x="1062038" y="4652963"/>
          <p14:tracePt t="266648" x="1027113" y="4652963"/>
          <p14:tracePt t="266665" x="928688" y="4652963"/>
          <p14:tracePt t="266683" x="866775" y="4652963"/>
          <p14:tracePt t="266698" x="803275" y="4652963"/>
          <p14:tracePt t="266715" x="758825" y="4652963"/>
          <p14:tracePt t="266731" x="731838" y="4652963"/>
          <p14:tracePt t="266859" x="758825" y="4652963"/>
          <p14:tracePt t="266867" x="785813" y="4662488"/>
          <p14:tracePt t="266883" x="874713" y="4662488"/>
          <p14:tracePt t="266898" x="965200" y="4652963"/>
          <p14:tracePt t="266914" x="1108075" y="4652963"/>
          <p14:tracePt t="266932" x="1169988" y="4652963"/>
          <p14:tracePt t="266948" x="1179513" y="4652963"/>
          <p14:tracePt t="266997" x="1169988" y="4652963"/>
          <p14:tracePt t="267005" x="1143000" y="4652963"/>
          <p14:tracePt t="267015" x="1125538" y="4652963"/>
          <p14:tracePt t="267031" x="1098550" y="4652963"/>
          <p14:tracePt t="267048" x="1054100" y="4643438"/>
          <p14:tracePt t="267065" x="1000125" y="4625975"/>
          <p14:tracePt t="267083" x="928688" y="4608513"/>
          <p14:tracePt t="267098" x="901700" y="4598988"/>
          <p14:tracePt t="267114" x="874713" y="4581525"/>
          <p14:tracePt t="267131" x="866775" y="4581525"/>
          <p14:tracePt t="267235" x="874713" y="4581525"/>
          <p14:tracePt t="267251" x="884238" y="4581525"/>
          <p14:tracePt t="267259" x="911225" y="4591050"/>
          <p14:tracePt t="267267" x="919163" y="4591050"/>
          <p14:tracePt t="267281" x="946150" y="4598988"/>
          <p14:tracePt t="267297" x="955675" y="4598988"/>
          <p14:tracePt t="267314" x="973138" y="4608513"/>
          <p14:tracePt t="267381" x="946150" y="4616450"/>
          <p14:tracePt t="267397" x="901700" y="4616450"/>
          <p14:tracePt t="267405" x="847725" y="4616450"/>
          <p14:tracePt t="267415" x="839788" y="4616450"/>
          <p14:tracePt t="267431" x="795338" y="4616450"/>
          <p14:tracePt t="267448" x="785813" y="4616450"/>
          <p14:tracePt t="267552" x="822325" y="4616450"/>
          <p14:tracePt t="267559" x="847725" y="4616450"/>
          <p14:tracePt t="267566" x="901700" y="4616450"/>
          <p14:tracePt t="267581" x="1009650" y="4616450"/>
          <p14:tracePt t="267598" x="1089025" y="4635500"/>
          <p14:tracePt t="267615" x="1160463" y="4643438"/>
          <p14:tracePt t="267631" x="1196975" y="4643438"/>
          <p14:tracePt t="267705" x="1187450" y="4643438"/>
          <p14:tracePt t="267711" x="1169988" y="4643438"/>
          <p14:tracePt t="267728" x="1152525" y="4643438"/>
          <p14:tracePt t="267735" x="1143000" y="4643438"/>
          <p14:tracePt t="267748" x="1108075" y="4643438"/>
          <p14:tracePt t="267765" x="1009650" y="4643438"/>
          <p14:tracePt t="267781" x="928688" y="4643438"/>
          <p14:tracePt t="267798" x="901700" y="4643438"/>
          <p14:tracePt t="267815" x="884238" y="4643438"/>
          <p14:tracePt t="267866" x="893763" y="4643438"/>
          <p14:tracePt t="267882" x="901700" y="4643438"/>
          <p14:tracePt t="267898" x="911225" y="4643438"/>
          <p14:tracePt t="267904" x="911225" y="4635500"/>
          <p14:tracePt t="268012" x="919163" y="4635500"/>
          <p14:tracePt t="268074" x="893763" y="4635500"/>
          <p14:tracePt t="268081" x="874713" y="4635500"/>
          <p14:tracePt t="268095" x="866775" y="4643438"/>
          <p14:tracePt t="268111" x="857250" y="4643438"/>
          <p14:tracePt t="268219" x="893763" y="4643438"/>
          <p14:tracePt t="268228" x="911225" y="4643438"/>
          <p14:tracePt t="268235" x="946150" y="4643438"/>
          <p14:tracePt t="268249" x="1009650" y="4643438"/>
          <p14:tracePt t="268266" x="1062038" y="4643438"/>
          <p14:tracePt t="268281" x="1071563" y="4643438"/>
          <p14:tracePt t="268349" x="1062038" y="4643438"/>
          <p14:tracePt t="268358" x="1044575" y="4643438"/>
          <p14:tracePt t="268367" x="1036638" y="4643438"/>
          <p14:tracePt t="268382" x="1017588" y="4643438"/>
          <p14:tracePt t="268474" x="1062038" y="4643438"/>
          <p14:tracePt t="268488" x="1089025" y="4643438"/>
          <p14:tracePt t="268495" x="1143000" y="4635500"/>
          <p14:tracePt t="268503" x="1152525" y="4635500"/>
          <p14:tracePt t="268515" x="1160463" y="4635500"/>
          <p14:tracePt t="268531" x="1187450" y="4635500"/>
          <p14:tracePt t="268587" x="1187450" y="4616450"/>
          <p14:tracePt t="268596" x="1169988" y="4608513"/>
          <p14:tracePt t="268603" x="1160463" y="4608513"/>
          <p14:tracePt t="268615" x="1143000" y="4591050"/>
          <p14:tracePt t="268632" x="1116013" y="4581525"/>
          <p14:tracePt t="268649" x="1098550" y="4581525"/>
          <p14:tracePt t="268665" x="1081088" y="4581525"/>
          <p14:tracePt t="268681" x="1071563" y="4581525"/>
          <p14:tracePt t="268780" x="1108075" y="4581525"/>
          <p14:tracePt t="268788" x="1160463" y="4581525"/>
          <p14:tracePt t="268798" x="1214438" y="4581525"/>
          <p14:tracePt t="268815" x="1231900" y="4581525"/>
          <p14:tracePt t="268832" x="1241425" y="4591050"/>
          <p14:tracePt t="268888" x="1231900" y="4591050"/>
          <p14:tracePt t="268896" x="1223963" y="4591050"/>
          <p14:tracePt t="268903" x="1214438" y="4591050"/>
          <p14:tracePt t="268915" x="1204913" y="4591050"/>
          <p14:tracePt t="268931" x="1187450" y="4591050"/>
          <p14:tracePt t="268950" x="1160463" y="4591050"/>
          <p14:tracePt t="269064" x="1169988" y="4591050"/>
          <p14:tracePt t="269534" x="1179513" y="4591050"/>
          <p14:tracePt t="269548" x="1187450" y="4591050"/>
          <p14:tracePt t="269572" x="1214438" y="4572000"/>
          <p14:tracePt t="269580" x="1223963" y="4572000"/>
          <p14:tracePt t="269588" x="1231900" y="4572000"/>
          <p14:tracePt t="269602" x="1231900" y="4564063"/>
          <p14:tracePt t="269615" x="1241425" y="4564063"/>
          <p14:tracePt t="269632" x="1250950" y="4554538"/>
          <p14:tracePt t="269648" x="1250950" y="4545013"/>
          <p14:tracePt t="269765" x="1250950" y="4554538"/>
          <p14:tracePt t="269794" x="1250950" y="4564063"/>
          <p14:tracePt t="269840" x="1250950" y="4581525"/>
          <p14:tracePt t="270094" x="1250950" y="4591050"/>
          <p14:tracePt t="270232" x="1250950" y="4572000"/>
          <p14:tracePt t="270355" x="1241425" y="4564063"/>
          <p14:tracePt t="270370" x="1231900" y="4554538"/>
          <p14:tracePt t="270378" x="1231900" y="4545013"/>
          <p14:tracePt t="270386" x="1231900" y="4537075"/>
          <p14:tracePt t="270398" x="1223963" y="4527550"/>
          <p14:tracePt t="270416" x="1214438" y="4473575"/>
          <p14:tracePt t="270432" x="1196975" y="4448175"/>
          <p14:tracePt t="270448" x="1187450" y="4438650"/>
          <p14:tracePt t="270465" x="1179513" y="4402138"/>
          <p14:tracePt t="270482" x="1152525" y="4367213"/>
          <p14:tracePt t="270498" x="1143000" y="4357688"/>
          <p14:tracePt t="270515" x="1125538" y="4330700"/>
          <p14:tracePt t="270578" x="1116013" y="4322763"/>
          <p14:tracePt t="270632" x="1108075" y="4322763"/>
          <p14:tracePt t="270686" x="1108075" y="4305300"/>
          <p14:tracePt t="270754" x="1098550" y="4305300"/>
          <p14:tracePt t="270770" x="1098550" y="4295775"/>
          <p14:tracePt t="270802" x="1098550" y="4286250"/>
          <p14:tracePt t="270808" x="1081088" y="4286250"/>
          <p14:tracePt t="270832" x="1071563" y="4286250"/>
          <p14:tracePt t="270840" x="1062038" y="4286250"/>
          <p14:tracePt t="270854" x="1054100" y="4286250"/>
          <p14:tracePt t="270871" x="1044575" y="4286250"/>
          <p14:tracePt t="270886" x="1036638" y="4286250"/>
          <p14:tracePt t="270900" x="1009650" y="4286250"/>
          <p14:tracePt t="270916" x="990600" y="4286250"/>
          <p14:tracePt t="270932" x="946150" y="4286250"/>
          <p14:tracePt t="270948" x="901700" y="4286250"/>
          <p14:tracePt t="270965" x="884238" y="4286250"/>
          <p14:tracePt t="270982" x="866775" y="4295775"/>
          <p14:tracePt t="271108" x="866775" y="4286250"/>
          <p14:tracePt t="271124" x="866775" y="4278313"/>
          <p14:tracePt t="271132" x="847725" y="4278313"/>
          <p14:tracePt t="271146" x="847725" y="4268788"/>
          <p14:tracePt t="271378" x="839788" y="4268788"/>
          <p14:tracePt t="271384" x="822325" y="4268788"/>
          <p14:tracePt t="271400" x="768350" y="4268788"/>
          <p14:tracePt t="271416" x="741363" y="4268788"/>
          <p14:tracePt t="271432" x="714375" y="4268788"/>
          <p14:tracePt t="271492" x="731838" y="4268788"/>
          <p14:tracePt t="271500" x="741363" y="4268788"/>
          <p14:tracePt t="271508" x="750888" y="4268788"/>
          <p14:tracePt t="271517" x="776288" y="4268788"/>
          <p14:tracePt t="271532" x="795338" y="4268788"/>
          <p14:tracePt t="271548" x="812800" y="4268788"/>
          <p14:tracePt t="271662" x="812800" y="4259263"/>
          <p14:tracePt t="271670" x="822325" y="4241800"/>
          <p14:tracePt t="271682" x="822325" y="4197350"/>
          <p14:tracePt t="271701" x="839788" y="4081463"/>
          <p14:tracePt t="271715" x="847725" y="3992563"/>
          <p14:tracePt t="271732" x="866775" y="3884613"/>
          <p14:tracePt t="271748" x="866775" y="3768725"/>
          <p14:tracePt t="271765" x="874713" y="3679825"/>
          <p14:tracePt t="271782" x="874713" y="3589338"/>
          <p14:tracePt t="271798" x="874713" y="3563938"/>
          <p14:tracePt t="271930" x="874713" y="3571875"/>
          <p14:tracePt t="272022" x="866775" y="3571875"/>
          <p14:tracePt t="272030" x="866775" y="3581400"/>
          <p14:tracePt t="272092" x="857250" y="3589338"/>
          <p14:tracePt t="272106" x="847725" y="3589338"/>
          <p14:tracePt t="273651" x="857250" y="3589338"/>
          <p14:tracePt t="273658" x="874713" y="3589338"/>
          <p14:tracePt t="273667" x="893763" y="3598863"/>
          <p14:tracePt t="273682" x="911225" y="3635375"/>
          <p14:tracePt t="273699" x="955675" y="3643313"/>
          <p14:tracePt t="273715" x="990600" y="3679825"/>
          <p14:tracePt t="273732" x="1017588" y="3714750"/>
          <p14:tracePt t="273749" x="1027113" y="3724275"/>
          <p14:tracePt t="273859" x="1036638" y="3724275"/>
          <p14:tracePt t="273875" x="1044575" y="3724275"/>
          <p14:tracePt t="273889" x="1054100" y="3733800"/>
          <p14:tracePt t="273896" x="1062038" y="3741738"/>
          <p14:tracePt t="273904" x="1071563" y="3741738"/>
          <p14:tracePt t="273915" x="1098550" y="3751263"/>
          <p14:tracePt t="273932" x="1160463" y="3778250"/>
          <p14:tracePt t="273950" x="1231900" y="3813175"/>
          <p14:tracePt t="273967" x="1312863" y="3840163"/>
          <p14:tracePt t="273982" x="1339850" y="3840163"/>
          <p14:tracePt t="273999" x="1374775" y="3849688"/>
          <p14:tracePt t="274015" x="1428750" y="3876675"/>
          <p14:tracePt t="274032" x="1455738" y="3902075"/>
          <p14:tracePt t="274049" x="1517650" y="3938588"/>
          <p14:tracePt t="274067" x="1554163" y="3983038"/>
          <p14:tracePt t="274082" x="1554163" y="4000500"/>
          <p14:tracePt t="274099" x="1562100" y="4019550"/>
          <p14:tracePt t="274116" x="1562100" y="4037013"/>
          <p14:tracePt t="274421" x="1562100" y="4044950"/>
          <p14:tracePt t="274443" x="1571625" y="4054475"/>
          <p14:tracePt t="275127" x="1581150" y="4054475"/>
          <p14:tracePt t="275135" x="1616075" y="4054475"/>
          <p14:tracePt t="275149" x="1758950" y="4054475"/>
          <p14:tracePt t="275166" x="1955800" y="4064000"/>
          <p14:tracePt t="275182" x="2089150" y="4054475"/>
          <p14:tracePt t="275199" x="2357438" y="4064000"/>
          <p14:tracePt t="275216" x="2482850" y="4064000"/>
          <p14:tracePt t="275232" x="2697163" y="4054475"/>
          <p14:tracePt t="275250" x="2990850" y="4037013"/>
          <p14:tracePt t="275266" x="3187700" y="4027488"/>
          <p14:tracePt t="275282" x="3357563" y="4027488"/>
          <p14:tracePt t="275299" x="3509963" y="4027488"/>
          <p14:tracePt t="275316" x="3581400" y="4027488"/>
          <p14:tracePt t="275332" x="3633788" y="4037013"/>
          <p14:tracePt t="275500" x="3643313" y="4037013"/>
          <p14:tracePt t="275517" x="3652838" y="4037013"/>
          <p14:tracePt t="275850" x="3670300" y="4044950"/>
          <p14:tracePt t="275866" x="3679825" y="4044950"/>
          <p14:tracePt t="275883" x="3759200" y="4044950"/>
          <p14:tracePt t="275900" x="3786188" y="4044950"/>
          <p14:tracePt t="275917" x="3822700" y="4054475"/>
          <p14:tracePt t="275933" x="3902075" y="4071938"/>
          <p14:tracePt t="275950" x="3983038" y="4116388"/>
          <p14:tracePt t="275967" x="4037013" y="4179888"/>
          <p14:tracePt t="275983" x="4098925" y="4214813"/>
          <p14:tracePt t="275998" x="4170363" y="4286250"/>
          <p14:tracePt t="276016" x="4224338" y="4384675"/>
          <p14:tracePt t="276032" x="4322763" y="4527550"/>
          <p14:tracePt t="276048" x="4384675" y="4670425"/>
          <p14:tracePt t="276065" x="4456113" y="4768850"/>
          <p14:tracePt t="276082" x="4491038" y="4867275"/>
          <p14:tracePt t="276098" x="4510088" y="4876800"/>
          <p14:tracePt t="276115" x="4510088" y="4884738"/>
          <p14:tracePt t="276132" x="4518025" y="4884738"/>
          <p14:tracePt t="276148" x="4518025" y="4876800"/>
          <p14:tracePt t="276165" x="4518025" y="4830763"/>
          <p14:tracePt t="276495" x="4518025" y="4849813"/>
          <p14:tracePt t="276509" x="4527550" y="4857750"/>
          <p14:tracePt t="276518" x="4537075" y="4857750"/>
          <p14:tracePt t="276534" x="4545013" y="4867275"/>
          <p14:tracePt t="276555" x="4545013" y="4876800"/>
          <p14:tracePt t="276701" x="4554538" y="4876800"/>
          <p14:tracePt t="276725" x="4562475" y="4876800"/>
          <p14:tracePt t="276839" x="4572000" y="4876800"/>
          <p14:tracePt t="276971" x="4589463" y="4876800"/>
          <p14:tracePt t="277071" x="4598988" y="4876800"/>
          <p14:tracePt t="277079" x="4598988" y="4884738"/>
          <p14:tracePt t="277085" x="4608513" y="4911725"/>
          <p14:tracePt t="277101" x="4616450" y="4948238"/>
          <p14:tracePt t="277117" x="4633913" y="4965700"/>
          <p14:tracePt t="277132" x="4741863" y="5000625"/>
          <p14:tracePt t="277149" x="4857750" y="5037138"/>
          <p14:tracePt t="277166" x="5037138" y="5081588"/>
          <p14:tracePt t="277182" x="5116513" y="5108575"/>
          <p14:tracePt t="277200" x="5197475" y="5135563"/>
          <p14:tracePt t="277218" x="5295900" y="5162550"/>
          <p14:tracePt t="277232" x="5357813" y="5197475"/>
          <p14:tracePt t="277249" x="5394325" y="5207000"/>
          <p14:tracePt t="277266" x="5429250" y="5241925"/>
          <p14:tracePt t="277282" x="5483225" y="5241925"/>
          <p14:tracePt t="277299" x="5518150" y="5241925"/>
          <p14:tracePt t="277318" x="5537200" y="5241925"/>
          <p14:tracePt t="277333" x="5537200" y="5143500"/>
          <p14:tracePt t="277349" x="5537200" y="5126038"/>
          <p14:tracePt t="278145" x="5545138" y="5126038"/>
          <p14:tracePt t="278153" x="5564188" y="5126038"/>
          <p14:tracePt t="278166" x="5572125" y="5126038"/>
          <p14:tracePt t="278182" x="5589588" y="5126038"/>
          <p14:tracePt t="278199" x="5635625" y="5126038"/>
          <p14:tracePt t="278216" x="5661025" y="5135563"/>
          <p14:tracePt t="278233" x="5697538" y="5135563"/>
          <p14:tracePt t="278249" x="5732463" y="5143500"/>
          <p14:tracePt t="278266" x="5751513" y="5162550"/>
          <p14:tracePt t="278283" x="5795963" y="5187950"/>
          <p14:tracePt t="278299" x="5840413" y="5207000"/>
          <p14:tracePt t="278316" x="5840413" y="5214938"/>
          <p14:tracePt t="278349" x="5849938" y="5214938"/>
          <p14:tracePt t="278366" x="5849938" y="5224463"/>
          <p14:tracePt t="278392" x="5857875" y="5233988"/>
          <p14:tracePt t="278423" x="5867400" y="5233988"/>
          <p14:tracePt t="278431" x="5867400" y="5241925"/>
          <p14:tracePt t="278485" x="5867400" y="5251450"/>
          <p14:tracePt t="278500" x="5867400" y="5268913"/>
          <p14:tracePt t="278516" x="5867400" y="5286375"/>
          <p14:tracePt t="278529" x="5867400" y="5295900"/>
          <p14:tracePt t="278545" x="5867400" y="5305425"/>
          <p14:tracePt t="278577" x="5867400" y="5313363"/>
          <p14:tracePt t="278584" x="5867400" y="5330825"/>
          <p14:tracePt t="278600" x="5857875" y="5340350"/>
          <p14:tracePt t="278623" x="5857875" y="5349875"/>
          <p14:tracePt t="278633" x="5849938" y="5349875"/>
          <p14:tracePt t="278649" x="5813425" y="5357813"/>
          <p14:tracePt t="278666" x="5803900" y="5357813"/>
          <p14:tracePt t="278684" x="5778500" y="5357813"/>
          <p14:tracePt t="278699" x="5707063" y="5384800"/>
          <p14:tracePt t="278716" x="5680075" y="5402263"/>
          <p14:tracePt t="278733" x="5635625" y="5402263"/>
          <p14:tracePt t="278749" x="5608638" y="5421313"/>
          <p14:tracePt t="278768" x="5572125" y="5429250"/>
          <p14:tracePt t="278783" x="5545138" y="5429250"/>
          <p14:tracePt t="278799" x="5527675" y="5429250"/>
          <p14:tracePt t="278816" x="5500688" y="5429250"/>
          <p14:tracePt t="278833" x="5492750" y="5429250"/>
          <p14:tracePt t="278849" x="5465763" y="5429250"/>
          <p14:tracePt t="278883" x="5429250" y="5438775"/>
          <p14:tracePt t="278900" x="5421313" y="5438775"/>
          <p14:tracePt t="278916" x="5384800" y="5438775"/>
          <p14:tracePt t="278933" x="5367338" y="5438775"/>
          <p14:tracePt t="278949" x="5357813" y="5448300"/>
          <p14:tracePt t="278966" x="5330825" y="5448300"/>
          <p14:tracePt t="278983" x="5286375" y="5465763"/>
          <p14:tracePt t="278999" x="5241925" y="5473700"/>
          <p14:tracePt t="279016" x="5197475" y="5483225"/>
          <p14:tracePt t="279033" x="5160963" y="5483225"/>
          <p14:tracePt t="279049" x="5135563" y="5483225"/>
          <p14:tracePt t="279068" x="5108575" y="5500688"/>
          <p14:tracePt t="279083" x="5099050" y="5500688"/>
          <p14:tracePt t="279099" x="5072063" y="5500688"/>
          <p14:tracePt t="279116" x="5064125" y="5500688"/>
          <p14:tracePt t="279133" x="5054600" y="5500688"/>
          <p14:tracePt t="279166" x="5037138" y="5500688"/>
          <p14:tracePt t="279237" x="5027613" y="5500688"/>
          <p14:tracePt t="279245" x="5018088" y="5500688"/>
          <p14:tracePt t="279252" x="5000625" y="5500688"/>
          <p14:tracePt t="279266" x="4992688" y="5500688"/>
          <p14:tracePt t="279283" x="4983163" y="5500688"/>
          <p14:tracePt t="279446" x="4973638" y="5500688"/>
          <p14:tracePt t="279460" x="4965700" y="5500688"/>
          <p14:tracePt t="279468" x="4956175" y="5500688"/>
          <p14:tracePt t="279484" x="4929188" y="5500688"/>
          <p14:tracePt t="279499" x="4902200" y="5510213"/>
          <p14:tracePt t="279516" x="4867275" y="5510213"/>
          <p14:tracePt t="279533" x="4857750" y="5510213"/>
          <p14:tracePt t="279568" x="4857750" y="5519738"/>
          <p14:tracePt t="279576" x="4848225" y="5519738"/>
          <p14:tracePt t="279597" x="4840288" y="5519738"/>
          <p14:tracePt t="279752" x="4848225" y="5519738"/>
          <p14:tracePt t="279760" x="4857750" y="5519738"/>
          <p14:tracePt t="279776" x="4867275" y="5519738"/>
          <p14:tracePt t="279785" x="4894263" y="5519738"/>
          <p14:tracePt t="279799" x="4938713" y="5519738"/>
          <p14:tracePt t="279816" x="5000625" y="5500688"/>
          <p14:tracePt t="279833" x="5108575" y="5500688"/>
          <p14:tracePt t="279849" x="5153025" y="5500688"/>
          <p14:tracePt t="279867" x="5232400" y="5492750"/>
          <p14:tracePt t="279883" x="5313363" y="5492750"/>
          <p14:tracePt t="279899" x="5402263" y="5492750"/>
          <p14:tracePt t="279916" x="5500688" y="5492750"/>
          <p14:tracePt t="279933" x="5572125" y="5492750"/>
          <p14:tracePt t="279950" x="5688013" y="5510213"/>
          <p14:tracePt t="279967" x="5759450" y="5510213"/>
          <p14:tracePt t="279983" x="5822950" y="5519738"/>
          <p14:tracePt t="280000" x="5884863" y="5537200"/>
          <p14:tracePt t="280016" x="5911850" y="5537200"/>
          <p14:tracePt t="280033" x="5956300" y="5537200"/>
          <p14:tracePt t="280036" x="5965825" y="5537200"/>
          <p14:tracePt t="280049" x="6018213" y="5537200"/>
          <p14:tracePt t="280067" x="6143625" y="5510213"/>
          <p14:tracePt t="280083" x="6207125" y="5510213"/>
          <p14:tracePt t="280099" x="6303963" y="5510213"/>
          <p14:tracePt t="280116" x="6350000" y="5492750"/>
          <p14:tracePt t="280133" x="6394450" y="5492750"/>
          <p14:tracePt t="280149" x="6438900" y="5492750"/>
          <p14:tracePt t="280168" x="6465888" y="5492750"/>
          <p14:tracePt t="280289" x="6438900" y="5500688"/>
          <p14:tracePt t="280298" x="6429375" y="5500688"/>
          <p14:tracePt t="280305" x="6394450" y="5500688"/>
          <p14:tracePt t="280317" x="6340475" y="5492750"/>
          <p14:tracePt t="280332" x="6251575" y="5483225"/>
          <p14:tracePt t="280349" x="6135688" y="5483225"/>
          <p14:tracePt t="280365" x="5973763" y="5483225"/>
          <p14:tracePt t="280382" x="5867400" y="5483225"/>
          <p14:tracePt t="280399" x="5741988" y="5483225"/>
          <p14:tracePt t="280415" x="5653088" y="5483225"/>
          <p14:tracePt t="280432" x="5537200" y="5465763"/>
          <p14:tracePt t="280449" x="5456238" y="5456238"/>
          <p14:tracePt t="280465" x="5357813" y="5438775"/>
          <p14:tracePt t="280483" x="5295900" y="5438775"/>
          <p14:tracePt t="280499" x="5278438" y="5438775"/>
          <p14:tracePt t="280516" x="5224463" y="5438775"/>
          <p14:tracePt t="280533" x="5197475" y="5438775"/>
          <p14:tracePt t="280536" x="5187950" y="5448300"/>
          <p14:tracePt t="280549" x="5160963" y="5448300"/>
          <p14:tracePt t="280566" x="5126038" y="5448300"/>
          <p14:tracePt t="280583" x="5089525" y="5448300"/>
          <p14:tracePt t="280600" x="5081588" y="5448300"/>
          <p14:tracePt t="280633" x="5072063" y="5448300"/>
          <p14:tracePt t="280744" x="5064125" y="5448300"/>
          <p14:tracePt t="280912" x="5081588" y="5448300"/>
          <p14:tracePt t="280928" x="5089525" y="5448300"/>
          <p14:tracePt t="280936" x="5116513" y="5438775"/>
          <p14:tracePt t="280950" x="5143500" y="5438775"/>
          <p14:tracePt t="280966" x="5187950" y="5438775"/>
          <p14:tracePt t="280983" x="5286375" y="5438775"/>
          <p14:tracePt t="280999" x="5394325" y="5448300"/>
          <p14:tracePt t="281016" x="5518150" y="5448300"/>
          <p14:tracePt t="281033" x="5581650" y="5456238"/>
          <p14:tracePt t="281037" x="5635625" y="5456238"/>
          <p14:tracePt t="281050" x="5707063" y="5456238"/>
          <p14:tracePt t="281066" x="5768975" y="5456238"/>
          <p14:tracePt t="281083" x="5778500" y="5456238"/>
          <p14:tracePt t="281100" x="5795963" y="5456238"/>
          <p14:tracePt t="281258" x="5778500" y="5456238"/>
          <p14:tracePt t="281265" x="5768975" y="5456238"/>
          <p14:tracePt t="281274" x="5759450" y="5456238"/>
          <p14:tracePt t="281283" x="5732463" y="5456238"/>
          <p14:tracePt t="281300" x="5688013" y="5456238"/>
          <p14:tracePt t="281317" x="5643563" y="5456238"/>
          <p14:tracePt t="281333" x="5518150" y="5448300"/>
          <p14:tracePt t="281349" x="5402263" y="5438775"/>
          <p14:tracePt t="281365" x="5251450" y="5421313"/>
          <p14:tracePt t="281383" x="5143500" y="5421313"/>
          <p14:tracePt t="281400" x="5089525" y="5411788"/>
          <p14:tracePt t="281416" x="5064125" y="5411788"/>
          <p14:tracePt t="281433" x="5054600" y="5411788"/>
          <p14:tracePt t="281526" x="5045075" y="5411788"/>
          <p14:tracePt t="282050" x="5054600" y="5411788"/>
          <p14:tracePt t="282056" x="5064125" y="5411788"/>
          <p14:tracePt t="282066" x="5072063" y="5411788"/>
          <p14:tracePt t="282083" x="5081588" y="5411788"/>
          <p14:tracePt t="282100" x="5116513" y="5411788"/>
          <p14:tracePt t="282118" x="5197475" y="5402263"/>
          <p14:tracePt t="282134" x="5278438" y="5402263"/>
          <p14:tracePt t="282150" x="5313363" y="5376863"/>
          <p14:tracePt t="282166" x="5349875" y="5376863"/>
          <p14:tracePt t="282183" x="5384800" y="5376863"/>
          <p14:tracePt t="282201" x="5394325" y="5376863"/>
          <p14:tracePt t="282216" x="5402263" y="5376863"/>
          <p14:tracePt t="282234" x="5429250" y="5376863"/>
          <p14:tracePt t="282266" x="5438775" y="5376863"/>
          <p14:tracePt t="282283" x="5446713" y="5376863"/>
          <p14:tracePt t="282300" x="5492750" y="5376863"/>
          <p14:tracePt t="282318" x="5564188" y="5376863"/>
          <p14:tracePt t="282334" x="5635625" y="5376863"/>
          <p14:tracePt t="282350" x="5661025" y="5376863"/>
          <p14:tracePt t="282367" x="5707063" y="5376863"/>
          <p14:tracePt t="282384" x="5741988" y="5394325"/>
          <p14:tracePt t="282399" x="5759450" y="5394325"/>
          <p14:tracePt t="282416" x="5786438" y="5394325"/>
          <p14:tracePt t="282433" x="5803900" y="5394325"/>
          <p14:tracePt t="282449" x="5849938" y="5394325"/>
          <p14:tracePt t="282466" x="5884863" y="5394325"/>
          <p14:tracePt t="282483" x="5894388" y="5394325"/>
          <p14:tracePt t="282556" x="5894388" y="5402263"/>
          <p14:tracePt t="282564" x="5894388" y="5411788"/>
          <p14:tracePt t="282572" x="5875338" y="5421313"/>
          <p14:tracePt t="282583" x="5849938" y="5438775"/>
          <p14:tracePt t="282600" x="5786438" y="5448300"/>
          <p14:tracePt t="282617" x="5643563" y="5465763"/>
          <p14:tracePt t="282635" x="5572125" y="5465763"/>
          <p14:tracePt t="282650" x="5456238" y="5465763"/>
          <p14:tracePt t="282667" x="5367338" y="5473700"/>
          <p14:tracePt t="282683" x="5303838" y="5473700"/>
          <p14:tracePt t="282700" x="5197475" y="5473700"/>
          <p14:tracePt t="282718" x="5081588" y="5473700"/>
          <p14:tracePt t="282733" x="5072063" y="5473700"/>
          <p14:tracePt t="282848" x="5089525" y="5473700"/>
          <p14:tracePt t="282856" x="5099050" y="5473700"/>
          <p14:tracePt t="282866" x="5116513" y="5473700"/>
          <p14:tracePt t="282883" x="5153025" y="5473700"/>
          <p14:tracePt t="282900" x="5187950" y="5473700"/>
          <p14:tracePt t="282917" x="5278438" y="5473700"/>
          <p14:tracePt t="282933" x="5349875" y="5500688"/>
          <p14:tracePt t="282950" x="5465763" y="5500688"/>
          <p14:tracePt t="282966" x="5527675" y="5527675"/>
          <p14:tracePt t="282983" x="5589588" y="5527675"/>
          <p14:tracePt t="283000" x="5680075" y="5527675"/>
          <p14:tracePt t="283016" x="5803900" y="5527675"/>
          <p14:tracePt t="283033" x="5857875" y="5510213"/>
          <p14:tracePt t="283050" x="5902325" y="5500688"/>
          <p14:tracePt t="283066" x="5929313" y="5500688"/>
          <p14:tracePt t="283083" x="5965825" y="5500688"/>
          <p14:tracePt t="283100" x="5973763" y="5500688"/>
          <p14:tracePt t="283224" x="5973763" y="5492750"/>
          <p14:tracePt t="283232" x="5965825" y="5492750"/>
          <p14:tracePt t="283240" x="5938838" y="5492750"/>
          <p14:tracePt t="283250" x="5929313" y="5492750"/>
          <p14:tracePt t="283267" x="5867400" y="5510213"/>
          <p14:tracePt t="283283" x="5795963" y="5510213"/>
          <p14:tracePt t="283300" x="5707063" y="5510213"/>
          <p14:tracePt t="283316" x="5589588" y="5527675"/>
          <p14:tracePt t="283333" x="5510213" y="5527675"/>
          <p14:tracePt t="283350" x="5421313" y="5527675"/>
          <p14:tracePt t="283367" x="5330825" y="5527675"/>
          <p14:tracePt t="283383" x="5232400" y="5527675"/>
          <p14:tracePt t="283400" x="5126038" y="5527675"/>
          <p14:tracePt t="283416" x="5027613" y="5546725"/>
          <p14:tracePt t="283433" x="4983163" y="5546725"/>
          <p14:tracePt t="283451" x="4973638" y="5546725"/>
          <p14:tracePt t="283578" x="4983163" y="5546725"/>
          <p14:tracePt t="283586" x="5027613" y="5546725"/>
          <p14:tracePt t="283600" x="5135563" y="5546725"/>
          <p14:tracePt t="283616" x="5214938" y="5546725"/>
          <p14:tracePt t="283633" x="5295900" y="5554663"/>
          <p14:tracePt t="283650" x="5402263" y="5554663"/>
          <p14:tracePt t="283667" x="5492750" y="5554663"/>
          <p14:tracePt t="283683" x="5661025" y="5554663"/>
          <p14:tracePt t="283701" x="5902325" y="5554663"/>
          <p14:tracePt t="283717" x="5992813" y="5554663"/>
          <p14:tracePt t="283733" x="6089650" y="5554663"/>
          <p14:tracePt t="283750" x="6108700" y="5554663"/>
          <p14:tracePt t="283767" x="6116638" y="5554663"/>
          <p14:tracePt t="283839" x="6108700" y="5554663"/>
          <p14:tracePt t="283846" x="6099175" y="5554663"/>
          <p14:tracePt t="283854" x="6064250" y="5554663"/>
          <p14:tracePt t="283866" x="6027738" y="5554663"/>
          <p14:tracePt t="283883" x="5929313" y="5554663"/>
          <p14:tracePt t="283900" x="5707063" y="5591175"/>
          <p14:tracePt t="283917" x="5438775" y="5599113"/>
          <p14:tracePt t="283933" x="5224463" y="5599113"/>
          <p14:tracePt t="283951" x="4956175" y="5591175"/>
          <p14:tracePt t="283967" x="4822825" y="5581650"/>
          <p14:tracePt t="283985" x="4795838" y="5572125"/>
          <p14:tracePt t="284084" x="4813300" y="5572125"/>
          <p14:tracePt t="284093" x="4840288" y="5572125"/>
          <p14:tracePt t="284101" x="4875213" y="5572125"/>
          <p14:tracePt t="284117" x="5018088" y="5572125"/>
          <p14:tracePt t="284133" x="5143500" y="5572125"/>
          <p14:tracePt t="284150" x="5322888" y="5554663"/>
          <p14:tracePt t="284167" x="5473700" y="5581650"/>
          <p14:tracePt t="284184" x="5707063" y="5591175"/>
          <p14:tracePt t="284200" x="5768975" y="5591175"/>
          <p14:tracePt t="284217" x="5795963" y="5591175"/>
          <p14:tracePt t="284233" x="5795963" y="5608638"/>
          <p14:tracePt t="284330" x="5786438" y="5608638"/>
          <p14:tracePt t="284653" x="5778500" y="5618163"/>
          <p14:tracePt t="284703" x="5768975" y="5618163"/>
          <p14:tracePt t="284753" x="5759450" y="5626100"/>
          <p14:tracePt t="284771" x="5741988" y="5626100"/>
          <p14:tracePt t="284786" x="5732463" y="5626100"/>
          <p14:tracePt t="284802" x="5715000" y="5626100"/>
          <p14:tracePt t="284819" x="5697538" y="5626100"/>
          <p14:tracePt t="284836" x="5688013" y="5626100"/>
          <p14:tracePt t="284853" x="5635625" y="5626100"/>
          <p14:tracePt t="284869" x="5599113" y="5626100"/>
          <p14:tracePt t="284885" x="5545138" y="5626100"/>
          <p14:tracePt t="284900" x="5483225" y="5635625"/>
          <p14:tracePt t="284917" x="5402263" y="5635625"/>
          <p14:tracePt t="284933" x="5313363" y="5635625"/>
          <p14:tracePt t="284952" x="5197475" y="5635625"/>
          <p14:tracePt t="284968" x="5116513" y="5635625"/>
          <p14:tracePt t="284985" x="5054600" y="5653088"/>
          <p14:tracePt t="285000" x="4983163" y="5653088"/>
          <p14:tracePt t="285017" x="4921250" y="5653088"/>
          <p14:tracePt t="285033" x="4867275" y="5662613"/>
          <p14:tracePt t="285050" x="4857750" y="5670550"/>
          <p14:tracePt t="285068" x="4803775" y="5680075"/>
          <p14:tracePt t="285085" x="4795838" y="5680075"/>
          <p14:tracePt t="285117" x="4776788" y="5680075"/>
          <p14:tracePt t="285134" x="4768850" y="5707063"/>
          <p14:tracePt t="285150" x="4741863" y="5724525"/>
          <p14:tracePt t="285168" x="4652963" y="5635625"/>
          <p14:tracePt t="285184" x="4608513" y="5537200"/>
          <p14:tracePt t="285201" x="4608513" y="5492750"/>
          <p14:tracePt t="285437" x="4608513" y="5500688"/>
          <p14:tracePt t="285461" x="4598988" y="5500688"/>
          <p14:tracePt t="285469" x="4589463" y="5500688"/>
          <p14:tracePt t="285477" x="4581525" y="5519738"/>
          <p14:tracePt t="285484" x="4581525" y="5546725"/>
          <p14:tracePt t="285500" x="4581525" y="5572125"/>
          <p14:tracePt t="285517" x="4581525" y="5618163"/>
          <p14:tracePt t="285533" x="4554538" y="5635625"/>
          <p14:tracePt t="285537" x="4545013" y="5635625"/>
          <p14:tracePt t="285551" x="4537075" y="5635625"/>
          <p14:tracePt t="285569" x="4491038" y="5653088"/>
          <p14:tracePt t="285583" x="4473575" y="5670550"/>
          <p14:tracePt t="285599" x="4456113" y="5689600"/>
          <p14:tracePt t="285617" x="4438650" y="5689600"/>
          <p14:tracePt t="285634" x="4419600" y="5697538"/>
          <p14:tracePt t="285650" x="4411663" y="5697538"/>
          <p14:tracePt t="285667" x="4375150" y="5724525"/>
          <p14:tracePt t="285684" x="4357688" y="5734050"/>
          <p14:tracePt t="285700" x="4348163" y="5734050"/>
          <p14:tracePt t="285717" x="4303713" y="5751513"/>
          <p14:tracePt t="285733" x="4268788" y="5751513"/>
          <p14:tracePt t="285750" x="4241800" y="5751513"/>
          <p14:tracePt t="285767" x="4152900" y="5751513"/>
          <p14:tracePt t="285783" x="4133850" y="5751513"/>
          <p14:tracePt t="285800" x="4089400" y="5751513"/>
          <p14:tracePt t="285817" x="4071938" y="5751513"/>
          <p14:tracePt t="285834" x="4010025" y="5751513"/>
          <p14:tracePt t="285867" x="3938588" y="5751513"/>
          <p14:tracePt t="285884" x="3894138" y="5751513"/>
          <p14:tracePt t="285900" x="3875088" y="5751513"/>
          <p14:tracePt t="285917" x="3840163" y="5751513"/>
          <p14:tracePt t="285934" x="3830638" y="5751513"/>
          <p14:tracePt t="285950" x="3813175" y="5751513"/>
          <p14:tracePt t="285968" x="3786188" y="5751513"/>
          <p14:tracePt t="286021" x="3776663" y="5751513"/>
          <p14:tracePt t="286429" x="3768725" y="5761038"/>
          <p14:tracePt t="286443" x="3759200" y="5761038"/>
          <p14:tracePt t="286459" x="3751263" y="5761038"/>
          <p14:tracePt t="286475" x="3741738" y="5761038"/>
          <p14:tracePt t="286484" x="3741738" y="5751513"/>
          <p14:tracePt t="286500" x="3705225" y="5697538"/>
          <p14:tracePt t="286517" x="3705225" y="5689600"/>
          <p14:tracePt t="286534" x="3687763" y="5680075"/>
          <p14:tracePt t="286559" x="3687763" y="5670550"/>
          <p14:tracePt t="286743" x="3660775" y="5670550"/>
          <p14:tracePt t="286751" x="3633788" y="5653088"/>
          <p14:tracePt t="286759" x="3608388" y="5643563"/>
          <p14:tracePt t="286775" x="3589338" y="5643563"/>
          <p14:tracePt t="286784" x="3571875" y="5635625"/>
          <p14:tracePt t="286800" x="3544888" y="5626100"/>
          <p14:tracePt t="286817" x="3473450" y="5608638"/>
          <p14:tracePt t="286836" x="3402013" y="5599113"/>
          <p14:tracePt t="286850" x="3375025" y="5599113"/>
          <p14:tracePt t="286867" x="3330575" y="5599113"/>
          <p14:tracePt t="286884" x="3313113" y="5599113"/>
          <p14:tracePt t="286900" x="3303588" y="5599113"/>
          <p14:tracePt t="286981" x="3295650" y="5599113"/>
          <p14:tracePt t="287043" x="3286125" y="5599113"/>
          <p14:tracePt t="287067" x="3276600" y="5599113"/>
          <p14:tracePt t="287088" x="3268663" y="5599113"/>
          <p14:tracePt t="287127" x="3251200" y="5599113"/>
          <p14:tracePt t="287151" x="3241675" y="5599113"/>
          <p14:tracePt t="287159" x="3232150" y="5599113"/>
          <p14:tracePt t="287181" x="3224213" y="5599113"/>
          <p14:tracePt t="287189" x="3205163" y="5599113"/>
          <p14:tracePt t="287205" x="3179763" y="5599113"/>
          <p14:tracePt t="287217" x="3170238" y="5599113"/>
          <p14:tracePt t="287235" x="3133725" y="5599113"/>
          <p14:tracePt t="287251" x="3125788" y="5591175"/>
          <p14:tracePt t="287267" x="3098800" y="5591175"/>
          <p14:tracePt t="287284" x="3036888" y="5572125"/>
          <p14:tracePt t="287300" x="2955925" y="5564188"/>
          <p14:tracePt t="287319" x="2874963" y="5554663"/>
          <p14:tracePt t="287334" x="2830513" y="5537200"/>
          <p14:tracePt t="287351" x="2786063" y="5527675"/>
          <p14:tracePt t="287367" x="2741613" y="5527675"/>
          <p14:tracePt t="287384" x="2679700" y="5492750"/>
          <p14:tracePt t="287400" x="2643188" y="5473700"/>
          <p14:tracePt t="287417" x="2598738" y="5456238"/>
          <p14:tracePt t="287435" x="2536825" y="5421313"/>
          <p14:tracePt t="287450" x="2473325" y="5411788"/>
          <p14:tracePt t="287467" x="2438400" y="5384800"/>
          <p14:tracePt t="287484" x="2419350" y="5367338"/>
          <p14:tracePt t="287502" x="2374900" y="5330825"/>
          <p14:tracePt t="287518" x="2330450" y="5330825"/>
          <p14:tracePt t="287535" x="2322513" y="5322888"/>
          <p14:tracePt t="287551" x="2295525" y="5305425"/>
          <p14:tracePt t="287567" x="2286000" y="5295900"/>
          <p14:tracePt t="287584" x="2268538" y="5295900"/>
          <p14:tracePt t="287600" x="2241550" y="5278438"/>
          <p14:tracePt t="287617" x="2197100" y="5224463"/>
          <p14:tracePt t="287635" x="2170113" y="5214938"/>
          <p14:tracePt t="287650" x="2133600" y="5180013"/>
          <p14:tracePt t="287667" x="2133600" y="5170488"/>
          <p14:tracePt t="287684" x="2116138" y="5162550"/>
          <p14:tracePt t="287700" x="2108200" y="5153025"/>
          <p14:tracePt t="287717" x="2098675" y="5143500"/>
          <p14:tracePt t="287736" x="2081213" y="5126038"/>
          <p14:tracePt t="287750" x="2054225" y="5091113"/>
          <p14:tracePt t="287767" x="2044700" y="5081588"/>
          <p14:tracePt t="287784" x="2017713" y="5064125"/>
          <p14:tracePt t="287800" x="2000250" y="5064125"/>
          <p14:tracePt t="287817" x="1965325" y="5045075"/>
          <p14:tracePt t="287835" x="1946275" y="5027613"/>
          <p14:tracePt t="287850" x="1919288" y="5010150"/>
          <p14:tracePt t="287867" x="1911350" y="5000625"/>
          <p14:tracePt t="287884" x="1884363" y="4992688"/>
          <p14:tracePt t="287900" x="1866900" y="4983163"/>
          <p14:tracePt t="287917" x="1839913" y="4956175"/>
          <p14:tracePt t="287935" x="1776413" y="4884738"/>
          <p14:tracePt t="287950" x="1741488" y="4867275"/>
          <p14:tracePt t="287967" x="1724025" y="4849813"/>
          <p14:tracePt t="287984" x="1704975" y="4822825"/>
          <p14:tracePt t="288000" x="1687513" y="4822825"/>
          <p14:tracePt t="288019" x="1660525" y="4805363"/>
          <p14:tracePt t="288034" x="1660525" y="4786313"/>
          <p14:tracePt t="288050" x="1652588" y="4724400"/>
          <p14:tracePt t="288067" x="1652588" y="4687888"/>
          <p14:tracePt t="288084" x="1652588" y="4662488"/>
          <p14:tracePt t="288100" x="1643063" y="4643438"/>
          <p14:tracePt t="288117" x="1643063" y="4625975"/>
          <p14:tracePt t="288142" x="1643063" y="4616450"/>
          <p14:tracePt t="288150" x="1643063" y="4608513"/>
          <p14:tracePt t="288167" x="1633538" y="4591050"/>
          <p14:tracePt t="288184" x="1616075" y="4572000"/>
          <p14:tracePt t="288201" x="1608138" y="4545013"/>
          <p14:tracePt t="288218" x="1562100" y="4510088"/>
          <p14:tracePt t="288234" x="1554163" y="4483100"/>
          <p14:tracePt t="288250" x="1536700" y="4465638"/>
          <p14:tracePt t="288267" x="1527175" y="4429125"/>
          <p14:tracePt t="288284" x="1509713" y="4429125"/>
          <p14:tracePt t="288300" x="1500188" y="4402138"/>
          <p14:tracePt t="288317" x="1500188" y="4357688"/>
          <p14:tracePt t="288334" x="1500188" y="4305300"/>
          <p14:tracePt t="288350" x="1490663" y="4241800"/>
          <p14:tracePt t="288366" x="1482725" y="4206875"/>
          <p14:tracePt t="288383" x="1473200" y="4206875"/>
          <p14:tracePt t="288433" x="1455738" y="4206875"/>
          <p14:tracePt t="288441" x="1455738" y="4187825"/>
          <p14:tracePt t="288451" x="1455738" y="4179888"/>
          <p14:tracePt t="288467" x="1446213" y="4170363"/>
          <p14:tracePt t="288485" x="1438275" y="4152900"/>
          <p14:tracePt t="288501" x="1428750" y="4152900"/>
          <p14:tracePt t="288517" x="1411288" y="4152900"/>
          <p14:tracePt t="288534" x="1401763" y="4143375"/>
          <p14:tracePt t="288550" x="1339850" y="4143375"/>
          <p14:tracePt t="288567" x="1295400" y="4135438"/>
          <p14:tracePt t="288584" x="1276350" y="4135438"/>
          <p14:tracePt t="288600" x="1276350" y="4125913"/>
          <p14:tracePt t="288617" x="1214438" y="4108450"/>
          <p14:tracePt t="288634" x="1204913" y="4098925"/>
          <p14:tracePt t="288650" x="1187450" y="4098925"/>
          <p14:tracePt t="288667" x="1179513" y="4098925"/>
          <p14:tracePt t="288684" x="1169988" y="4090988"/>
          <p14:tracePt t="288702" x="1152525" y="4090988"/>
          <p14:tracePt t="288717" x="1133475" y="4081463"/>
          <p14:tracePt t="288734" x="1133475" y="4071938"/>
          <p14:tracePt t="288750" x="1133475" y="4064000"/>
          <p14:tracePt t="288768" x="1125538" y="4064000"/>
          <p14:tracePt t="288795" x="1108075" y="4054475"/>
          <p14:tracePt t="288817" x="1098550" y="4054475"/>
          <p14:tracePt t="288825" x="1098550" y="4027488"/>
          <p14:tracePt t="288834" x="1089025" y="4027488"/>
          <p14:tracePt t="288850" x="1071563" y="4027488"/>
          <p14:tracePt t="288867" x="1036638" y="4027488"/>
          <p14:tracePt t="288884" x="1017588" y="4019550"/>
          <p14:tracePt t="288917" x="1000125" y="4010025"/>
          <p14:tracePt t="288955" x="990600" y="4010025"/>
          <p14:tracePt t="288971" x="973138" y="4010025"/>
          <p14:tracePt t="288984" x="965200" y="4010025"/>
          <p14:tracePt t="289001" x="938213" y="4010025"/>
          <p14:tracePt t="289017" x="928688" y="4000500"/>
          <p14:tracePt t="289034" x="919163" y="4000500"/>
          <p14:tracePt t="289050" x="901700" y="4000500"/>
          <p14:tracePt t="289072" x="901700" y="3992563"/>
          <p14:tracePt t="289109" x="893763" y="3992563"/>
          <p14:tracePt t="289140" x="884238" y="3992563"/>
          <p14:tracePt t="289171" x="874713" y="3973513"/>
          <p14:tracePt t="289393" x="874713" y="3965575"/>
          <p14:tracePt t="289493" x="884238" y="3965575"/>
          <p14:tracePt t="289502" x="893763" y="3965575"/>
          <p14:tracePt t="289509" x="911225" y="3956050"/>
          <p14:tracePt t="289517" x="928688" y="3956050"/>
          <p14:tracePt t="289534" x="973138" y="3956050"/>
          <p14:tracePt t="289551" x="1036638" y="3956050"/>
          <p14:tracePt t="289568" x="1152525" y="3965575"/>
          <p14:tracePt t="289586" x="1223963" y="3965575"/>
          <p14:tracePt t="289601" x="1285875" y="3973513"/>
          <p14:tracePt t="289618" x="1393825" y="3973513"/>
          <p14:tracePt t="289634" x="1500188" y="3965575"/>
          <p14:tracePt t="289651" x="1589088" y="3965575"/>
          <p14:tracePt t="289667" x="1697038" y="3973513"/>
          <p14:tracePt t="289686" x="1751013" y="3983038"/>
          <p14:tracePt t="289702" x="1830388" y="4000500"/>
          <p14:tracePt t="289717" x="1874838" y="3992563"/>
          <p14:tracePt t="289734" x="1901825" y="3992563"/>
          <p14:tracePt t="290116" x="1884363" y="3992563"/>
          <p14:tracePt t="290247" x="1884363" y="3983038"/>
          <p14:tracePt t="290500" x="1874838" y="3983038"/>
          <p14:tracePt t="290516" x="1893888" y="3983038"/>
          <p14:tracePt t="290524" x="1901825" y="4000500"/>
          <p14:tracePt t="290534" x="1965325" y="4027488"/>
          <p14:tracePt t="290551" x="2152650" y="4071938"/>
          <p14:tracePt t="290568" x="2393950" y="4187825"/>
          <p14:tracePt t="290586" x="2714625" y="4340225"/>
          <p14:tracePt t="290601" x="3044825" y="4473575"/>
          <p14:tracePt t="290617" x="3384550" y="4572000"/>
          <p14:tracePt t="290634" x="3679825" y="4643438"/>
          <p14:tracePt t="290651" x="3983038" y="4741863"/>
          <p14:tracePt t="290667" x="4205288" y="4795838"/>
          <p14:tracePt t="290684" x="4419600" y="4849813"/>
          <p14:tracePt t="290701" x="4527550" y="4867275"/>
          <p14:tracePt t="290717" x="4608513" y="4876800"/>
          <p14:tracePt t="290734" x="4670425" y="4902200"/>
          <p14:tracePt t="290751" x="4732338" y="4911725"/>
          <p14:tracePt t="290769" x="4848225" y="4938713"/>
          <p14:tracePt t="290785" x="4921250" y="4938713"/>
          <p14:tracePt t="290801" x="4983163" y="4965700"/>
          <p14:tracePt t="290818" x="5000625" y="4983163"/>
          <p14:tracePt t="290834" x="5000625" y="4992688"/>
          <p14:tracePt t="290850" x="5010150" y="4992688"/>
          <p14:tracePt t="290867" x="5027613" y="5010150"/>
          <p14:tracePt t="290884" x="5037138" y="5019675"/>
          <p14:tracePt t="290917" x="5037138" y="5027613"/>
          <p14:tracePt t="290934" x="5045075" y="5037138"/>
          <p14:tracePt t="290950" x="5054600" y="5064125"/>
          <p14:tracePt t="290967" x="5054600" y="5072063"/>
          <p14:tracePt t="290983" x="5072063" y="5091113"/>
          <p14:tracePt t="291000" x="5081588" y="5099050"/>
          <p14:tracePt t="291017" x="5081588" y="5116513"/>
          <p14:tracePt t="291033" x="5081588" y="5135563"/>
          <p14:tracePt t="291050" x="5081588" y="5180013"/>
          <p14:tracePt t="291067" x="5081588" y="5197475"/>
          <p14:tracePt t="291084" x="5099050" y="5207000"/>
          <p14:tracePt t="291101" x="5116513" y="5224463"/>
          <p14:tracePt t="291117" x="5126038" y="5233988"/>
          <p14:tracePt t="291134" x="5135563" y="5251450"/>
          <p14:tracePt t="291151" x="5160963" y="5251450"/>
          <p14:tracePt t="291167" x="5187950" y="5259388"/>
          <p14:tracePt t="291184" x="5197475" y="5268913"/>
          <p14:tracePt t="291201" x="5214938" y="5268913"/>
          <p14:tracePt t="291217" x="5224463" y="5268913"/>
          <p14:tracePt t="291234" x="5251450" y="5268913"/>
          <p14:tracePt t="291251" x="5313363" y="5278438"/>
          <p14:tracePt t="291268" x="5394325" y="5278438"/>
          <p14:tracePt t="291284" x="5429250" y="5278438"/>
          <p14:tracePt t="291301" x="5438775" y="5278438"/>
          <p14:tracePt t="291318" x="5446713" y="5278438"/>
          <p14:tracePt t="291334" x="5527675" y="5295900"/>
          <p14:tracePt t="291351" x="5599113" y="5305425"/>
          <p14:tracePt t="291367" x="5715000" y="5330825"/>
          <p14:tracePt t="291384" x="5786438" y="5357813"/>
          <p14:tracePt t="291401" x="5803900" y="5376863"/>
          <p14:tracePt t="291417" x="5857875" y="5376863"/>
          <p14:tracePt t="291434" x="5867400" y="5376863"/>
          <p14:tracePt t="291451" x="5894388" y="5376863"/>
          <p14:tracePt t="291467" x="5902325" y="5376863"/>
          <p14:tracePt t="291484" x="5921375" y="5376863"/>
          <p14:tracePt t="291501" x="5946775" y="5376863"/>
          <p14:tracePt t="291517" x="5965825" y="5376863"/>
          <p14:tracePt t="291534" x="5983288" y="5376863"/>
          <p14:tracePt t="291552" x="5992813" y="5340350"/>
          <p14:tracePt t="291568" x="6000750" y="5278438"/>
          <p14:tracePt t="291584" x="6000750" y="5214938"/>
          <p14:tracePt t="291601" x="6000750" y="5143500"/>
          <p14:tracePt t="291617" x="5983288" y="5108575"/>
          <p14:tracePt t="291634" x="5983288" y="5099050"/>
          <p14:tracePt t="291692" x="5973763" y="5099050"/>
          <p14:tracePt t="291698" x="5973763" y="5108575"/>
          <p14:tracePt t="291706" x="5965825" y="5135563"/>
          <p14:tracePt t="291717" x="5946775" y="5170488"/>
          <p14:tracePt t="291734" x="5946775" y="5214938"/>
          <p14:tracePt t="291752" x="5946775" y="5268913"/>
          <p14:tracePt t="291769" x="5956300" y="5286375"/>
          <p14:tracePt t="291784" x="6010275" y="5305425"/>
          <p14:tracePt t="291801" x="6072188" y="5305425"/>
          <p14:tracePt t="291817" x="6161088" y="5305425"/>
          <p14:tracePt t="291834" x="6251575" y="5305425"/>
          <p14:tracePt t="291852" x="6483350" y="5251450"/>
          <p14:tracePt t="291868" x="6581775" y="5197475"/>
          <p14:tracePt t="291884" x="6608763" y="5162550"/>
          <p14:tracePt t="291901" x="6616700" y="5099050"/>
          <p14:tracePt t="291917" x="6616700" y="5091113"/>
          <p14:tracePt t="291936" x="6599238" y="5091113"/>
          <p14:tracePt t="291953" x="6554788" y="5091113"/>
          <p14:tracePt t="291968" x="6473825" y="5099050"/>
          <p14:tracePt t="291984" x="6429375" y="5108575"/>
          <p14:tracePt t="292001" x="6375400" y="5135563"/>
          <p14:tracePt t="292018" x="6340475" y="5214938"/>
          <p14:tracePt t="292036" x="6323013" y="5349875"/>
          <p14:tracePt t="292052" x="6330950" y="5394325"/>
          <p14:tracePt t="292068" x="6330950" y="5411788"/>
          <p14:tracePt t="292084" x="6330950" y="5421313"/>
          <p14:tracePt t="292101" x="6330950" y="5429250"/>
          <p14:tracePt t="292144" x="6296025" y="5429250"/>
          <p14:tracePt t="292153" x="6242050" y="5421313"/>
          <p14:tracePt t="292168" x="6108700" y="5402263"/>
          <p14:tracePt t="292184" x="5983288" y="5384800"/>
          <p14:tracePt t="292201" x="5875338" y="5384800"/>
          <p14:tracePt t="292218" x="5707063" y="5384800"/>
          <p14:tracePt t="292236" x="5527675" y="5384800"/>
          <p14:tracePt t="292252" x="5456238" y="5376863"/>
          <p14:tracePt t="292268" x="5394325" y="5376863"/>
          <p14:tracePt t="292284" x="5330825" y="5394325"/>
          <p14:tracePt t="292301" x="5268913" y="5394325"/>
          <p14:tracePt t="292318" x="5232400" y="5411788"/>
          <p14:tracePt t="292334" x="5214938" y="5411788"/>
          <p14:tracePt t="292350" x="5187950" y="5411788"/>
          <p14:tracePt t="292367" x="5180013" y="5421313"/>
          <p14:tracePt t="292383" x="5170488" y="5421313"/>
          <p14:tracePt t="292428" x="5160963" y="5421313"/>
          <p14:tracePt t="292528" x="5160963" y="5411788"/>
          <p14:tracePt t="292566" x="5153025" y="5411788"/>
          <p14:tracePt t="292598" x="5135563" y="5411788"/>
          <p14:tracePt t="292612" x="5126038" y="5411788"/>
          <p14:tracePt t="292636" x="5116513" y="5411788"/>
          <p14:tracePt t="292774" x="5126038" y="5411788"/>
          <p14:tracePt t="292782" x="5143500" y="5411788"/>
          <p14:tracePt t="292790" x="5153025" y="5411788"/>
          <p14:tracePt t="292801" x="5160963" y="5411788"/>
          <p14:tracePt t="292818" x="5170488" y="5411788"/>
          <p14:tracePt t="292882" x="5143500" y="5411788"/>
          <p14:tracePt t="292890" x="5135563" y="5411788"/>
          <p14:tracePt t="292901" x="5126038" y="5411788"/>
          <p14:tracePt t="292918" x="5116513" y="5421313"/>
          <p14:tracePt t="292936" x="5045075" y="5483225"/>
          <p14:tracePt t="292953" x="4983163" y="5537200"/>
          <p14:tracePt t="292968" x="4911725" y="5564188"/>
          <p14:tracePt t="292984" x="4813300" y="5635625"/>
          <p14:tracePt t="293001" x="4786313" y="5643563"/>
          <p14:tracePt t="293018" x="4697413" y="5715000"/>
          <p14:tracePt t="293036" x="4643438" y="5751513"/>
          <p14:tracePt t="293051" x="4633913" y="5761038"/>
          <p14:tracePt t="293090" x="4633913" y="5768975"/>
          <p14:tracePt t="293112" x="4633913" y="5778500"/>
          <p14:tracePt t="293196" x="4616450" y="5778500"/>
          <p14:tracePt t="293212" x="4608513" y="5786438"/>
          <p14:tracePt t="293220" x="4598988" y="5786438"/>
          <p14:tracePt t="293236" x="4554538" y="5786438"/>
          <p14:tracePt t="293251" x="4491038" y="5786438"/>
          <p14:tracePt t="293268" x="4402138" y="5786438"/>
          <p14:tracePt t="293284" x="4241800" y="5822950"/>
          <p14:tracePt t="293301" x="4044950" y="5867400"/>
          <p14:tracePt t="293318" x="3751263" y="5929313"/>
          <p14:tracePt t="293336" x="3509963" y="5929313"/>
          <p14:tracePt t="293351" x="3411538" y="5938838"/>
          <p14:tracePt t="293368" x="3375025" y="5938838"/>
          <p14:tracePt t="293384" x="3367088" y="5938838"/>
          <p14:tracePt t="293418" x="3367088" y="5956300"/>
          <p14:tracePt t="293434" x="3455988" y="5956300"/>
          <p14:tracePt t="293451" x="3544888" y="5956300"/>
          <p14:tracePt t="293468" x="3652838" y="5965825"/>
          <p14:tracePt t="293485" x="3830638" y="6000750"/>
          <p14:tracePt t="293501" x="4027488" y="6000750"/>
          <p14:tracePt t="293519" x="4322763" y="5975350"/>
          <p14:tracePt t="293534" x="4357688" y="5975350"/>
          <p14:tracePt t="293551" x="4384675" y="5956300"/>
          <p14:tracePt t="293574" x="4367213" y="5965825"/>
          <p14:tracePt t="293584" x="4357688" y="5965825"/>
          <p14:tracePt t="293601" x="4295775" y="5975350"/>
          <p14:tracePt t="293618" x="4232275" y="5975350"/>
          <p14:tracePt t="293634" x="4197350" y="5983288"/>
          <p14:tracePt t="293651" x="4152900" y="5992813"/>
          <p14:tracePt t="293668" x="4089400" y="6010275"/>
          <p14:tracePt t="293685" x="4037013" y="6037263"/>
          <p14:tracePt t="293701" x="4017963" y="6037263"/>
          <p14:tracePt t="293734" x="4000500" y="6037263"/>
          <p14:tracePt t="293750" x="4010025" y="6037263"/>
          <p14:tracePt t="293758" x="4054475" y="6037263"/>
          <p14:tracePt t="293768" x="4089400" y="6019800"/>
          <p14:tracePt t="293784" x="4187825" y="6000750"/>
          <p14:tracePt t="293801" x="4276725" y="5975350"/>
          <p14:tracePt t="293818" x="4411663" y="5975350"/>
          <p14:tracePt t="293835" x="4438650" y="5975350"/>
          <p14:tracePt t="293852" x="4446588" y="5975350"/>
          <p14:tracePt t="293884" x="4411663" y="5983288"/>
          <p14:tracePt t="293901" x="4322763" y="5992813"/>
          <p14:tracePt t="293917" x="4170363" y="6019800"/>
          <p14:tracePt t="293934" x="4081463" y="6019800"/>
          <p14:tracePt t="293951" x="3990975" y="6019800"/>
          <p14:tracePt t="293968" x="3929063" y="6019800"/>
          <p14:tracePt t="293985" x="3830638" y="6037263"/>
          <p14:tracePt t="294001" x="3803650" y="6037263"/>
          <p14:tracePt t="294018" x="3795713" y="6037263"/>
          <p14:tracePt t="294065" x="3776663" y="6037263"/>
          <p14:tracePt t="294102" x="3786188" y="6027738"/>
          <p14:tracePt t="294110" x="3795713" y="6027738"/>
          <p14:tracePt t="294119" x="3803650" y="6027738"/>
          <p14:tracePt t="294135" x="3848100" y="6019800"/>
          <p14:tracePt t="294151" x="3857625" y="6019800"/>
          <p14:tracePt t="294168" x="3875088" y="6019800"/>
          <p14:tracePt t="294184" x="3919538" y="6010275"/>
          <p14:tracePt t="294201" x="4037013" y="5983288"/>
          <p14:tracePt t="294218" x="4197350" y="5921375"/>
          <p14:tracePt t="294235" x="4241800" y="5903913"/>
          <p14:tracePt t="294251" x="4340225" y="5876925"/>
          <p14:tracePt t="294268" x="4402138" y="5849938"/>
          <p14:tracePt t="294285" x="4465638" y="5822950"/>
          <p14:tracePt t="294302" x="4537075" y="5768975"/>
          <p14:tracePt t="294319" x="4545013" y="5761038"/>
          <p14:tracePt t="294410" x="4537075" y="5761038"/>
          <p14:tracePt t="294418" x="4527550" y="5761038"/>
          <p14:tracePt t="294426" x="4518025" y="5761038"/>
          <p14:tracePt t="294435" x="4491038" y="5761038"/>
          <p14:tracePt t="294451" x="4491038" y="5768975"/>
          <p14:tracePt t="294468" x="4473575" y="5768975"/>
          <p14:tracePt t="294486" x="4429125" y="5786438"/>
          <p14:tracePt t="294503" x="4394200" y="5805488"/>
          <p14:tracePt t="294518" x="4348163" y="5832475"/>
          <p14:tracePt t="294534" x="4286250" y="5840413"/>
          <p14:tracePt t="294551" x="4268788" y="5857875"/>
          <p14:tracePt t="294568" x="4232275" y="5876925"/>
          <p14:tracePt t="294586" x="4170363" y="5894388"/>
          <p14:tracePt t="294603" x="4143375" y="5911850"/>
          <p14:tracePt t="294618" x="4089400" y="5948363"/>
          <p14:tracePt t="294635" x="4044950" y="5975350"/>
          <p14:tracePt t="294651" x="3990975" y="5983288"/>
          <p14:tracePt t="294668" x="3938588" y="5992813"/>
          <p14:tracePt t="294686" x="3902075" y="6054725"/>
          <p14:tracePt t="294703" x="3867150" y="6081713"/>
          <p14:tracePt t="294718" x="3848100" y="6081713"/>
          <p14:tracePt t="294734" x="3840163" y="6081713"/>
          <p14:tracePt t="294751" x="3830638" y="6091238"/>
          <p14:tracePt t="294803" x="3830638" y="6072188"/>
          <p14:tracePt t="294819" x="3830638" y="6064250"/>
          <p14:tracePt t="294832" x="3840163" y="6064250"/>
          <p14:tracePt t="294840" x="3840163" y="6054725"/>
          <p14:tracePt t="294851" x="3848100" y="6054725"/>
          <p14:tracePt t="294868" x="3884613" y="6037263"/>
          <p14:tracePt t="294886" x="4010025" y="5992813"/>
          <p14:tracePt t="294903" x="4108450" y="5956300"/>
          <p14:tracePt t="294918" x="4187825" y="5884863"/>
          <p14:tracePt t="294935" x="4303713" y="5832475"/>
          <p14:tracePt t="294951" x="4384675" y="5786438"/>
          <p14:tracePt t="294968" x="4446588" y="5778500"/>
          <p14:tracePt t="294986" x="4465638" y="5768975"/>
          <p14:tracePt t="295086" x="4456113" y="5768975"/>
          <p14:tracePt t="295103" x="4446588" y="5768975"/>
          <p14:tracePt t="295110" x="4438650" y="5778500"/>
          <p14:tracePt t="295118" x="4419600" y="5786438"/>
          <p14:tracePt t="295135" x="4411663" y="5786438"/>
          <p14:tracePt t="295151" x="4402138" y="5805488"/>
          <p14:tracePt t="295185" x="4357688" y="5822950"/>
          <p14:tracePt t="295203" x="4340225" y="5832475"/>
          <p14:tracePt t="295218" x="4295775" y="5857875"/>
          <p14:tracePt t="295235" x="4214813" y="5867400"/>
          <p14:tracePt t="295251" x="4133850" y="5894388"/>
          <p14:tracePt t="295269" x="4054475" y="5911850"/>
          <p14:tracePt t="295285" x="4017963" y="5911850"/>
          <p14:tracePt t="295302" x="3983038" y="5921375"/>
          <p14:tracePt t="295318" x="3973513" y="5929313"/>
          <p14:tracePt t="295334" x="3956050" y="5929313"/>
          <p14:tracePt t="295351" x="3929063" y="5929313"/>
          <p14:tracePt t="295367" x="3919538" y="5938838"/>
          <p14:tracePt t="295384" x="3902075" y="5948363"/>
          <p14:tracePt t="295417" x="3894138" y="5948363"/>
          <p14:tracePt t="295541" x="3902075" y="5948363"/>
          <p14:tracePt t="295548" x="3911600" y="5938838"/>
          <p14:tracePt t="295555" x="3919538" y="5929313"/>
          <p14:tracePt t="295568" x="3938588" y="5921375"/>
          <p14:tracePt t="295587" x="4044950" y="5894388"/>
          <p14:tracePt t="295601" x="4125913" y="5840413"/>
          <p14:tracePt t="295618" x="4197350" y="5786438"/>
          <p14:tracePt t="295634" x="4303713" y="5761038"/>
          <p14:tracePt t="295651" x="4419600" y="5707063"/>
          <p14:tracePt t="295668" x="4483100" y="5680075"/>
          <p14:tracePt t="295685" x="4527550" y="5670550"/>
          <p14:tracePt t="295800" x="4527550" y="5680075"/>
          <p14:tracePt t="295808" x="4518025" y="5689600"/>
          <p14:tracePt t="295818" x="4510088" y="5689600"/>
          <p14:tracePt t="295835" x="4500563" y="5715000"/>
          <p14:tracePt t="295851" x="4483100" y="5724525"/>
          <p14:tracePt t="295868" x="4465638" y="5724525"/>
          <p14:tracePt t="295886" x="4429125" y="5751513"/>
          <p14:tracePt t="295901" x="4402138" y="5778500"/>
          <p14:tracePt t="295918" x="4330700" y="5813425"/>
          <p14:tracePt t="295935" x="4268788" y="5867400"/>
          <p14:tracePt t="295951" x="4205288" y="5903913"/>
          <p14:tracePt t="295968" x="4170363" y="5921375"/>
          <p14:tracePt t="295985" x="4143375" y="5921375"/>
          <p14:tracePt t="296001" x="4116388" y="5921375"/>
          <p14:tracePt t="296018" x="4108450" y="5921375"/>
          <p14:tracePt t="296035" x="4098925" y="5921375"/>
          <p14:tracePt t="296071" x="4098925" y="5929313"/>
          <p14:tracePt t="296077" x="4089400" y="5938838"/>
          <p14:tracePt t="296085" x="4081463" y="5938838"/>
          <p14:tracePt t="296102" x="4081463" y="5948363"/>
          <p14:tracePt t="296118" x="4071938" y="5948363"/>
          <p14:tracePt t="296135" x="4054475" y="5948363"/>
          <p14:tracePt t="296209" x="4062413" y="5948363"/>
          <p14:tracePt t="296217" x="4071938" y="5948363"/>
          <p14:tracePt t="296223" x="4081463" y="5938838"/>
          <p14:tracePt t="296235" x="4089400" y="5911850"/>
          <p14:tracePt t="296251" x="4125913" y="5903913"/>
          <p14:tracePt t="296268" x="4179888" y="5867400"/>
          <p14:tracePt t="296285" x="4214813" y="5840413"/>
          <p14:tracePt t="296301" x="4276725" y="5786438"/>
          <p14:tracePt t="296318" x="4348163" y="5741988"/>
          <p14:tracePt t="296335" x="4394200" y="5697538"/>
          <p14:tracePt t="296352" x="4429125" y="5670550"/>
          <p14:tracePt t="296368" x="4438650" y="5670550"/>
          <p14:tracePt t="297045" x="4438650" y="5662613"/>
          <p14:tracePt t="297107" x="4438650" y="5653088"/>
          <p14:tracePt t="297123" x="4438650" y="5643563"/>
          <p14:tracePt t="297177" x="4438650" y="5635625"/>
          <p14:tracePt t="297185" x="4438650" y="5626100"/>
          <p14:tracePt t="297199" x="4446588" y="5626100"/>
          <p14:tracePt t="297231" x="4446588" y="5608638"/>
          <p14:tracePt t="297245" x="4446588" y="5599113"/>
          <p14:tracePt t="297253" x="4446588" y="5591175"/>
          <p14:tracePt t="297269" x="4446588" y="5581650"/>
          <p14:tracePt t="297285" x="4446588" y="5572125"/>
          <p14:tracePt t="298321" x="4465638" y="5564188"/>
          <p14:tracePt t="298339" x="4473575" y="5564188"/>
          <p14:tracePt t="298354" x="4483100" y="5554663"/>
          <p14:tracePt t="298371" x="4491038" y="5554663"/>
          <p14:tracePt t="298387" x="4500563" y="5554663"/>
          <p14:tracePt t="298404" x="4518025" y="5546725"/>
          <p14:tracePt t="298421" x="4545013" y="5546725"/>
          <p14:tracePt t="298438" x="4554538" y="5546725"/>
          <p14:tracePt t="298455" x="4562475" y="5546725"/>
          <p14:tracePt t="298504" x="4572000" y="5546725"/>
          <p14:tracePt t="298781" x="4572000" y="5554663"/>
          <p14:tracePt t="298797" x="4562475" y="5564188"/>
          <p14:tracePt t="298809" x="4554538" y="5564188"/>
          <p14:tracePt t="298821" x="4527550" y="5581650"/>
          <p14:tracePt t="298836" x="4510088" y="5608638"/>
          <p14:tracePt t="298851" x="4473575" y="5643563"/>
          <p14:tracePt t="298868" x="4446588" y="5662613"/>
          <p14:tracePt t="298884" x="4322763" y="5778500"/>
          <p14:tracePt t="298901" x="4268788" y="5822950"/>
          <p14:tracePt t="298918" x="4232275" y="5876925"/>
          <p14:tracePt t="298935" x="4187825" y="5911850"/>
          <p14:tracePt t="298952" x="4170363" y="5911850"/>
          <p14:tracePt t="298968" x="4160838" y="5921375"/>
          <p14:tracePt t="298986" x="4143375" y="5929313"/>
          <p14:tracePt t="299002" x="4125913" y="5929313"/>
          <p14:tracePt t="299018" x="4116388" y="5938838"/>
          <p14:tracePt t="299059" x="4098925" y="5938838"/>
          <p14:tracePt t="299067" x="4089400" y="5938838"/>
          <p14:tracePt t="299081" x="4081463" y="5938838"/>
          <p14:tracePt t="299089" x="4062413" y="5938838"/>
          <p14:tracePt t="299105" x="4054475" y="5938838"/>
          <p14:tracePt t="299227" x="4071938" y="5938838"/>
          <p14:tracePt t="299235" x="4089400" y="5938838"/>
          <p14:tracePt t="299251" x="4098925" y="5938838"/>
          <p14:tracePt t="299259" x="4125913" y="5938838"/>
          <p14:tracePt t="299269" x="4133850" y="5929313"/>
          <p14:tracePt t="299285" x="4160838" y="5911850"/>
          <p14:tracePt t="299302" x="4197350" y="5903913"/>
          <p14:tracePt t="299319" x="4232275" y="5857875"/>
          <p14:tracePt t="299335" x="4251325" y="5832475"/>
          <p14:tracePt t="299368" x="4259263" y="5832475"/>
          <p14:tracePt t="299385" x="4259263" y="5822950"/>
          <p14:tracePt t="299402" x="4268788" y="5822950"/>
          <p14:tracePt t="299482" x="4259263" y="5822950"/>
          <p14:tracePt t="299497" x="4232275" y="5832475"/>
          <p14:tracePt t="299505" x="4224338" y="5840413"/>
          <p14:tracePt t="299520" x="4197350" y="5849938"/>
          <p14:tracePt t="299535" x="4170363" y="5857875"/>
          <p14:tracePt t="299552" x="4152900" y="5876925"/>
          <p14:tracePt t="299568" x="4108450" y="5884863"/>
          <p14:tracePt t="299585" x="4044950" y="5894388"/>
          <p14:tracePt t="299603" x="3973513" y="5911850"/>
          <p14:tracePt t="299619" x="3929063" y="5911850"/>
          <p14:tracePt t="299635" x="3894138" y="5921375"/>
          <p14:tracePt t="299652" x="3867150" y="5929313"/>
          <p14:tracePt t="299668" x="3848100" y="5929313"/>
          <p14:tracePt t="299685" x="3840163" y="5938838"/>
          <p14:tracePt t="299767" x="3867150" y="5938838"/>
          <p14:tracePt t="299773" x="3894138" y="5929313"/>
          <p14:tracePt t="299785" x="3911600" y="5929313"/>
          <p14:tracePt t="299803" x="3956050" y="5903913"/>
          <p14:tracePt t="299819" x="4000500" y="5903913"/>
          <p14:tracePt t="299836" x="4010025" y="5903913"/>
          <p14:tracePt t="299852" x="4017963" y="5884863"/>
          <p14:tracePt t="299868" x="4027488" y="5884863"/>
          <p14:tracePt t="299885" x="4044950" y="5876925"/>
          <p14:tracePt t="299981" x="4037013" y="5876925"/>
          <p14:tracePt t="299989" x="4037013" y="5884863"/>
          <p14:tracePt t="300003" x="4017963" y="5903913"/>
          <p14:tracePt t="300019" x="4010025" y="5929313"/>
          <p14:tracePt t="300035" x="3990975" y="5948363"/>
          <p14:tracePt t="300052" x="3983038" y="5965825"/>
          <p14:tracePt t="300068" x="3956050" y="5992813"/>
          <p14:tracePt t="300085" x="3946525" y="6000750"/>
          <p14:tracePt t="300104" x="3929063" y="6000750"/>
          <p14:tracePt t="300119" x="3919538" y="6010275"/>
          <p14:tracePt t="300227" x="3929063" y="6000750"/>
          <p14:tracePt t="300233" x="3929063" y="5983288"/>
          <p14:tracePt t="300241" x="3938588" y="5975350"/>
          <p14:tracePt t="300252" x="3965575" y="5975350"/>
          <p14:tracePt t="300269" x="4010025" y="5956300"/>
          <p14:tracePt t="300285" x="4071938" y="5911850"/>
          <p14:tracePt t="300303" x="4160838" y="5876925"/>
          <p14:tracePt t="300319" x="4224338" y="5849938"/>
          <p14:tracePt t="300335" x="4276725" y="5840413"/>
          <p14:tracePt t="300352" x="4303713" y="5840413"/>
          <p14:tracePt t="300368" x="4303713" y="5832475"/>
          <p14:tracePt t="300385" x="4313238" y="5832475"/>
          <p14:tracePt t="300603" x="4295775" y="5832475"/>
          <p14:tracePt t="300611" x="4295775" y="5840413"/>
          <p14:tracePt t="300618" x="4268788" y="5840413"/>
          <p14:tracePt t="300635" x="4251325" y="5857875"/>
          <p14:tracePt t="300652" x="4224338" y="5857875"/>
          <p14:tracePt t="300668" x="4205288" y="5876925"/>
          <p14:tracePt t="300685" x="4179888" y="5876925"/>
          <p14:tracePt t="300704" x="4143375" y="5884863"/>
          <p14:tracePt t="300719" x="4133850" y="5894388"/>
          <p14:tracePt t="300736" x="4108450" y="5903913"/>
          <p14:tracePt t="300752" x="4089400" y="5911850"/>
          <p14:tracePt t="300769" x="4071938" y="5921375"/>
          <p14:tracePt t="300804" x="4062413" y="5948363"/>
          <p14:tracePt t="300819" x="4044950" y="5948363"/>
          <p14:tracePt t="300835" x="4037013" y="5956300"/>
          <p14:tracePt t="300869" x="4037013" y="5965825"/>
          <p14:tracePt t="300885" x="4017963" y="5965825"/>
          <p14:tracePt t="301080" x="4010025" y="5965825"/>
          <p14:tracePt t="301101" x="4000500" y="5965825"/>
          <p14:tracePt t="301110" x="3983038" y="5965825"/>
          <p14:tracePt t="301125" x="3973513" y="5975350"/>
          <p14:tracePt t="301136" x="3965575" y="5975350"/>
          <p14:tracePt t="301152" x="3956050" y="5975350"/>
          <p14:tracePt t="301210" x="3946525" y="5975350"/>
          <p14:tracePt t="301226" x="3938588" y="5975350"/>
          <p14:tracePt t="301233" x="3929063" y="5975350"/>
          <p14:tracePt t="301241" x="3919538" y="5975350"/>
          <p14:tracePt t="301252" x="3919538" y="5983288"/>
          <p14:tracePt t="301269" x="3902075" y="5983288"/>
          <p14:tracePt t="301285" x="3894138" y="5983288"/>
          <p14:tracePt t="301302" x="3875088" y="5983288"/>
          <p14:tracePt t="301340" x="3867150" y="5983288"/>
          <p14:tracePt t="301348" x="3857625" y="5983288"/>
          <p14:tracePt t="301426" x="3840163" y="5983288"/>
          <p14:tracePt t="301440" x="3830638" y="5983288"/>
          <p14:tracePt t="301494" x="3822700" y="5983288"/>
          <p14:tracePt t="301594" x="3813175" y="5983288"/>
          <p14:tracePt t="301672" x="3813175" y="5992813"/>
          <p14:tracePt t="301680" x="3803650" y="5992813"/>
          <p14:tracePt t="301687" x="3795713" y="5992813"/>
          <p14:tracePt t="301702" x="3768725" y="5992813"/>
          <p14:tracePt t="301735" x="3759200" y="5992813"/>
          <p14:tracePt t="301752" x="3751263" y="5992813"/>
          <p14:tracePt t="301770" x="3732213" y="5992813"/>
          <p14:tracePt t="301785" x="3687763" y="5983288"/>
          <p14:tracePt t="301802" x="3643313" y="5983288"/>
          <p14:tracePt t="301819" x="3608388" y="5983288"/>
          <p14:tracePt t="301836" x="3598863" y="5983288"/>
          <p14:tracePt t="301851" x="3581400" y="5983288"/>
          <p14:tracePt t="301868" x="3554413" y="5983288"/>
          <p14:tracePt t="301885" x="3527425" y="5983288"/>
          <p14:tracePt t="301902" x="3465513" y="5983288"/>
          <p14:tracePt t="301919" x="3419475" y="5983288"/>
          <p14:tracePt t="301935" x="3357563" y="5983288"/>
          <p14:tracePt t="301952" x="3303588" y="5983288"/>
          <p14:tracePt t="301970" x="3152775" y="5956300"/>
          <p14:tracePt t="301985" x="3054350" y="5911850"/>
          <p14:tracePt t="302002" x="2938463" y="5884863"/>
          <p14:tracePt t="302019" x="2751138" y="5761038"/>
          <p14:tracePt t="302035" x="2527300" y="5581650"/>
          <p14:tracePt t="302052" x="2312988" y="5438775"/>
          <p14:tracePt t="302069" x="1928813" y="5207000"/>
          <p14:tracePt t="302086" x="1724025" y="5153025"/>
          <p14:tracePt t="302102" x="1608138" y="5099050"/>
          <p14:tracePt t="302119" x="1536700" y="5064125"/>
          <p14:tracePt t="302136" x="1517650" y="5054600"/>
          <p14:tracePt t="302152" x="1509713" y="5045075"/>
          <p14:tracePt t="302170" x="1473200" y="5019675"/>
          <p14:tracePt t="302186" x="1428750" y="4983163"/>
          <p14:tracePt t="302202" x="1374775" y="4938713"/>
          <p14:tracePt t="302219" x="1303338" y="4884738"/>
          <p14:tracePt t="302236" x="1268413" y="4849813"/>
          <p14:tracePt t="302254" x="1223963" y="4805363"/>
          <p14:tracePt t="302270" x="1204913" y="4778375"/>
          <p14:tracePt t="302286" x="1169988" y="4741863"/>
          <p14:tracePt t="302302" x="1143000" y="4679950"/>
          <p14:tracePt t="302320" x="1125538" y="4598988"/>
          <p14:tracePt t="302336" x="1062038" y="4465638"/>
          <p14:tracePt t="302353" x="990600" y="4357688"/>
          <p14:tracePt t="302369" x="982663" y="4313238"/>
          <p14:tracePt t="302385" x="946150" y="4295775"/>
          <p14:tracePt t="302402" x="938213" y="4286250"/>
          <p14:tracePt t="302418" x="928688" y="4278313"/>
          <p14:tracePt t="302435" x="928688" y="4259263"/>
          <p14:tracePt t="302451" x="911225" y="4224338"/>
          <p14:tracePt t="302469" x="884238" y="4170363"/>
          <p14:tracePt t="302486" x="866775" y="4152900"/>
          <p14:tracePt t="302502" x="866775" y="4143375"/>
          <p14:tracePt t="302570" x="866775" y="4125913"/>
          <p14:tracePt t="302578" x="866775" y="4090988"/>
          <p14:tracePt t="302586" x="866775" y="4044950"/>
          <p14:tracePt t="302602" x="866775" y="3983038"/>
          <p14:tracePt t="302619" x="866775" y="3929063"/>
          <p14:tracePt t="302636" x="866775" y="3867150"/>
          <p14:tracePt t="302654" x="866775" y="3822700"/>
          <p14:tracePt t="302670" x="866775" y="3805238"/>
          <p14:tracePt t="302686" x="866775" y="3795713"/>
          <p14:tracePt t="302854" x="866775" y="3786188"/>
          <p14:tracePt t="302970" x="884238" y="3795713"/>
          <p14:tracePt t="302978" x="893763" y="3795713"/>
          <p14:tracePt t="302985" x="965200" y="3822700"/>
          <p14:tracePt t="303002" x="1089025" y="3840163"/>
          <p14:tracePt t="303019" x="1285875" y="3840163"/>
          <p14:tracePt t="303036" x="1490663" y="3902075"/>
          <p14:tracePt t="303039" x="1625600" y="3983038"/>
          <p14:tracePt t="303053" x="1803400" y="4027488"/>
          <p14:tracePt t="303070" x="1965325" y="4071938"/>
          <p14:tracePt t="303085" x="2054225" y="4071938"/>
          <p14:tracePt t="303102" x="2116138" y="4071938"/>
          <p14:tracePt t="303119" x="2214563" y="4098925"/>
          <p14:tracePt t="303136" x="2330450" y="4143375"/>
          <p14:tracePt t="303154" x="2455863" y="4162425"/>
          <p14:tracePt t="303169" x="2554288" y="4170363"/>
          <p14:tracePt t="303186" x="2697163" y="4170363"/>
          <p14:tracePt t="303202" x="2874963" y="4206875"/>
          <p14:tracePt t="303219" x="3027363" y="4233863"/>
          <p14:tracePt t="303235" x="3224213" y="4224338"/>
          <p14:tracePt t="303255" x="3455988" y="4286250"/>
          <p14:tracePt t="303269" x="3589338" y="4286250"/>
          <p14:tracePt t="303286" x="3633788" y="4286250"/>
          <p14:tracePt t="303302" x="3679825" y="4286250"/>
          <p14:tracePt t="303353" x="3679825" y="4268788"/>
          <p14:tracePt t="303361" x="3679825" y="4259263"/>
          <p14:tracePt t="303368" x="3679825" y="4251325"/>
          <p14:tracePt t="303386" x="3679825" y="4241800"/>
          <p14:tracePt t="303402" x="3687763" y="4224338"/>
          <p14:tracePt t="303419" x="3697288" y="4206875"/>
          <p14:tracePt t="303436" x="3705225" y="4179888"/>
          <p14:tracePt t="303454" x="3732213" y="4135438"/>
          <p14:tracePt t="303469" x="3732213" y="4081463"/>
          <p14:tracePt t="303485" x="3732213" y="4019550"/>
          <p14:tracePt t="303502" x="3732213" y="3973513"/>
          <p14:tracePt t="303519" x="3732213" y="3956050"/>
          <p14:tracePt t="303536" x="3705225" y="3929063"/>
          <p14:tracePt t="303554" x="3697288" y="3902075"/>
          <p14:tracePt t="303569" x="3679825" y="3902075"/>
          <p14:tracePt t="303585" x="3670300" y="3884613"/>
          <p14:tracePt t="303602" x="3643313" y="3857625"/>
          <p14:tracePt t="303619" x="3616325" y="3849688"/>
          <p14:tracePt t="303636" x="3581400" y="3840163"/>
          <p14:tracePt t="303652" x="3509963" y="3830638"/>
          <p14:tracePt t="303669" x="3473450" y="3822700"/>
          <p14:tracePt t="303685" x="3446463" y="3795713"/>
          <p14:tracePt t="303702" x="3411538" y="3795713"/>
          <p14:tracePt t="303719" x="3367088" y="3786188"/>
          <p14:tracePt t="303736" x="3322638" y="3786188"/>
          <p14:tracePt t="303752" x="3268663" y="3778250"/>
          <p14:tracePt t="303770" x="3224213" y="3778250"/>
          <p14:tracePt t="303785" x="3187700" y="3778250"/>
          <p14:tracePt t="303803" x="3179763" y="3778250"/>
          <p14:tracePt t="303819" x="3160713" y="3778250"/>
          <p14:tracePt t="303836" x="3133725" y="3778250"/>
          <p14:tracePt t="303852" x="3116263" y="3778250"/>
          <p14:tracePt t="303869" x="3108325" y="3786188"/>
          <p14:tracePt t="303885" x="3098800" y="3795713"/>
          <p14:tracePt t="303902" x="3089275" y="3805238"/>
          <p14:tracePt t="303919" x="3071813" y="3840163"/>
          <p14:tracePt t="303935" x="3071813" y="3857625"/>
          <p14:tracePt t="303952" x="3071813" y="3929063"/>
          <p14:tracePt t="303969" x="3071813" y="3973513"/>
          <p14:tracePt t="303986" x="3071813" y="4037013"/>
          <p14:tracePt t="304002" x="3071813" y="4098925"/>
          <p14:tracePt t="304019" x="3071813" y="4116388"/>
          <p14:tracePt t="304036" x="3071813" y="4179888"/>
          <p14:tracePt t="304053" x="3071813" y="4241800"/>
          <p14:tracePt t="304069" x="3071813" y="4305300"/>
          <p14:tracePt t="304086" x="3071813" y="4349750"/>
          <p14:tracePt t="304102" x="3089275" y="4411663"/>
          <p14:tracePt t="304119" x="3089275" y="4492625"/>
          <p14:tracePt t="304137" x="3116263" y="4564063"/>
          <p14:tracePt t="304152" x="3143250" y="4643438"/>
          <p14:tracePt t="304169" x="3152775" y="4687888"/>
          <p14:tracePt t="304186" x="3170238" y="4714875"/>
          <p14:tracePt t="304202" x="3197225" y="4741863"/>
          <p14:tracePt t="304220" x="3251200" y="4751388"/>
          <p14:tracePt t="304236" x="3286125" y="4759325"/>
          <p14:tracePt t="304252" x="3330575" y="4786313"/>
          <p14:tracePt t="304269" x="3411538" y="4813300"/>
          <p14:tracePt t="304286" x="3455988" y="4822825"/>
          <p14:tracePt t="304303" x="3517900" y="4849813"/>
          <p14:tracePt t="304320" x="3633788" y="4867275"/>
          <p14:tracePt t="304336" x="3714750" y="4876800"/>
          <p14:tracePt t="304353" x="3830638" y="4894263"/>
          <p14:tracePt t="304369" x="3857625" y="4894263"/>
          <p14:tracePt t="304386" x="3946525" y="4894263"/>
          <p14:tracePt t="304402" x="4054475" y="4894263"/>
          <p14:tracePt t="304419" x="4179888" y="4884738"/>
          <p14:tracePt t="304436" x="4303713" y="4884738"/>
          <p14:tracePt t="304452" x="4367213" y="4894263"/>
          <p14:tracePt t="304469" x="4446588" y="4894263"/>
          <p14:tracePt t="304486" x="4527550" y="4902200"/>
          <p14:tracePt t="304502" x="4554538" y="4902200"/>
          <p14:tracePt t="304519" x="4616450" y="4902200"/>
          <p14:tracePt t="304536" x="4697413" y="4902200"/>
          <p14:tracePt t="304553" x="4759325" y="4884738"/>
          <p14:tracePt t="304569" x="4822825" y="4876800"/>
          <p14:tracePt t="304586" x="4902200" y="4867275"/>
          <p14:tracePt t="304602" x="4983163" y="4849813"/>
          <p14:tracePt t="304620" x="5054600" y="4822825"/>
          <p14:tracePt t="304636" x="5072063" y="4786313"/>
          <p14:tracePt t="304652" x="5099050" y="4724400"/>
          <p14:tracePt t="304669" x="5108575" y="4643438"/>
          <p14:tracePt t="304686" x="5126038" y="4572000"/>
          <p14:tracePt t="304702" x="5126038" y="4456113"/>
          <p14:tracePt t="304720" x="5081588" y="4322763"/>
          <p14:tracePt t="304736" x="5054600" y="4241800"/>
          <p14:tracePt t="304753" x="5018088" y="4179888"/>
          <p14:tracePt t="304769" x="4956175" y="4098925"/>
          <p14:tracePt t="304786" x="4938713" y="4054475"/>
          <p14:tracePt t="304802" x="4921250" y="4019550"/>
          <p14:tracePt t="304820" x="4840288" y="3938588"/>
          <p14:tracePt t="304836" x="4822825" y="3929063"/>
          <p14:tracePt t="304853" x="4759325" y="3911600"/>
          <p14:tracePt t="304869" x="4660900" y="3867150"/>
          <p14:tracePt t="304886" x="4616450" y="3867150"/>
          <p14:tracePt t="304904" x="4465638" y="3840163"/>
          <p14:tracePt t="304921" x="4375150" y="3840163"/>
          <p14:tracePt t="304936" x="4259263" y="3840163"/>
          <p14:tracePt t="304952" x="4108450" y="3876675"/>
          <p14:tracePt t="304969" x="4000500" y="3884613"/>
          <p14:tracePt t="304986" x="3884613" y="3902075"/>
          <p14:tracePt t="305004" x="3751263" y="3911600"/>
          <p14:tracePt t="305021" x="3625850" y="3938588"/>
          <p14:tracePt t="305036" x="3562350" y="3965575"/>
          <p14:tracePt t="305052" x="3482975" y="3965575"/>
          <p14:tracePt t="305069" x="3446463" y="3992563"/>
          <p14:tracePt t="305086" x="3419475" y="4000500"/>
          <p14:tracePt t="305104" x="3367088" y="4037013"/>
          <p14:tracePt t="305121" x="3330575" y="4054475"/>
          <p14:tracePt t="305136" x="3313113" y="4116388"/>
          <p14:tracePt t="305152" x="3259138" y="4162425"/>
          <p14:tracePt t="305169" x="3241675" y="4187825"/>
          <p14:tracePt t="305186" x="3224213" y="4251325"/>
          <p14:tracePt t="305204" x="3224213" y="4322763"/>
          <p14:tracePt t="305220" x="3224213" y="4367213"/>
          <p14:tracePt t="305236" x="3241675" y="4411663"/>
          <p14:tracePt t="305253" x="3251200" y="4448175"/>
          <p14:tracePt t="305270" x="3268663" y="4465638"/>
          <p14:tracePt t="305286" x="3276600" y="4500563"/>
          <p14:tracePt t="305304" x="3313113" y="4545013"/>
          <p14:tracePt t="305319" x="3348038" y="4545013"/>
          <p14:tracePt t="305336" x="3402013" y="4581525"/>
          <p14:tracePt t="305353" x="3455988" y="4616450"/>
          <p14:tracePt t="305369" x="3517900" y="4652963"/>
          <p14:tracePt t="305386" x="3589338" y="4670425"/>
          <p14:tracePt t="305404" x="3697288" y="4679950"/>
          <p14:tracePt t="305420" x="3759200" y="4706938"/>
          <p14:tracePt t="305436" x="3822700" y="4751388"/>
          <p14:tracePt t="305453" x="3875088" y="4786313"/>
          <p14:tracePt t="305469" x="3902075" y="4786313"/>
          <p14:tracePt t="305486" x="3956050" y="4805363"/>
          <p14:tracePt t="305505" x="4010025" y="4805363"/>
          <p14:tracePt t="305520" x="4017963" y="4822825"/>
          <p14:tracePt t="305596" x="4010025" y="4822825"/>
          <p14:tracePt t="305621" x="4000500" y="4822825"/>
          <p14:tracePt t="305634" x="3973513" y="4822825"/>
          <p14:tracePt t="305650" x="3965575" y="4813300"/>
          <p14:tracePt t="305658" x="3956050" y="4813300"/>
          <p14:tracePt t="305704" x="3956050" y="4805363"/>
          <p14:tracePt t="305768" x="3938588" y="4805363"/>
          <p14:tracePt t="305773" x="3919538" y="4805363"/>
          <p14:tracePt t="305786" x="3911600" y="4805363"/>
          <p14:tracePt t="305804" x="3875088" y="4795838"/>
          <p14:tracePt t="305820" x="3857625" y="4795838"/>
          <p14:tracePt t="305835" x="3848100" y="4795838"/>
          <p14:tracePt t="305852" x="3830638" y="4795838"/>
          <p14:tracePt t="305868" x="3795713" y="4795838"/>
          <p14:tracePt t="305885" x="3768725" y="4795838"/>
          <p14:tracePt t="305904" x="3724275" y="4795838"/>
          <p14:tracePt t="305919" x="3705225" y="4795838"/>
          <p14:tracePt t="305936" x="3687763" y="4795838"/>
          <p14:tracePt t="305952" x="3652838" y="4795838"/>
          <p14:tracePt t="305969" x="3608388" y="4795838"/>
          <p14:tracePt t="305986" x="3581400" y="4795838"/>
          <p14:tracePt t="306004" x="3490913" y="4778375"/>
          <p14:tracePt t="306020" x="3473450" y="4768850"/>
          <p14:tracePt t="306036" x="3411538" y="4759325"/>
          <p14:tracePt t="306052" x="3394075" y="4751388"/>
          <p14:tracePt t="306069" x="3322638" y="4733925"/>
          <p14:tracePt t="306085" x="3259138" y="4733925"/>
          <p14:tracePt t="306102" x="3098800" y="4733925"/>
          <p14:tracePt t="306119" x="2938463" y="4706938"/>
          <p14:tracePt t="306135" x="2670175" y="4670425"/>
          <p14:tracePt t="306152" x="2419350" y="4616450"/>
          <p14:tracePt t="306169" x="2205038" y="4581525"/>
          <p14:tracePt t="306185" x="1982788" y="4581525"/>
          <p14:tracePt t="306202" x="1704975" y="4581525"/>
          <p14:tracePt t="306218" x="1616075" y="4581525"/>
          <p14:tracePt t="306235" x="1517650" y="4581525"/>
          <p14:tracePt t="306252" x="1428750" y="4581525"/>
          <p14:tracePt t="306269" x="1366838" y="4554538"/>
          <p14:tracePt t="306285" x="1347788" y="4537075"/>
          <p14:tracePt t="306302" x="1303338" y="4519613"/>
          <p14:tracePt t="306319" x="1276350" y="4500563"/>
          <p14:tracePt t="306335" x="1268413" y="4500563"/>
          <p14:tracePt t="306352" x="1241425" y="4500563"/>
          <p14:tracePt t="306369" x="1214438" y="4483100"/>
          <p14:tracePt t="306386" x="1152525" y="4473575"/>
          <p14:tracePt t="306402" x="1143000" y="4456113"/>
          <p14:tracePt t="306419" x="1098550" y="4438650"/>
          <p14:tracePt t="306435" x="1036638" y="4421188"/>
          <p14:tracePt t="306452" x="1000125" y="4421188"/>
          <p14:tracePt t="306469" x="965200" y="4421188"/>
          <p14:tracePt t="306485" x="946150" y="4421188"/>
          <p14:tracePt t="306502" x="911225" y="4421188"/>
          <p14:tracePt t="306519" x="866775" y="4411663"/>
          <p14:tracePt t="306535" x="847725" y="4411663"/>
          <p14:tracePt t="306552" x="830263" y="4411663"/>
          <p14:tracePt t="306569" x="803275" y="4411663"/>
          <p14:tracePt t="306586" x="768350" y="4411663"/>
          <p14:tracePt t="306602" x="741363" y="4411663"/>
          <p14:tracePt t="306619" x="723900" y="4402138"/>
          <p14:tracePt t="306635" x="704850" y="4394200"/>
          <p14:tracePt t="306652" x="669925" y="4394200"/>
          <p14:tracePt t="306669" x="652463" y="4384675"/>
          <p14:tracePt t="306685" x="642938" y="4384675"/>
          <p14:tracePt t="306702" x="625475" y="4384675"/>
          <p14:tracePt t="306719" x="608013" y="4384675"/>
          <p14:tracePt t="306735" x="598488" y="4376738"/>
          <p14:tracePt t="306752" x="581025" y="4376738"/>
          <p14:tracePt t="306769" x="571500" y="4357688"/>
          <p14:tracePt t="306786" x="561975" y="4349750"/>
          <p14:tracePt t="307271" x="561975" y="4340225"/>
          <p14:tracePt t="307279" x="571500" y="4340225"/>
          <p14:tracePt t="307287" x="598488" y="4340225"/>
          <p14:tracePt t="307303" x="615950" y="4340225"/>
          <p14:tracePt t="307320" x="660400" y="4340225"/>
          <p14:tracePt t="307336" x="679450" y="4340225"/>
          <p14:tracePt t="307352" x="687388" y="4340225"/>
          <p14:tracePt t="307369" x="696913" y="4340225"/>
          <p14:tracePt t="307525" x="687388" y="4340225"/>
          <p14:tracePt t="307533" x="679450" y="4340225"/>
          <p14:tracePt t="307547" x="679450" y="4330700"/>
          <p14:tracePt t="308085" x="679450" y="4322763"/>
          <p14:tracePt t="308355" x="679450" y="4313238"/>
          <p14:tracePt t="308363" x="679450" y="4305300"/>
          <p14:tracePt t="308371" x="679450" y="4286250"/>
          <p14:tracePt t="308386" x="669925" y="4241800"/>
          <p14:tracePt t="308403" x="652463" y="4170363"/>
          <p14:tracePt t="308419" x="642938" y="4116388"/>
          <p14:tracePt t="308436" x="642938" y="4071938"/>
          <p14:tracePt t="308455" x="642938" y="4019550"/>
          <p14:tracePt t="308471" x="642938" y="3965575"/>
          <p14:tracePt t="308486" x="642938" y="3911600"/>
          <p14:tracePt t="308503" x="642938" y="3867150"/>
          <p14:tracePt t="308520" x="642938" y="3822700"/>
          <p14:tracePt t="308536" x="642938" y="3795713"/>
          <p14:tracePt t="308539" x="642938" y="3768725"/>
          <p14:tracePt t="308553" x="642938" y="3759200"/>
          <p14:tracePt t="308570" x="642938" y="3751263"/>
          <p14:tracePt t="308801" x="642938" y="3741738"/>
          <p14:tracePt t="308969" x="642938" y="3751263"/>
          <p14:tracePt t="309053" x="642938" y="3759200"/>
          <p14:tracePt t="309061" x="642938" y="3768725"/>
          <p14:tracePt t="309070" x="642938" y="3778250"/>
          <p14:tracePt t="309086" x="642938" y="3822700"/>
          <p14:tracePt t="309103" x="642938" y="3830638"/>
          <p14:tracePt t="309120" x="642938" y="3857625"/>
          <p14:tracePt t="309136" x="642938" y="3867150"/>
          <p14:tracePt t="309153" x="642938" y="3884613"/>
          <p14:tracePt t="309170" x="642938" y="3902075"/>
          <p14:tracePt t="309186" x="642938" y="3929063"/>
          <p14:tracePt t="309203" x="642938" y="3948113"/>
          <p14:tracePt t="309220" x="642938" y="3983038"/>
          <p14:tracePt t="309237" x="642938" y="4010025"/>
          <p14:tracePt t="309253" x="633413" y="4027488"/>
          <p14:tracePt t="309270" x="633413" y="4044950"/>
          <p14:tracePt t="309286" x="633413" y="4054475"/>
          <p14:tracePt t="320189" x="633413" y="4064000"/>
          <p14:tracePt t="320203" x="633413" y="4071938"/>
          <p14:tracePt t="320211" x="633413" y="4081463"/>
          <p14:tracePt t="320221" x="633413" y="4090988"/>
          <p14:tracePt t="320238" x="633413" y="4125913"/>
          <p14:tracePt t="320254" x="642938" y="4135438"/>
          <p14:tracePt t="320273" x="642938" y="4162425"/>
          <p14:tracePt t="320288" x="642938" y="4170363"/>
          <p14:tracePt t="320357" x="642938" y="4187825"/>
          <p14:tracePt t="320373" x="652463" y="4187825"/>
          <p14:tracePt t="320381" x="652463" y="4197350"/>
          <p14:tracePt t="320457" x="652463" y="4206875"/>
          <p14:tracePt t="322263" x="660400" y="4206875"/>
          <p14:tracePt t="322417" x="669925" y="4206875"/>
          <p14:tracePt t="322648" x="669925" y="4214813"/>
          <p14:tracePt t="322663" x="669925" y="4233863"/>
          <p14:tracePt t="322671" x="669925" y="4259263"/>
          <p14:tracePt t="322677" x="669925" y="4268788"/>
          <p14:tracePt t="322688" x="669925" y="4278313"/>
          <p14:tracePt t="322704" x="669925" y="4286250"/>
          <p14:tracePt t="322721" x="669925" y="4305300"/>
          <p14:tracePt t="322738" x="669925" y="4313238"/>
          <p14:tracePt t="324722" x="669925" y="4322763"/>
          <p14:tracePt t="325614" x="679450" y="4322763"/>
          <p14:tracePt t="325630" x="696913" y="4322763"/>
          <p14:tracePt t="325644" x="704850" y="4322763"/>
          <p14:tracePt t="325655" x="714375" y="4322763"/>
          <p14:tracePt t="325672" x="723900" y="4322763"/>
          <p14:tracePt t="325690" x="741363" y="4322763"/>
          <p14:tracePt t="325722" x="750888" y="4322763"/>
          <p14:tracePt t="326043" x="750888" y="4313238"/>
          <p14:tracePt t="326275" x="750888" y="4295775"/>
          <p14:tracePt t="326290" x="750888" y="4286250"/>
          <p14:tracePt t="326366" x="750888" y="4278313"/>
          <p14:tracePt t="326382" x="785813" y="4278313"/>
          <p14:tracePt t="326391" x="857250" y="4278313"/>
          <p14:tracePt t="326405" x="990600" y="4278313"/>
          <p14:tracePt t="326422" x="1322388" y="4286250"/>
          <p14:tracePt t="326438" x="1679575" y="4305300"/>
          <p14:tracePt t="326455" x="2108200" y="4305300"/>
          <p14:tracePt t="326472" x="2536825" y="4349750"/>
          <p14:tracePt t="326490" x="2973388" y="4367213"/>
          <p14:tracePt t="326505" x="3214688" y="4421188"/>
          <p14:tracePt t="326522" x="3419475" y="4456113"/>
          <p14:tracePt t="326539" x="3598863" y="4500563"/>
          <p14:tracePt t="326555" x="3679825" y="4500563"/>
          <p14:tracePt t="326572" x="3697288" y="4500563"/>
          <p14:tracePt t="326612" x="3687763" y="4500563"/>
          <p14:tracePt t="326628" x="3660775" y="4483100"/>
          <p14:tracePt t="326636" x="3660775" y="4473575"/>
          <p14:tracePt t="326642" x="3643313" y="4465638"/>
          <p14:tracePt t="326655" x="3643313" y="4456113"/>
          <p14:tracePt t="326672" x="3625850" y="4448175"/>
          <p14:tracePt t="326688" x="3616325" y="4438650"/>
          <p14:tracePt t="326722" x="3616325" y="4429125"/>
          <p14:tracePt t="326738" x="3616325" y="4411663"/>
          <p14:tracePt t="326755" x="3598863" y="4384675"/>
          <p14:tracePt t="326774" x="3581400" y="4305300"/>
          <p14:tracePt t="326790" x="3544888" y="4278313"/>
          <p14:tracePt t="326805" x="3536950" y="4251325"/>
          <p14:tracePt t="326822" x="3500438" y="4233863"/>
          <p14:tracePt t="326839" x="3482975" y="4206875"/>
          <p14:tracePt t="326855" x="3438525" y="4187825"/>
          <p14:tracePt t="326872" x="3402013" y="4170363"/>
          <p14:tracePt t="326890" x="3322638" y="4152900"/>
          <p14:tracePt t="326905" x="3232150" y="4125913"/>
          <p14:tracePt t="326922" x="3179763" y="4116388"/>
          <p14:tracePt t="326938" x="3152775" y="4116388"/>
          <p14:tracePt t="326955" x="3125788" y="4116388"/>
          <p14:tracePt t="326972" x="3116263" y="4116388"/>
          <p14:tracePt t="327004" x="3133725" y="4116388"/>
          <p14:tracePt t="327012" x="3143250" y="4116388"/>
          <p14:tracePt t="327022" x="3160713" y="4108450"/>
          <p14:tracePt t="327038" x="3375025" y="4071938"/>
          <p14:tracePt t="327042" x="3473450" y="4071938"/>
          <p14:tracePt t="327055" x="3571875" y="4081463"/>
          <p14:tracePt t="327072" x="3795713" y="4081463"/>
          <p14:tracePt t="327088" x="4010025" y="4081463"/>
          <p14:tracePt t="327105" x="4054475" y="4090988"/>
          <p14:tracePt t="327150" x="4044950" y="4090988"/>
          <p14:tracePt t="327158" x="3990975" y="4108450"/>
          <p14:tracePt t="327172" x="3857625" y="4108450"/>
          <p14:tracePt t="327188" x="3705225" y="4098925"/>
          <p14:tracePt t="327205" x="3536950" y="4090988"/>
          <p14:tracePt t="327222" x="3384550" y="4090988"/>
          <p14:tracePt t="327238" x="3251200" y="4071938"/>
          <p14:tracePt t="327255" x="3170238" y="4064000"/>
          <p14:tracePt t="327272" x="3160713" y="4064000"/>
          <p14:tracePt t="327305" x="3224213" y="4044950"/>
          <p14:tracePt t="327322" x="3276600" y="4037013"/>
          <p14:tracePt t="327339" x="3348038" y="4027488"/>
          <p14:tracePt t="327355" x="3394075" y="4027488"/>
          <p14:tracePt t="327372" x="3438525" y="4027488"/>
          <p14:tracePt t="327442" x="3429000" y="4027488"/>
          <p14:tracePt t="327450" x="3402013" y="4027488"/>
          <p14:tracePt t="327472" x="3394075" y="4027488"/>
          <p14:tracePt t="327512" x="3394075" y="4037013"/>
          <p14:tracePt t="327580" x="3394075" y="4044950"/>
          <p14:tracePt t="327610" x="3394075" y="4054475"/>
          <p14:tracePt t="327642" x="3394075" y="4064000"/>
          <p14:tracePt t="327664" x="3394075" y="4081463"/>
          <p14:tracePt t="327673" x="3394075" y="4090988"/>
          <p14:tracePt t="327680" x="3394075" y="4108450"/>
          <p14:tracePt t="327689" x="3394075" y="4179888"/>
          <p14:tracePt t="327705" x="3394075" y="4286250"/>
          <p14:tracePt t="327722" x="3384550" y="4376738"/>
          <p14:tracePt t="327739" x="3367088" y="4545013"/>
          <p14:tracePt t="327756" x="3367088" y="4840288"/>
          <p14:tracePt t="327773" x="3367088" y="4983163"/>
          <p14:tracePt t="327789" x="3348038" y="5108575"/>
          <p14:tracePt t="327805" x="3340100" y="5241925"/>
          <p14:tracePt t="327822" x="3340100" y="5322888"/>
          <p14:tracePt t="327838" x="3340100" y="5394325"/>
          <p14:tracePt t="327856" x="3340100" y="5492750"/>
          <p14:tracePt t="327872" x="3348038" y="5527675"/>
          <p14:tracePt t="327888" x="3375025" y="5564188"/>
          <p14:tracePt t="327905" x="3384550" y="5618163"/>
          <p14:tracePt t="327922" x="3402013" y="5680075"/>
          <p14:tracePt t="327938" x="3411538" y="5734050"/>
          <p14:tracePt t="327957" x="3411538" y="5786438"/>
          <p14:tracePt t="327972" x="3411538" y="5822950"/>
          <p14:tracePt t="327989" x="3411538" y="5832475"/>
          <p14:tracePt t="328005" x="3402013" y="5832475"/>
          <p14:tracePt t="328022" x="3384550" y="5832475"/>
          <p14:tracePt t="328039" x="3375025" y="5832475"/>
          <p14:tracePt t="328118" x="3384550" y="5822950"/>
          <p14:tracePt t="328126" x="3411538" y="5813425"/>
          <p14:tracePt t="328139" x="3419475" y="5786438"/>
          <p14:tracePt t="328157" x="3490913" y="5741988"/>
          <p14:tracePt t="328172" x="3500438" y="5734050"/>
          <p14:tracePt t="328189" x="3509963" y="5707063"/>
          <p14:tracePt t="328205" x="3536950" y="5680075"/>
          <p14:tracePt t="328222" x="3536950" y="5653088"/>
          <p14:tracePt t="328264" x="3500438" y="5653088"/>
          <p14:tracePt t="328273" x="3446463" y="5653088"/>
          <p14:tracePt t="328289" x="3357563" y="5653088"/>
          <p14:tracePt t="328306" x="3241675" y="5626100"/>
          <p14:tracePt t="328322" x="3133725" y="5626100"/>
          <p14:tracePt t="328339" x="3000375" y="5618163"/>
          <p14:tracePt t="328356" x="2955925" y="5618163"/>
          <p14:tracePt t="328371" x="2919413" y="5618163"/>
          <p14:tracePt t="328417" x="2919413" y="5608638"/>
          <p14:tracePt t="328439" x="2946400" y="5608638"/>
          <p14:tracePt t="328447" x="2982913" y="5608638"/>
          <p14:tracePt t="328456" x="3036888" y="5608638"/>
          <p14:tracePt t="328471" x="3179763" y="5608638"/>
          <p14:tracePt t="328488" x="3313113" y="5581650"/>
          <p14:tracePt t="328505" x="3446463" y="5581650"/>
          <p14:tracePt t="328522" x="3527425" y="5564188"/>
          <p14:tracePt t="328538" x="3581400" y="5564188"/>
          <p14:tracePt t="328539" x="3589338" y="5564188"/>
          <p14:tracePt t="328555" x="3608388" y="5564188"/>
          <p14:tracePt t="328587" x="3598863" y="5581650"/>
          <p14:tracePt t="328604" x="3536950" y="5581650"/>
          <p14:tracePt t="328622" x="3455988" y="5581650"/>
          <p14:tracePt t="328640" x="3313113" y="5581650"/>
          <p14:tracePt t="328657" x="3268663" y="5581650"/>
          <p14:tracePt t="328672" x="3232150" y="5581650"/>
          <p14:tracePt t="328689" x="3224213" y="5581650"/>
          <p14:tracePt t="328705" x="3224213" y="5564188"/>
          <p14:tracePt t="328722" x="3241675" y="5546725"/>
          <p14:tracePt t="328740" x="3286125" y="5537200"/>
          <p14:tracePt t="328757" x="3322638" y="5537200"/>
          <p14:tracePt t="328894" x="3322638" y="5546725"/>
          <p14:tracePt t="328902" x="3303588" y="5546725"/>
          <p14:tracePt t="328910" x="3295650" y="5546725"/>
          <p14:tracePt t="328922" x="3276600" y="5554663"/>
          <p14:tracePt t="328940" x="3179763" y="5554663"/>
          <p14:tracePt t="328957" x="3116263" y="5564188"/>
          <p14:tracePt t="328972" x="2965450" y="5564188"/>
          <p14:tracePt t="328989" x="2857500" y="5564188"/>
          <p14:tracePt t="329005" x="2562225" y="5546725"/>
          <p14:tracePt t="329023" x="2393950" y="5421313"/>
          <p14:tracePt t="329040" x="2027238" y="5207000"/>
          <p14:tracePt t="329057" x="1768475" y="5037138"/>
          <p14:tracePt t="329072" x="1652588" y="4992688"/>
          <p14:tracePt t="329089" x="1536700" y="4948238"/>
          <p14:tracePt t="329105" x="1465263" y="4884738"/>
          <p14:tracePt t="329122" x="1366838" y="4840288"/>
          <p14:tracePt t="329140" x="1295400" y="4805363"/>
          <p14:tracePt t="329155" x="1258888" y="4768850"/>
          <p14:tracePt t="329172" x="1223963" y="4733925"/>
          <p14:tracePt t="329189" x="1214438" y="4697413"/>
          <p14:tracePt t="329205" x="1143000" y="4662488"/>
          <p14:tracePt t="329222" x="1098550" y="4652963"/>
          <p14:tracePt t="329240" x="1071563" y="4616450"/>
          <p14:tracePt t="329256" x="1044575" y="4598988"/>
          <p14:tracePt t="329272" x="1000125" y="4581525"/>
          <p14:tracePt t="329289" x="982663" y="4572000"/>
          <p14:tracePt t="329305" x="973138" y="4554538"/>
          <p14:tracePt t="329322" x="946150" y="4519613"/>
          <p14:tracePt t="329339" x="938213" y="4500563"/>
          <p14:tracePt t="329355" x="919163" y="4492625"/>
          <p14:tracePt t="329372" x="884238" y="4456113"/>
          <p14:tracePt t="329389" x="847725" y="4421188"/>
          <p14:tracePt t="329405" x="812800" y="4367213"/>
          <p14:tracePt t="329422" x="785813" y="4349750"/>
          <p14:tracePt t="329509" x="776288" y="4349750"/>
          <p14:tracePt t="329525" x="776288" y="4340225"/>
          <p14:tracePt t="329533" x="776288" y="4330700"/>
          <p14:tracePt t="329540" x="768350" y="4330700"/>
          <p14:tracePt t="329555" x="768350" y="4322763"/>
          <p14:tracePt t="329579" x="768350" y="4313238"/>
          <p14:tracePt t="329589" x="758825" y="4313238"/>
          <p14:tracePt t="329609" x="750888" y="4313238"/>
          <p14:tracePt t="329622" x="741363" y="4305300"/>
          <p14:tracePt t="329693" x="731838" y="4286250"/>
          <p14:tracePt t="329725" x="731838" y="4278313"/>
          <p14:tracePt t="329731" x="714375" y="4268788"/>
          <p14:tracePt t="329854" x="704850" y="4268788"/>
          <p14:tracePt t="329931" x="704850" y="4259263"/>
          <p14:tracePt t="329993" x="696913" y="4259263"/>
          <p14:tracePt t="330063" x="687388" y="4259263"/>
          <p14:tracePt t="330093" x="679450" y="4259263"/>
          <p14:tracePt t="330115" x="669925" y="4259263"/>
          <p14:tracePt t="330131" x="642938" y="4259263"/>
          <p14:tracePt t="330163" x="633413" y="4259263"/>
          <p14:tracePt t="330169" x="625475" y="4259263"/>
          <p14:tracePt t="330177" x="615950" y="4259263"/>
          <p14:tracePt t="330189" x="608013" y="4259263"/>
          <p14:tracePt t="330206" x="598488" y="4251325"/>
          <p14:tracePt t="330222" x="571500" y="4251325"/>
          <p14:tracePt t="330293" x="561975" y="4251325"/>
          <p14:tracePt t="330331" x="554038" y="4251325"/>
          <p14:tracePt t="330339" x="544513" y="4251325"/>
          <p14:tracePt t="330347" x="536575" y="4241800"/>
          <p14:tracePt t="330355" x="527050" y="4241800"/>
          <p14:tracePt t="330372" x="527050" y="4233863"/>
          <p14:tracePt t="330389" x="527050" y="4214813"/>
          <p14:tracePt t="330407" x="500063" y="4206875"/>
          <p14:tracePt t="330453" x="500063" y="4197350"/>
          <p14:tracePt t="330469" x="500063" y="4187825"/>
          <p14:tracePt t="330476" x="490538" y="4179888"/>
          <p14:tracePt t="330501" x="490538" y="4170363"/>
          <p14:tracePt t="330515" x="490538" y="4162425"/>
          <p14:tracePt t="330524" x="490538" y="4143375"/>
          <p14:tracePt t="330547" x="490538" y="4125913"/>
          <p14:tracePt t="330561" x="490538" y="4116388"/>
          <p14:tracePt t="330572" x="490538" y="4108450"/>
          <p14:tracePt t="330589" x="490538" y="4071938"/>
          <p14:tracePt t="330607" x="490538" y="4019550"/>
          <p14:tracePt t="330623" x="482600" y="4010025"/>
          <p14:tracePt t="330639" x="482600" y="4000500"/>
          <p14:tracePt t="330656" x="482600" y="3992563"/>
          <p14:tracePt t="330672" x="482600" y="3956050"/>
          <p14:tracePt t="330690" x="482600" y="3929063"/>
          <p14:tracePt t="330705" x="482600" y="3902075"/>
          <p14:tracePt t="330722" x="482600" y="3894138"/>
          <p14:tracePt t="330739" x="482600" y="3876675"/>
          <p14:tracePt t="330756" x="482600" y="3867150"/>
          <p14:tracePt t="330773" x="482600" y="3857625"/>
          <p14:tracePt t="330789" x="482600" y="3849688"/>
          <p14:tracePt t="330806" x="482600" y="3822700"/>
          <p14:tracePt t="330823" x="490538" y="3805238"/>
          <p14:tracePt t="330839" x="490538" y="3795713"/>
          <p14:tracePt t="330856" x="490538" y="3786188"/>
          <p14:tracePt t="330872" x="490538" y="3778250"/>
          <p14:tracePt t="330891" x="509588" y="3751263"/>
          <p14:tracePt t="330907" x="509588" y="3741738"/>
          <p14:tracePt t="330945" x="517525" y="3741738"/>
          <p14:tracePt t="330956" x="517525" y="3733800"/>
          <p14:tracePt t="330983" x="517525" y="3724275"/>
          <p14:tracePt t="330991" x="527050" y="3724275"/>
          <p14:tracePt t="331052" x="536575" y="3724275"/>
          <p14:tracePt t="331123" x="544513" y="3724275"/>
          <p14:tracePt t="331207" x="554038" y="3724275"/>
          <p14:tracePt t="331215" x="561975" y="3724275"/>
          <p14:tracePt t="331229" x="561975" y="3733800"/>
          <p14:tracePt t="331245" x="581025" y="3733800"/>
          <p14:tracePt t="331256" x="581025" y="3741738"/>
          <p14:tracePt t="331272" x="588963" y="3751263"/>
          <p14:tracePt t="331289" x="598488" y="3751263"/>
          <p14:tracePt t="331306" x="608013" y="3751263"/>
          <p14:tracePt t="331507" x="598488" y="3751263"/>
          <p14:tracePt t="331522" x="588963" y="3751263"/>
          <p14:tracePt t="331537" x="571500" y="3751263"/>
          <p14:tracePt t="331545" x="561975" y="3751263"/>
          <p14:tracePt t="331556" x="554038" y="3751263"/>
          <p14:tracePt t="331572" x="544513" y="3751263"/>
          <p14:tracePt t="331589" x="527050" y="3751263"/>
          <p14:tracePt t="331607" x="517525" y="3751263"/>
          <p14:tracePt t="331651" x="500063" y="3751263"/>
          <p14:tracePt t="331675" x="500063" y="3768725"/>
          <p14:tracePt t="331683" x="500063" y="3778250"/>
          <p14:tracePt t="331691" x="490538" y="3778250"/>
          <p14:tracePt t="331706" x="490538" y="3786188"/>
          <p14:tracePt t="331723" x="482600" y="3805238"/>
          <p14:tracePt t="331739" x="482600" y="3813175"/>
          <p14:tracePt t="331756" x="482600" y="3840163"/>
          <p14:tracePt t="331772" x="473075" y="3849688"/>
          <p14:tracePt t="331789" x="473075" y="3857625"/>
          <p14:tracePt t="331806" x="473075" y="3876675"/>
          <p14:tracePt t="331823" x="473075" y="3884613"/>
          <p14:tracePt t="331839" x="473075" y="3911600"/>
          <p14:tracePt t="331855" x="473075" y="3929063"/>
          <p14:tracePt t="331872" x="473075" y="3992563"/>
          <p14:tracePt t="331889" x="473075" y="4010025"/>
          <p14:tracePt t="331906" x="473075" y="4037013"/>
          <p14:tracePt t="331922" x="473075" y="4054475"/>
          <p14:tracePt t="331939" x="473075" y="4071938"/>
          <p14:tracePt t="331956" x="473075" y="4081463"/>
          <p14:tracePt t="331972" x="473075" y="4090988"/>
          <p14:tracePt t="331989" x="500063" y="4108450"/>
          <p14:tracePt t="332006" x="517525" y="4116388"/>
          <p14:tracePt t="332039" x="517525" y="4135438"/>
          <p14:tracePt t="332059" x="527050" y="4135438"/>
          <p14:tracePt t="332075" x="527050" y="4143375"/>
          <p14:tracePt t="332090" x="536575" y="4143375"/>
          <p14:tracePt t="332106" x="544513" y="4143375"/>
          <p14:tracePt t="332123" x="561975" y="4143375"/>
          <p14:tracePt t="332139" x="561975" y="4152900"/>
          <p14:tracePt t="332156" x="571500" y="4152900"/>
          <p14:tracePt t="332173" x="581025" y="4162425"/>
          <p14:tracePt t="332189" x="588963" y="4162425"/>
          <p14:tracePt t="332351" x="581025" y="4143375"/>
          <p14:tracePt t="332359" x="561975" y="4135438"/>
          <p14:tracePt t="332373" x="544513" y="4125913"/>
          <p14:tracePt t="332389" x="527050" y="4108450"/>
          <p14:tracePt t="332406" x="500063" y="4098925"/>
          <p14:tracePt t="332422" x="500063" y="4071938"/>
          <p14:tracePt t="332439" x="500063" y="4064000"/>
          <p14:tracePt t="332456" x="500063" y="4037013"/>
          <p14:tracePt t="332473" x="500063" y="3983038"/>
          <p14:tracePt t="332489" x="500063" y="3956050"/>
          <p14:tracePt t="332506" x="509588" y="3911600"/>
          <p14:tracePt t="332523" x="509588" y="3894138"/>
          <p14:tracePt t="332539" x="517525" y="3876675"/>
          <p14:tracePt t="332556" x="527050" y="3857625"/>
          <p14:tracePt t="332573" x="527050" y="3840163"/>
          <p14:tracePt t="332589" x="544513" y="3830638"/>
          <p14:tracePt t="332606" x="554038" y="3830638"/>
          <p14:tracePt t="332639" x="571500" y="3830638"/>
          <p14:tracePt t="332681" x="581025" y="3830638"/>
          <p14:tracePt t="332719" x="588963" y="3830638"/>
          <p14:tracePt t="333081" x="598488" y="3830638"/>
          <p14:tracePt t="333089" x="608013" y="3830638"/>
          <p14:tracePt t="333097" x="608013" y="3840163"/>
          <p14:tracePt t="333106" x="615950" y="3840163"/>
          <p14:tracePt t="333122" x="652463" y="3840163"/>
          <p14:tracePt t="333139" x="679450" y="3857625"/>
          <p14:tracePt t="333157" x="795338" y="3884613"/>
          <p14:tracePt t="333173" x="893763" y="3894138"/>
          <p14:tracePt t="333189" x="973138" y="3911600"/>
          <p14:tracePt t="333206" x="1017588" y="3921125"/>
          <p14:tracePt t="333222" x="1081088" y="3929063"/>
          <p14:tracePt t="333239" x="1125538" y="3929063"/>
          <p14:tracePt t="333289" x="1125538" y="3948113"/>
          <p14:tracePt t="333311" x="1108075" y="3948113"/>
          <p14:tracePt t="333319" x="1089025" y="3948113"/>
          <p14:tracePt t="333327" x="1036638" y="3956050"/>
          <p14:tracePt t="333340" x="928688" y="3956050"/>
          <p14:tracePt t="333358" x="830263" y="3956050"/>
          <p14:tracePt t="333373" x="723900" y="3956050"/>
          <p14:tracePt t="333389" x="625475" y="3938588"/>
          <p14:tracePt t="333406" x="527050" y="3938588"/>
          <p14:tracePt t="333423" x="500063" y="3938588"/>
          <p14:tracePt t="333439" x="482600" y="3938588"/>
          <p14:tracePt t="333487" x="490538" y="3938588"/>
          <p14:tracePt t="333503" x="500063" y="3938588"/>
          <p14:tracePt t="333519" x="509588" y="3938588"/>
          <p14:tracePt t="333527" x="527050" y="3948113"/>
          <p14:tracePt t="333541" x="561975" y="3948113"/>
          <p14:tracePt t="333558" x="608013" y="3929063"/>
          <p14:tracePt t="333573" x="633413" y="3929063"/>
          <p14:tracePt t="333589" x="704850" y="3929063"/>
          <p14:tracePt t="333606" x="741363" y="3929063"/>
          <p14:tracePt t="333622" x="768350" y="3929063"/>
          <p14:tracePt t="333639" x="776288" y="3929063"/>
          <p14:tracePt t="333696" x="768350" y="3929063"/>
          <p14:tracePt t="333703" x="768350" y="3956050"/>
          <p14:tracePt t="333712" x="758825" y="3965575"/>
          <p14:tracePt t="333727" x="750888" y="3965575"/>
          <p14:tracePt t="333739" x="723900" y="3973513"/>
          <p14:tracePt t="333775" x="714375" y="3973513"/>
          <p14:tracePt t="333896" x="803275" y="4000500"/>
          <p14:tracePt t="333903" x="1000125" y="4081463"/>
          <p14:tracePt t="333911" x="1196975" y="4143375"/>
          <p14:tracePt t="333922" x="1438275" y="4197350"/>
          <p14:tracePt t="333939" x="1946275" y="4349750"/>
          <p14:tracePt t="333957" x="2803525" y="4714875"/>
          <p14:tracePt t="333972" x="3241675" y="4830763"/>
          <p14:tracePt t="333989" x="3633788" y="4965700"/>
          <p14:tracePt t="334006" x="3894138" y="5081588"/>
          <p14:tracePt t="334024" x="4054475" y="5162550"/>
          <p14:tracePt t="334040" x="4384675" y="5349875"/>
          <p14:tracePt t="334057" x="4473575" y="5473700"/>
          <p14:tracePt t="334073" x="4527550" y="5554663"/>
          <p14:tracePt t="334090" x="4527550" y="5581650"/>
          <p14:tracePt t="334106" x="4537075" y="5643563"/>
          <p14:tracePt t="334123" x="4537075" y="5689600"/>
          <p14:tracePt t="334141" x="4537075" y="5724525"/>
          <p14:tracePt t="334158" x="4537075" y="5778500"/>
          <p14:tracePt t="334173" x="4554538" y="5832475"/>
          <p14:tracePt t="334189" x="4562475" y="5857875"/>
          <p14:tracePt t="334206" x="4581525" y="5894388"/>
          <p14:tracePt t="334222" x="4589463" y="5938838"/>
          <p14:tracePt t="334241" x="4589463" y="6046788"/>
          <p14:tracePt t="334256" x="4589463" y="6091238"/>
          <p14:tracePt t="334273" x="4589463" y="6108700"/>
          <p14:tracePt t="334289" x="4581525" y="6135688"/>
          <p14:tracePt t="334306" x="4572000" y="6135688"/>
          <p14:tracePt t="334339" x="4545013" y="6135688"/>
          <p14:tracePt t="334355" x="4465638" y="6108700"/>
          <p14:tracePt t="334372" x="4394200" y="6037263"/>
          <p14:tracePt t="334389" x="4348163" y="6000750"/>
          <p14:tracePt t="334405" x="4313238" y="5992813"/>
          <p14:tracePt t="334422" x="4303713" y="5975350"/>
          <p14:tracePt t="334441" x="4295775" y="5948363"/>
          <p14:tracePt t="334456" x="4286250" y="5948363"/>
          <p14:tracePt t="334502" x="4276725" y="5948363"/>
          <p14:tracePt t="334509" x="4259263" y="5948363"/>
          <p14:tracePt t="334523" x="4232275" y="5948363"/>
          <p14:tracePt t="334539" x="4160838" y="5975350"/>
          <p14:tracePt t="334543" x="4089400" y="5983288"/>
          <p14:tracePt t="334556" x="3973513" y="6019800"/>
          <p14:tracePt t="334573" x="3894138" y="6037263"/>
          <p14:tracePt t="334589" x="3741738" y="6064250"/>
          <p14:tracePt t="334606" x="3652838" y="6064250"/>
          <p14:tracePt t="334623" x="3625850" y="6064250"/>
          <p14:tracePt t="334639" x="3616325" y="6064250"/>
          <p14:tracePt t="334679" x="3633788" y="6064250"/>
          <p14:tracePt t="334687" x="3652838" y="6064250"/>
          <p14:tracePt t="334694" x="3660775" y="6064250"/>
          <p14:tracePt t="334706" x="3697288" y="6054725"/>
          <p14:tracePt t="334723" x="3759200" y="6037263"/>
          <p14:tracePt t="334740" x="3848100" y="5983288"/>
          <p14:tracePt t="334756" x="3902075" y="5965825"/>
          <p14:tracePt t="334773" x="3929063" y="5938838"/>
          <p14:tracePt t="334789" x="3983038" y="5903913"/>
          <p14:tracePt t="334806" x="4027488" y="5884863"/>
          <p14:tracePt t="334823" x="4108450" y="5884863"/>
          <p14:tracePt t="334839" x="4160838" y="5849938"/>
          <p14:tracePt t="334856" x="4197350" y="5832475"/>
          <p14:tracePt t="334873" x="4232275" y="5822950"/>
          <p14:tracePt t="334889" x="4241800" y="5813425"/>
          <p14:tracePt t="334906" x="4259263" y="5805488"/>
          <p14:tracePt t="334923" x="4268788" y="5795963"/>
          <p14:tracePt t="334939" x="4276725" y="5795963"/>
          <p14:tracePt t="334956" x="4286250" y="5786438"/>
          <p14:tracePt t="334973" x="4303713" y="5786438"/>
          <p14:tracePt t="335063" x="4295775" y="5786438"/>
          <p14:tracePt t="335072" x="4295775" y="5795963"/>
          <p14:tracePt t="335078" x="4286250" y="5805488"/>
          <p14:tracePt t="335089" x="4286250" y="5813425"/>
          <p14:tracePt t="335106" x="4241800" y="5822950"/>
          <p14:tracePt t="335123" x="4179888" y="5849938"/>
          <p14:tracePt t="335140" x="4089400" y="5876925"/>
          <p14:tracePt t="335156" x="4010025" y="5894388"/>
          <p14:tracePt t="335173" x="3946525" y="5929313"/>
          <p14:tracePt t="335189" x="3867150" y="5948363"/>
          <p14:tracePt t="335206" x="3830638" y="5948363"/>
          <p14:tracePt t="335223" x="3813175" y="5948363"/>
          <p14:tracePt t="335261" x="3813175" y="5938838"/>
          <p14:tracePt t="335286" x="3830638" y="5929313"/>
          <p14:tracePt t="335294" x="3840163" y="5921375"/>
          <p14:tracePt t="335306" x="3848100" y="5921375"/>
          <p14:tracePt t="335324" x="3919538" y="5857875"/>
          <p14:tracePt t="335340" x="4017963" y="5822950"/>
          <p14:tracePt t="335356" x="4062413" y="5822950"/>
          <p14:tracePt t="335373" x="4125913" y="5805488"/>
          <p14:tracePt t="335390" x="4170363" y="5786438"/>
          <p14:tracePt t="335406" x="4205288" y="5768975"/>
          <p14:tracePt t="335423" x="4224338" y="5761038"/>
          <p14:tracePt t="335456" x="4232275" y="5761038"/>
          <p14:tracePt t="335485" x="4232275" y="5751513"/>
          <p14:tracePt t="335502" x="4232275" y="5741988"/>
          <p14:tracePt t="335594" x="4224338" y="5741988"/>
          <p14:tracePt t="335600" x="4214813" y="5751513"/>
          <p14:tracePt t="335608" x="4205288" y="5761038"/>
          <p14:tracePt t="335623" x="4197350" y="5786438"/>
          <p14:tracePt t="335640" x="4160838" y="5805488"/>
          <p14:tracePt t="335656" x="4152900" y="5813425"/>
          <p14:tracePt t="335673" x="4133850" y="5813425"/>
          <p14:tracePt t="335689" x="4108450" y="5813425"/>
          <p14:tracePt t="335706" x="4108450" y="5822950"/>
          <p14:tracePt t="336132" x="4108450" y="5840413"/>
          <p14:tracePt t="336138" x="4098925" y="5857875"/>
          <p14:tracePt t="336146" x="4089400" y="5867400"/>
          <p14:tracePt t="336156" x="4071938" y="5894388"/>
          <p14:tracePt t="336173" x="4054475" y="5911850"/>
          <p14:tracePt t="336190" x="4044950" y="5921375"/>
          <p14:tracePt t="336206" x="4027488" y="5921375"/>
          <p14:tracePt t="336224" x="4000500" y="5929313"/>
          <p14:tracePt t="336240" x="3990975" y="5929313"/>
          <p14:tracePt t="336257" x="3973513" y="5929313"/>
          <p14:tracePt t="336289" x="3956050" y="5929313"/>
          <p14:tracePt t="336306" x="3929063" y="5929313"/>
          <p14:tracePt t="336323" x="3911600" y="5929313"/>
          <p14:tracePt t="336339" x="3894138" y="5938838"/>
          <p14:tracePt t="336356" x="3867150" y="5938838"/>
          <p14:tracePt t="336373" x="3840163" y="5938838"/>
          <p14:tracePt t="336389" x="3822700" y="5938838"/>
          <p14:tracePt t="336407" x="3759200" y="5938838"/>
          <p14:tracePt t="336423" x="3705225" y="5956300"/>
          <p14:tracePt t="336439" x="3652838" y="5948363"/>
          <p14:tracePt t="336475" x="3616325" y="5938838"/>
          <p14:tracePt t="336489" x="3589338" y="5921375"/>
          <p14:tracePt t="336506" x="3527425" y="5884863"/>
          <p14:tracePt t="336522" x="3473450" y="5813425"/>
          <p14:tracePt t="336539" x="3446463" y="5715000"/>
          <p14:tracePt t="336556" x="3438525" y="5670550"/>
          <p14:tracePt t="336573" x="3429000" y="5626100"/>
          <p14:tracePt t="336589" x="3429000" y="5581650"/>
          <p14:tracePt t="336608" x="3429000" y="5527675"/>
          <p14:tracePt t="336623" x="3429000" y="5500688"/>
          <p14:tracePt t="336640" x="3429000" y="5492750"/>
          <p14:tracePt t="336656" x="3438525" y="5483225"/>
          <p14:tracePt t="336673" x="3455988" y="5473700"/>
          <p14:tracePt t="336689" x="3482975" y="5465763"/>
          <p14:tracePt t="336708" x="3500438" y="5448300"/>
          <p14:tracePt t="336723" x="3509963" y="5448300"/>
          <p14:tracePt t="336740" x="3544888" y="5438775"/>
          <p14:tracePt t="336756" x="3616325" y="5429250"/>
          <p14:tracePt t="336774" x="3660775" y="5411788"/>
          <p14:tracePt t="336791" x="3697288" y="5411788"/>
          <p14:tracePt t="336806" x="3705225" y="5411788"/>
          <p14:tracePt t="337176" x="3705225" y="5429250"/>
          <p14:tracePt t="337192" x="3705225" y="5448300"/>
          <p14:tracePt t="337200" x="3714750" y="5500688"/>
          <p14:tracePt t="337206" x="3751263" y="5564188"/>
          <p14:tracePt t="337223" x="3759200" y="5653088"/>
          <p14:tracePt t="337240" x="3759200" y="5778500"/>
          <p14:tracePt t="337256" x="3776663" y="5840413"/>
          <p14:tracePt t="337273" x="3776663" y="5903913"/>
          <p14:tracePt t="337290" x="3795713" y="5948363"/>
          <p14:tracePt t="337306" x="3830638" y="5956300"/>
          <p14:tracePt t="337340" x="3848100" y="5956300"/>
          <p14:tracePt t="337356" x="3857625" y="5975350"/>
          <p14:tracePt t="337390" x="3867150" y="5983288"/>
          <p14:tracePt t="337407" x="3894138" y="5992813"/>
          <p14:tracePt t="337439" x="3911600" y="6000750"/>
          <p14:tracePt t="337456" x="3919538" y="6000750"/>
          <p14:tracePt t="337473" x="3946525" y="6000750"/>
          <p14:tracePt t="337489" x="4037013" y="5983288"/>
          <p14:tracePt t="337506" x="4108450" y="5948363"/>
          <p14:tracePt t="337523" x="4259263" y="5903913"/>
          <p14:tracePt t="337539" x="4357688" y="5840413"/>
          <p14:tracePt t="337556" x="4465638" y="5832475"/>
          <p14:tracePt t="337573" x="4500563" y="5832475"/>
          <p14:tracePt t="337660" x="4500563" y="5840413"/>
          <p14:tracePt t="337674" x="4473575" y="5867400"/>
          <p14:tracePt t="337681" x="4465638" y="5884863"/>
          <p14:tracePt t="337691" x="4438650" y="5903913"/>
          <p14:tracePt t="337706" x="4357688" y="5938838"/>
          <p14:tracePt t="337723" x="4276725" y="5965825"/>
          <p14:tracePt t="337740" x="4197350" y="5992813"/>
          <p14:tracePt t="337756" x="4170363" y="6000750"/>
          <p14:tracePt t="337775" x="4098925" y="6000750"/>
          <p14:tracePt t="337790" x="4081463" y="6010275"/>
          <p14:tracePt t="337806" x="4044950" y="6010275"/>
          <p14:tracePt t="337823" x="4037013" y="6019800"/>
          <p14:tracePt t="337840" x="4027488" y="6019800"/>
          <p14:tracePt t="337936" x="4037013" y="6010275"/>
          <p14:tracePt t="337944" x="4037013" y="6000750"/>
          <p14:tracePt t="337957" x="4054475" y="5975350"/>
          <p14:tracePt t="337974" x="4108450" y="5956300"/>
          <p14:tracePt t="337990" x="4152900" y="5938838"/>
          <p14:tracePt t="338007" x="4170363" y="5929313"/>
          <p14:tracePt t="338023" x="4187825" y="5929313"/>
          <p14:tracePt t="338040" x="4187825" y="5921375"/>
          <p14:tracePt t="338106" x="4179888" y="5921375"/>
          <p14:tracePt t="338136" x="4170363" y="5921375"/>
          <p14:tracePt t="338144" x="4160838" y="5929313"/>
          <p14:tracePt t="338156" x="4125913" y="5948363"/>
          <p14:tracePt t="338174" x="4037013" y="5983288"/>
          <p14:tracePt t="338190" x="4010025" y="5992813"/>
          <p14:tracePt t="338206" x="3946525" y="6019800"/>
          <p14:tracePt t="338223" x="3938588" y="6019800"/>
          <p14:tracePt t="338240" x="3902075" y="6019800"/>
          <p14:tracePt t="338256" x="3894138" y="6027738"/>
          <p14:tracePt t="338343" x="3902075" y="6019800"/>
          <p14:tracePt t="338349" x="3902075" y="6010275"/>
          <p14:tracePt t="338357" x="3929063" y="6010275"/>
          <p14:tracePt t="338373" x="3973513" y="5965825"/>
          <p14:tracePt t="338390" x="4010025" y="5956300"/>
          <p14:tracePt t="338407" x="4071938" y="5921375"/>
          <p14:tracePt t="338423" x="4170363" y="5876925"/>
          <p14:tracePt t="338440" x="4214813" y="5849938"/>
          <p14:tracePt t="338458" x="4402138" y="5795963"/>
          <p14:tracePt t="338475" x="4456113" y="5786438"/>
          <p14:tracePt t="338490" x="4465638" y="5786438"/>
          <p14:tracePt t="338550" x="4456113" y="5786438"/>
          <p14:tracePt t="338566" x="4438650" y="5795963"/>
          <p14:tracePt t="338575" x="4429125" y="5795963"/>
          <p14:tracePt t="338590" x="4411663" y="5822950"/>
          <p14:tracePt t="338607" x="4375150" y="5832475"/>
          <p14:tracePt t="338624" x="4340225" y="5840413"/>
          <p14:tracePt t="338640" x="4313238" y="5867400"/>
          <p14:tracePt t="338658" x="4241800" y="5894388"/>
          <p14:tracePt t="338674" x="4224338" y="5921375"/>
          <p14:tracePt t="338690" x="4160838" y="5948363"/>
          <p14:tracePt t="338706" x="4143375" y="5956300"/>
          <p14:tracePt t="338723" x="4133850" y="5956300"/>
          <p14:tracePt t="338740" x="4098925" y="5965825"/>
          <p14:tracePt t="338756" x="4037013" y="5965825"/>
          <p14:tracePt t="338773" x="3990975" y="5965825"/>
          <p14:tracePt t="338789" x="3983038" y="5965825"/>
          <p14:tracePt t="338874" x="3990975" y="5956300"/>
          <p14:tracePt t="338879" x="4010025" y="5948363"/>
          <p14:tracePt t="338889" x="4017963" y="5948363"/>
          <p14:tracePt t="338907" x="4027488" y="5938838"/>
          <p14:tracePt t="338923" x="4044950" y="5929313"/>
          <p14:tracePt t="338940" x="4098925" y="5876925"/>
          <p14:tracePt t="338958" x="4187825" y="5813425"/>
          <p14:tracePt t="338974" x="4232275" y="5805488"/>
          <p14:tracePt t="338990" x="4303713" y="5778500"/>
          <p14:tracePt t="339007" x="4330700" y="5768975"/>
          <p14:tracePt t="339264" x="4322763" y="5768975"/>
          <p14:tracePt t="339280" x="4313238" y="5768975"/>
          <p14:tracePt t="339288" x="4295775" y="5786438"/>
          <p14:tracePt t="339296" x="4286250" y="5795963"/>
          <p14:tracePt t="339310" x="4276725" y="5813425"/>
          <p14:tracePt t="339324" x="4259263" y="5822950"/>
          <p14:tracePt t="339340" x="4197350" y="5822950"/>
          <p14:tracePt t="339356" x="4108450" y="5849938"/>
          <p14:tracePt t="339373" x="4044950" y="5857875"/>
          <p14:tracePt t="339389" x="3983038" y="5857875"/>
          <p14:tracePt t="339406" x="3956050" y="5876925"/>
          <p14:tracePt t="339423" x="3946525" y="5884863"/>
          <p14:tracePt t="339439" x="3919538" y="5894388"/>
          <p14:tracePt t="339456" x="3894138" y="5903913"/>
          <p14:tracePt t="339473" x="3884613" y="5911850"/>
          <p14:tracePt t="339489" x="3875088" y="5911850"/>
          <p14:tracePt t="339506" x="3867150" y="5911850"/>
          <p14:tracePt t="339626" x="3875088" y="5911850"/>
          <p14:tracePt t="339635" x="3902075" y="5903913"/>
          <p14:tracePt t="339643" x="3938588" y="5884863"/>
          <p14:tracePt t="339657" x="4017963" y="5867400"/>
          <p14:tracePt t="339673" x="4125913" y="5822950"/>
          <p14:tracePt t="339690" x="4224338" y="5795963"/>
          <p14:tracePt t="339706" x="4295775" y="5795963"/>
          <p14:tracePt t="339723" x="4394200" y="5786438"/>
          <p14:tracePt t="339740" x="4438650" y="5768975"/>
          <p14:tracePt t="339757" x="4473575" y="5751513"/>
          <p14:tracePt t="339773" x="4483100" y="5751513"/>
          <p14:tracePt t="339880" x="4473575" y="5751513"/>
          <p14:tracePt t="339888" x="4465638" y="5768975"/>
          <p14:tracePt t="339902" x="4446588" y="5768975"/>
          <p14:tracePt t="339910" x="4438650" y="5778500"/>
          <p14:tracePt t="339923" x="4438650" y="5795963"/>
          <p14:tracePt t="339940" x="4384675" y="5822950"/>
          <p14:tracePt t="339957" x="4348163" y="5840413"/>
          <p14:tracePt t="339973" x="4313238" y="5849938"/>
          <p14:tracePt t="339990" x="4268788" y="5876925"/>
          <p14:tracePt t="340007" x="4251325" y="5894388"/>
          <p14:tracePt t="340024" x="4214813" y="5894388"/>
          <p14:tracePt t="340040" x="4179888" y="5911850"/>
          <p14:tracePt t="340057" x="4152900" y="5911850"/>
          <p14:tracePt t="340074" x="4133850" y="5911850"/>
          <p14:tracePt t="340090" x="4108450" y="5929313"/>
          <p14:tracePt t="340107" x="4098925" y="5929313"/>
          <p14:tracePt t="340125" x="4071938" y="5929313"/>
          <p14:tracePt t="340140" x="4054475" y="5929313"/>
          <p14:tracePt t="340157" x="4044950" y="5929313"/>
          <p14:tracePt t="340287" x="4054475" y="5929313"/>
          <p14:tracePt t="340294" x="4081463" y="5921375"/>
          <p14:tracePt t="340307" x="4108450" y="5903913"/>
          <p14:tracePt t="340325" x="4152900" y="5876925"/>
          <p14:tracePt t="340340" x="4179888" y="5857875"/>
          <p14:tracePt t="340357" x="4187825" y="5857875"/>
          <p14:tracePt t="340373" x="4205288" y="5832475"/>
          <p14:tracePt t="340390" x="4214813" y="5822950"/>
          <p14:tracePt t="340570" x="4197350" y="5822950"/>
          <p14:tracePt t="340579" x="4179888" y="5840413"/>
          <p14:tracePt t="340603" x="4170363" y="5849938"/>
          <p14:tracePt t="340611" x="4160838" y="5849938"/>
          <p14:tracePt t="340625" x="4108450" y="5867400"/>
          <p14:tracePt t="340640" x="4089400" y="5903913"/>
          <p14:tracePt t="340657" x="4071938" y="5911850"/>
          <p14:tracePt t="340673" x="4054475" y="5938838"/>
          <p14:tracePt t="340690" x="4044950" y="5948363"/>
          <p14:tracePt t="340707" x="4027488" y="5948363"/>
          <p14:tracePt t="340740" x="4027488" y="5956300"/>
          <p14:tracePt t="340895" x="4017963" y="5956300"/>
          <p14:tracePt t="340987" x="3990975" y="5956300"/>
          <p14:tracePt t="340994" x="3983038" y="5956300"/>
          <p14:tracePt t="341009" x="3965575" y="5956300"/>
          <p14:tracePt t="341026" x="3946525" y="5956300"/>
          <p14:tracePt t="341040" x="3911600" y="5956300"/>
          <p14:tracePt t="341057" x="3867150" y="5956300"/>
          <p14:tracePt t="341074" x="3822700" y="5956300"/>
          <p14:tracePt t="341090" x="3759200" y="5956300"/>
          <p14:tracePt t="341108" x="3660775" y="5956300"/>
          <p14:tracePt t="341125" x="3598863" y="5956300"/>
          <p14:tracePt t="341140" x="3562350" y="5956300"/>
          <p14:tracePt t="341157" x="3544888" y="5956300"/>
          <p14:tracePt t="341174" x="3500438" y="5956300"/>
          <p14:tracePt t="341190" x="3490913" y="5956300"/>
          <p14:tracePt t="341208" x="3419475" y="5975350"/>
          <p14:tracePt t="341225" x="3402013" y="5975350"/>
          <p14:tracePt t="341240" x="3394075" y="5975350"/>
          <p14:tracePt t="341257" x="3384550" y="5975350"/>
          <p14:tracePt t="341316" x="3375025" y="5975350"/>
          <p14:tracePt t="341393" x="3384550" y="5975350"/>
          <p14:tracePt t="341400" x="3394075" y="5975350"/>
          <p14:tracePt t="341409" x="3402013" y="5975350"/>
          <p14:tracePt t="341425" x="3429000" y="5975350"/>
          <p14:tracePt t="341441" x="3455988" y="5975350"/>
          <p14:tracePt t="341456" x="3490913" y="5975350"/>
          <p14:tracePt t="341490" x="3500438" y="5975350"/>
          <p14:tracePt t="341547" x="3500438" y="5965825"/>
          <p14:tracePt t="341563" x="3500438" y="5929313"/>
          <p14:tracePt t="341577" x="3500438" y="5876925"/>
          <p14:tracePt t="341585" x="3500438" y="5867400"/>
          <p14:tracePt t="341593" x="3500438" y="5849938"/>
          <p14:tracePt t="341609" x="3473450" y="5795963"/>
          <p14:tracePt t="341624" x="3465513" y="5778500"/>
          <p14:tracePt t="341640" x="3446463" y="5768975"/>
          <p14:tracePt t="341693" x="3438525" y="5768975"/>
          <p14:tracePt t="341708" x="3411538" y="5768975"/>
          <p14:tracePt t="341731" x="3394075" y="5778500"/>
          <p14:tracePt t="341739" x="3394075" y="5786438"/>
          <p14:tracePt t="341747" x="3384550" y="5786438"/>
          <p14:tracePt t="341757" x="3375025" y="5795963"/>
          <p14:tracePt t="341774" x="3357563" y="5813425"/>
          <p14:tracePt t="341790" x="3340100" y="5822950"/>
          <p14:tracePt t="341809" x="3330575" y="5857875"/>
          <p14:tracePt t="341824" x="3303588" y="5929313"/>
          <p14:tracePt t="341840" x="3303588" y="5948363"/>
          <p14:tracePt t="341857" x="3303588" y="5992813"/>
          <p14:tracePt t="341874" x="3295650" y="6027738"/>
          <p14:tracePt t="341890" x="3295650" y="6046788"/>
          <p14:tracePt t="341909" x="3303588" y="6054725"/>
          <p14:tracePt t="341924" x="3348038" y="6054725"/>
          <p14:tracePt t="341940" x="3411538" y="6054725"/>
          <p14:tracePt t="341957" x="3473450" y="6054725"/>
          <p14:tracePt t="341974" x="3536950" y="6037263"/>
          <p14:tracePt t="341990" x="3581400" y="6037263"/>
          <p14:tracePt t="342007" x="3652838" y="6027738"/>
          <p14:tracePt t="342025" x="3670300" y="6019800"/>
          <p14:tracePt t="342040" x="3670300" y="6000750"/>
          <p14:tracePt t="342057" x="3670300" y="5965825"/>
          <p14:tracePt t="342074" x="3670300" y="5948363"/>
          <p14:tracePt t="342090" x="3670300" y="5903913"/>
          <p14:tracePt t="342107" x="3670300" y="5884863"/>
          <p14:tracePt t="342124" x="3670300" y="5867400"/>
          <p14:tracePt t="342140" x="3660775" y="5867400"/>
          <p14:tracePt t="342157" x="3652838" y="5867400"/>
          <p14:tracePt t="342174" x="3643313" y="5867400"/>
          <p14:tracePt t="342190" x="3598863" y="5867400"/>
          <p14:tracePt t="342207" x="3554413" y="5876925"/>
          <p14:tracePt t="342224" x="3509963" y="5876925"/>
          <p14:tracePt t="342240" x="3490913" y="5876925"/>
          <p14:tracePt t="342257" x="3473450" y="5884863"/>
          <p14:tracePt t="342274" x="3446463" y="5894388"/>
          <p14:tracePt t="342290" x="3438525" y="5911850"/>
          <p14:tracePt t="342307" x="3446463" y="6010275"/>
          <p14:tracePt t="342325" x="3455988" y="6046788"/>
          <p14:tracePt t="342341" x="3465513" y="6054725"/>
          <p14:tracePt t="342357" x="3465513" y="6072188"/>
          <p14:tracePt t="342391" x="3509963" y="6072188"/>
          <p14:tracePt t="342407" x="3536950" y="6072188"/>
          <p14:tracePt t="342424" x="3562350" y="6064250"/>
          <p14:tracePt t="342440" x="3571875" y="6027738"/>
          <p14:tracePt t="342457" x="3608388" y="5975350"/>
          <p14:tracePt t="342474" x="3616325" y="5956300"/>
          <p14:tracePt t="342490" x="3616325" y="5938838"/>
          <p14:tracePt t="342552" x="3608388" y="5938838"/>
          <p14:tracePt t="342561" x="3581400" y="5929313"/>
          <p14:tracePt t="342574" x="3571875" y="5929313"/>
          <p14:tracePt t="342590" x="3562350" y="5929313"/>
          <p14:tracePt t="342608" x="3562350" y="5938838"/>
          <p14:tracePt t="342624" x="3544888" y="5965825"/>
          <p14:tracePt t="342640" x="3544888" y="5992813"/>
          <p14:tracePt t="342657" x="3544888" y="6000750"/>
          <p14:tracePt t="342674" x="3536950" y="6027738"/>
          <p14:tracePt t="342690" x="3536950" y="6054725"/>
          <p14:tracePt t="342707" x="3536950" y="6064250"/>
          <p14:tracePt t="342724" x="3544888" y="6072188"/>
          <p14:tracePt t="342740" x="3571875" y="6091238"/>
          <p14:tracePt t="342757" x="3608388" y="6099175"/>
          <p14:tracePt t="342774" x="3625850" y="6099175"/>
          <p14:tracePt t="342791" x="3679825" y="6081713"/>
          <p14:tracePt t="342807" x="3732213" y="6019800"/>
          <p14:tracePt t="342824" x="3813175" y="6010275"/>
          <p14:tracePt t="342841" x="3902075" y="5992813"/>
          <p14:tracePt t="342857" x="3973513" y="5975350"/>
          <p14:tracePt t="342875" x="4044950" y="5965825"/>
          <p14:tracePt t="342891" x="4071938" y="5956300"/>
          <p14:tracePt t="342907" x="4108450" y="5921375"/>
          <p14:tracePt t="342924" x="4152900" y="5921375"/>
          <p14:tracePt t="342940" x="4179888" y="5903913"/>
          <p14:tracePt t="342957" x="4197350" y="5894388"/>
          <p14:tracePt t="342975" x="4197350" y="5884863"/>
          <p14:tracePt t="342990" x="4197350" y="5867400"/>
          <p14:tracePt t="343099" x="4187825" y="5867400"/>
          <p14:tracePt t="343107" x="4179888" y="5867400"/>
          <p14:tracePt t="343121" x="4170363" y="5867400"/>
          <p14:tracePt t="343137" x="4160838" y="5876925"/>
          <p14:tracePt t="343145" x="4152900" y="5876925"/>
          <p14:tracePt t="343158" x="4116388" y="5884863"/>
          <p14:tracePt t="343175" x="4062413" y="5884863"/>
          <p14:tracePt t="343190" x="4044950" y="5911850"/>
          <p14:tracePt t="343207" x="4017963" y="5921375"/>
          <p14:tracePt t="343224" x="4000500" y="5921375"/>
          <p14:tracePt t="343257" x="3990975" y="5921375"/>
          <p14:tracePt t="343283" x="3990975" y="5929313"/>
          <p14:tracePt t="343321" x="3983038" y="5929313"/>
          <p14:tracePt t="343367" x="3983038" y="5921375"/>
          <p14:tracePt t="343375" x="3990975" y="5921375"/>
          <p14:tracePt t="343383" x="4010025" y="5921375"/>
          <p14:tracePt t="343392" x="4017963" y="5894388"/>
          <p14:tracePt t="343407" x="4037013" y="5876925"/>
          <p14:tracePt t="343424" x="4062413" y="5840413"/>
          <p14:tracePt t="343440" x="4098925" y="5840413"/>
          <p14:tracePt t="343457" x="4125913" y="5813425"/>
          <p14:tracePt t="343475" x="4170363" y="5786438"/>
          <p14:tracePt t="343491" x="4205288" y="5761038"/>
          <p14:tracePt t="343507" x="4214813" y="5741988"/>
          <p14:tracePt t="343524" x="4224338" y="5741988"/>
          <p14:tracePt t="343637" x="4205288" y="5761038"/>
          <p14:tracePt t="343643" x="4205288" y="5768975"/>
          <p14:tracePt t="343657" x="4197350" y="5778500"/>
          <p14:tracePt t="343675" x="4160838" y="5822950"/>
          <p14:tracePt t="343691" x="4133850" y="5840413"/>
          <p14:tracePt t="343707" x="4108450" y="5894388"/>
          <p14:tracePt t="343724" x="4071938" y="5929313"/>
          <p14:tracePt t="343740" x="4044950" y="5938838"/>
          <p14:tracePt t="343757" x="4010025" y="5948363"/>
          <p14:tracePt t="343875" x="4017963" y="5938838"/>
          <p14:tracePt t="343882" x="4037013" y="5929313"/>
          <p14:tracePt t="343890" x="4054475" y="5911850"/>
          <p14:tracePt t="343907" x="4108450" y="5876925"/>
          <p14:tracePt t="343923" x="4152900" y="5840413"/>
          <p14:tracePt t="343940" x="4187825" y="5832475"/>
          <p14:tracePt t="343957" x="4224338" y="5813425"/>
          <p14:tracePt t="343973" x="4259263" y="5795963"/>
          <p14:tracePt t="343990" x="4276725" y="5795963"/>
          <p14:tracePt t="344007" x="4286250" y="5795963"/>
          <p14:tracePt t="344097" x="4259263" y="5795963"/>
          <p14:tracePt t="344105" x="4241800" y="5795963"/>
          <p14:tracePt t="344113" x="4214813" y="5805488"/>
          <p14:tracePt t="344124" x="4187825" y="5805488"/>
          <p14:tracePt t="344140" x="4160838" y="5822950"/>
          <p14:tracePt t="344159" x="4044950" y="5849938"/>
          <p14:tracePt t="344174" x="4017963" y="5857875"/>
          <p14:tracePt t="344190" x="4000500" y="5857875"/>
          <p14:tracePt t="344207" x="3973513" y="5857875"/>
          <p14:tracePt t="344224" x="3946525" y="5867400"/>
          <p14:tracePt t="344240" x="3938588" y="5867400"/>
          <p14:tracePt t="344343" x="3938588" y="5884863"/>
          <p14:tracePt t="344397" x="3956050" y="5867400"/>
          <p14:tracePt t="344406" x="4000500" y="5857875"/>
          <p14:tracePt t="344412" x="4017963" y="5857875"/>
          <p14:tracePt t="344424" x="4071938" y="5840413"/>
          <p14:tracePt t="344440" x="4133850" y="5813425"/>
          <p14:tracePt t="344457" x="4232275" y="5813425"/>
          <p14:tracePt t="344474" x="4348163" y="5751513"/>
          <p14:tracePt t="344491" x="4384675" y="5751513"/>
          <p14:tracePt t="344507" x="4402138" y="5734050"/>
          <p14:tracePt t="344619" x="4394200" y="5741988"/>
          <p14:tracePt t="344627" x="4384675" y="5741988"/>
          <p14:tracePt t="344644" x="4384675" y="5761038"/>
          <p14:tracePt t="344657" x="4330700" y="5786438"/>
          <p14:tracePt t="344674" x="4295775" y="5795963"/>
          <p14:tracePt t="344691" x="4259263" y="5832475"/>
          <p14:tracePt t="344707" x="4232275" y="5832475"/>
          <p14:tracePt t="344724" x="4197350" y="5840413"/>
          <p14:tracePt t="344741" x="4179888" y="5849938"/>
          <p14:tracePt t="344757" x="4143375" y="5876925"/>
          <p14:tracePt t="344774" x="4133850" y="5876925"/>
          <p14:tracePt t="344791" x="4125913" y="5876925"/>
          <p14:tracePt t="344807" x="4116388" y="5884863"/>
          <p14:tracePt t="344824" x="4108450" y="5884863"/>
          <p14:tracePt t="344903" x="4108450" y="5876925"/>
          <p14:tracePt t="344911" x="4108450" y="5857875"/>
          <p14:tracePt t="344924" x="4108450" y="5849938"/>
          <p14:tracePt t="344941" x="4116388" y="5832475"/>
          <p14:tracePt t="344957" x="4187825" y="5813425"/>
          <p14:tracePt t="344974" x="4224338" y="5778500"/>
          <p14:tracePt t="344990" x="4251325" y="5751513"/>
          <p14:tracePt t="345007" x="4268788" y="5741988"/>
          <p14:tracePt t="345049" x="4268788" y="5734050"/>
          <p14:tracePt t="345111" x="4259263" y="5741988"/>
          <p14:tracePt t="345127" x="4251325" y="5751513"/>
          <p14:tracePt t="345135" x="4241800" y="5761038"/>
          <p14:tracePt t="345150" x="4214813" y="5778500"/>
          <p14:tracePt t="345158" x="4179888" y="5786438"/>
          <p14:tracePt t="345174" x="4160838" y="5813425"/>
          <p14:tracePt t="345191" x="4125913" y="5822950"/>
          <p14:tracePt t="345207" x="4044950" y="5857875"/>
          <p14:tracePt t="345224" x="4017963" y="5867400"/>
          <p14:tracePt t="345241" x="3965575" y="5894388"/>
          <p14:tracePt t="345258" x="3946525" y="5894388"/>
          <p14:tracePt t="345274" x="3938588" y="5894388"/>
          <p14:tracePt t="345290" x="3938588" y="5903913"/>
          <p14:tracePt t="345396" x="3938588" y="5894388"/>
          <p14:tracePt t="345403" x="3938588" y="5884863"/>
          <p14:tracePt t="345511" x="3919538" y="5884863"/>
          <p14:tracePt t="345520" x="3894138" y="5884863"/>
          <p14:tracePt t="345528" x="3884613" y="5884863"/>
          <p14:tracePt t="345543" x="3857625" y="5876925"/>
          <p14:tracePt t="345558" x="3830638" y="5876925"/>
          <p14:tracePt t="345574" x="3813175" y="5876925"/>
          <p14:tracePt t="345591" x="3795713" y="5876925"/>
          <p14:tracePt t="345608" x="3768725" y="5849938"/>
          <p14:tracePt t="345625" x="3724275" y="5832475"/>
          <p14:tracePt t="345641" x="3687763" y="5751513"/>
          <p14:tracePt t="345658" x="3679825" y="5724525"/>
          <p14:tracePt t="345674" x="3652838" y="5715000"/>
          <p14:tracePt t="345691" x="3643313" y="5680075"/>
          <p14:tracePt t="345707" x="3633788" y="5670550"/>
          <p14:tracePt t="345724" x="3625850" y="5670550"/>
          <p14:tracePt t="345796" x="3616325" y="5670550"/>
          <p14:tracePt t="345872" x="3608388" y="5680075"/>
          <p14:tracePt t="345880" x="3608388" y="5697538"/>
          <p14:tracePt t="345891" x="3608388" y="5707063"/>
          <p14:tracePt t="345907" x="3608388" y="5715000"/>
          <p14:tracePt t="346018" x="3598863" y="5715000"/>
          <p14:tracePt t="346034" x="3598863" y="5707063"/>
          <p14:tracePt t="346049" x="3581400" y="5689600"/>
          <p14:tracePt t="346156" x="3581400" y="5707063"/>
          <p14:tracePt t="346164" x="3581400" y="5724525"/>
          <p14:tracePt t="346174" x="3581400" y="5741988"/>
          <p14:tracePt t="346296" x="3589338" y="5751513"/>
          <p14:tracePt t="346309" x="3598863" y="5751513"/>
          <p14:tracePt t="346325" x="3608388" y="5751513"/>
          <p14:tracePt t="346341" x="3616325" y="5751513"/>
          <p14:tracePt t="346347" x="3625850" y="5751513"/>
          <p14:tracePt t="346357" x="3660775" y="5751513"/>
          <p14:tracePt t="346373" x="3741738" y="5734050"/>
          <p14:tracePt t="346390" x="3848100" y="5751513"/>
          <p14:tracePt t="346407" x="3983038" y="5751513"/>
          <p14:tracePt t="346423" x="4062413" y="5751513"/>
          <p14:tracePt t="346440" x="4160838" y="5751513"/>
          <p14:tracePt t="346457" x="4179888" y="5741988"/>
          <p14:tracePt t="346474" x="4187825" y="5741988"/>
          <p14:tracePt t="346491" x="4205288" y="5741988"/>
          <p14:tracePt t="346507" x="4214813" y="5741988"/>
          <p14:tracePt t="346525" x="4224338" y="5734050"/>
          <p14:tracePt t="346541" x="4232275" y="5715000"/>
          <p14:tracePt t="346580" x="4241800" y="5715000"/>
          <p14:tracePt t="346594" x="4251325" y="5715000"/>
          <p14:tracePt t="346601" x="4259263" y="5707063"/>
          <p14:tracePt t="346617" x="4276725" y="5707063"/>
          <p14:tracePt t="346626" x="4286250" y="5707063"/>
          <p14:tracePt t="346730" x="4259263" y="5715000"/>
          <p14:tracePt t="346738" x="4251325" y="5724525"/>
          <p14:tracePt t="346746" x="4214813" y="5724525"/>
          <p14:tracePt t="346757" x="4205288" y="5741988"/>
          <p14:tracePt t="346773" x="4179888" y="5761038"/>
          <p14:tracePt t="346790" x="4143375" y="5786438"/>
          <p14:tracePt t="346807" x="4098925" y="5832475"/>
          <p14:tracePt t="346823" x="4037013" y="5894388"/>
          <p14:tracePt t="346840" x="3983038" y="5911850"/>
          <p14:tracePt t="346857" x="3956050" y="5929313"/>
          <p14:tracePt t="346873" x="3919538" y="5938838"/>
          <p14:tracePt t="346907" x="3911600" y="5948363"/>
          <p14:tracePt t="347010" x="3929063" y="5948363"/>
          <p14:tracePt t="347016" x="3938588" y="5948363"/>
          <p14:tracePt t="347024" x="3973513" y="5921375"/>
          <p14:tracePt t="347041" x="4037013" y="5884863"/>
          <p14:tracePt t="347058" x="4116388" y="5867400"/>
          <p14:tracePt t="347074" x="4143375" y="5857875"/>
          <p14:tracePt t="347091" x="4179888" y="5857875"/>
          <p14:tracePt t="347109" x="4224338" y="5849938"/>
          <p14:tracePt t="347141" x="4232275" y="5849938"/>
          <p14:tracePt t="347158" x="4232275" y="5840413"/>
          <p14:tracePt t="347174" x="4241800" y="5832475"/>
          <p14:tracePt t="347191" x="4241800" y="5813425"/>
          <p14:tracePt t="347285" x="4205288" y="5832475"/>
          <p14:tracePt t="347294" x="4197350" y="5840413"/>
          <p14:tracePt t="347308" x="4133850" y="5849938"/>
          <p14:tracePt t="347325" x="4089400" y="5876925"/>
          <p14:tracePt t="347340" x="4054475" y="5876925"/>
          <p14:tracePt t="347357" x="4027488" y="5894388"/>
          <p14:tracePt t="347374" x="4000500" y="5894388"/>
          <p14:tracePt t="347407" x="3990975" y="5911850"/>
          <p14:tracePt t="347424" x="3983038" y="5921375"/>
          <p14:tracePt t="347524" x="3983038" y="5903913"/>
          <p14:tracePt t="347532" x="3990975" y="5894388"/>
          <p14:tracePt t="347541" x="3990975" y="5884863"/>
          <p14:tracePt t="347558" x="4037013" y="5876925"/>
          <p14:tracePt t="347574" x="4116388" y="5832475"/>
          <p14:tracePt t="347591" x="4170363" y="5822950"/>
          <p14:tracePt t="347608" x="4232275" y="5786438"/>
          <p14:tracePt t="347624" x="4330700" y="5741988"/>
          <p14:tracePt t="347641" x="4367213" y="5741988"/>
          <p14:tracePt t="347658" x="4375150" y="5734050"/>
          <p14:tracePt t="347808" x="4348163" y="5751513"/>
          <p14:tracePt t="347816" x="4322763" y="5761038"/>
          <p14:tracePt t="347824" x="4322763" y="5768975"/>
          <p14:tracePt t="347841" x="4295775" y="5778500"/>
          <p14:tracePt t="347858" x="4241800" y="5795963"/>
          <p14:tracePt t="347875" x="4232275" y="5813425"/>
          <p14:tracePt t="347892" x="4187825" y="5840413"/>
          <p14:tracePt t="347908" x="4179888" y="5840413"/>
          <p14:tracePt t="347941" x="4170363" y="5840413"/>
          <p14:tracePt t="347958" x="4143375" y="5840413"/>
          <p14:tracePt t="347975" x="4089400" y="5857875"/>
          <p14:tracePt t="347992" x="4081463" y="5857875"/>
          <p14:tracePt t="348008" x="4062413" y="5867400"/>
          <p14:tracePt t="348146" x="4054475" y="5867400"/>
          <p14:tracePt t="348170" x="4062413" y="5867400"/>
          <p14:tracePt t="348176" x="4071938" y="5867400"/>
          <p14:tracePt t="348193" x="4116388" y="5857875"/>
          <p14:tracePt t="348208" x="4214813" y="5840413"/>
          <p14:tracePt t="348225" x="4295775" y="5786438"/>
          <p14:tracePt t="348241" x="4357688" y="5778500"/>
          <p14:tracePt t="348257" x="4402138" y="5768975"/>
          <p14:tracePt t="348274" x="4419600" y="5768975"/>
          <p14:tracePt t="348291" x="4429125" y="5761038"/>
          <p14:tracePt t="348468" x="4429125" y="5768975"/>
          <p14:tracePt t="348484" x="4419600" y="5768975"/>
          <p14:tracePt t="348500" x="4411663" y="5768975"/>
          <p14:tracePt t="348508" x="4402138" y="5768975"/>
          <p14:tracePt t="348524" x="4402138" y="5778500"/>
          <p14:tracePt t="348541" x="4402138" y="5786438"/>
          <p14:tracePt t="348558" x="4384675" y="5786438"/>
          <p14:tracePt t="348576" x="4357688" y="5786438"/>
          <p14:tracePt t="348654" x="4348163" y="5786438"/>
          <p14:tracePt t="348660" x="4340225" y="5786438"/>
          <p14:tracePt t="348952" x="4330700" y="5786438"/>
          <p14:tracePt t="348976" x="4330700" y="5795963"/>
          <p14:tracePt t="349236" x="4322763" y="5795963"/>
          <p14:tracePt t="349244" x="4313238" y="5805488"/>
          <p14:tracePt t="349258" x="4295775" y="5813425"/>
          <p14:tracePt t="349274" x="4214813" y="5832475"/>
          <p14:tracePt t="349291" x="4152900" y="5857875"/>
          <p14:tracePt t="349308" x="4089400" y="5894388"/>
          <p14:tracePt t="349324" x="4027488" y="5894388"/>
          <p14:tracePt t="349341" x="3965575" y="5921375"/>
          <p14:tracePt t="349358" x="3938588" y="5921375"/>
          <p14:tracePt t="349374" x="3875088" y="5929313"/>
          <p14:tracePt t="349391" x="3830638" y="5956300"/>
          <p14:tracePt t="349408" x="3803650" y="5956300"/>
          <p14:tracePt t="349424" x="3768725" y="5965825"/>
          <p14:tracePt t="349441" x="3751263" y="5983288"/>
          <p14:tracePt t="349458" x="3714750" y="5983288"/>
          <p14:tracePt t="349474" x="3670300" y="5992813"/>
          <p14:tracePt t="349491" x="3643313" y="6010275"/>
          <p14:tracePt t="349508" x="3625850" y="6010275"/>
          <p14:tracePt t="349526" x="3589338" y="6019800"/>
          <p14:tracePt t="349541" x="3544888" y="6027738"/>
          <p14:tracePt t="349545" x="3509963" y="6027738"/>
          <p14:tracePt t="349558" x="3482975" y="6037263"/>
          <p14:tracePt t="349575" x="3429000" y="6072188"/>
          <p14:tracePt t="349591" x="3402013" y="6091238"/>
          <p14:tracePt t="349660" x="3411538" y="6081713"/>
          <p14:tracePt t="349666" x="3429000" y="6064250"/>
          <p14:tracePt t="349675" x="3455988" y="6064250"/>
          <p14:tracePt t="349691" x="3562350" y="6037263"/>
          <p14:tracePt t="349708" x="3643313" y="6027738"/>
          <p14:tracePt t="349725" x="3705225" y="6027738"/>
          <p14:tracePt t="349741" x="3776663" y="6027738"/>
          <p14:tracePt t="349758" x="3813175" y="6019800"/>
          <p14:tracePt t="349774" x="3830638" y="6019800"/>
          <p14:tracePt t="349828" x="3822700" y="6019800"/>
          <p14:tracePt t="349836" x="3813175" y="6019800"/>
          <p14:tracePt t="349844" x="3803650" y="6019800"/>
          <p14:tracePt t="349857" x="3768725" y="6019800"/>
          <p14:tracePt t="349874" x="3724275" y="6046788"/>
          <p14:tracePt t="349891" x="3616325" y="6046788"/>
          <p14:tracePt t="349908" x="3517900" y="6046788"/>
          <p14:tracePt t="349925" x="3446463" y="6046788"/>
          <p14:tracePt t="349941" x="3411538" y="6046788"/>
          <p14:tracePt t="349958" x="3367088" y="6054725"/>
          <p14:tracePt t="349975" x="3357563" y="6054725"/>
          <p14:tracePt t="350036" x="3384550" y="6054725"/>
          <p14:tracePt t="350044" x="3419475" y="6037263"/>
          <p14:tracePt t="350058" x="3500438" y="6010275"/>
          <p14:tracePt t="350075" x="3625850" y="5983288"/>
          <p14:tracePt t="350091" x="3741738" y="5956300"/>
          <p14:tracePt t="350108" x="3786188" y="5956300"/>
          <p14:tracePt t="350125" x="3813175" y="5956300"/>
          <p14:tracePt t="350141" x="3822700" y="5956300"/>
          <p14:tracePt t="350250" x="3803650" y="5956300"/>
          <p14:tracePt t="350258" x="3786188" y="5938838"/>
          <p14:tracePt t="350266" x="3741738" y="5929313"/>
          <p14:tracePt t="350276" x="3705225" y="5929313"/>
          <p14:tracePt t="350291" x="3652838" y="5929313"/>
          <p14:tracePt t="350308" x="3598863" y="5929313"/>
          <p14:tracePt t="350325" x="3581400" y="5929313"/>
          <p14:tracePt t="350341" x="3571875" y="5938838"/>
          <p14:tracePt t="350389" x="3598863" y="5938838"/>
          <p14:tracePt t="350396" x="3670300" y="5956300"/>
          <p14:tracePt t="350408" x="3724275" y="5956300"/>
          <p14:tracePt t="350424" x="3830638" y="5965825"/>
          <p14:tracePt t="350443" x="3929063" y="5965825"/>
          <p14:tracePt t="350458" x="3965575" y="5965825"/>
          <p14:tracePt t="350474" x="3973513" y="5965825"/>
          <p14:tracePt t="350508" x="3973513" y="5975350"/>
          <p14:tracePt t="350528" x="3965575" y="5992813"/>
          <p14:tracePt t="350543" x="3884613" y="5992813"/>
          <p14:tracePt t="350558" x="3803650" y="6000750"/>
          <p14:tracePt t="350575" x="3697288" y="6019800"/>
          <p14:tracePt t="350591" x="3536950" y="6064250"/>
          <p14:tracePt t="350608" x="3411538" y="6072188"/>
          <p14:tracePt t="350625" x="3295650" y="6091238"/>
          <p14:tracePt t="350641" x="3286125" y="6099175"/>
          <p14:tracePt t="350720" x="3313113" y="6099175"/>
          <p14:tracePt t="350727" x="3330575" y="6099175"/>
          <p14:tracePt t="350743" x="3384550" y="6091238"/>
          <p14:tracePt t="350758" x="3402013" y="6091238"/>
          <p14:tracePt t="350804" x="3411538" y="6091238"/>
          <p14:tracePt t="350813" x="3411538" y="6081713"/>
          <p14:tracePt t="350825" x="3482975" y="6054725"/>
          <p14:tracePt t="350843" x="3581400" y="6010275"/>
          <p14:tracePt t="350858" x="3679825" y="5956300"/>
          <p14:tracePt t="350874" x="3776663" y="5921375"/>
          <p14:tracePt t="350891" x="3884613" y="5903913"/>
          <p14:tracePt t="350908" x="3965575" y="5894388"/>
          <p14:tracePt t="350926" x="4017963" y="5867400"/>
          <p14:tracePt t="350943" x="4037013" y="5857875"/>
          <p14:tracePt t="350958" x="4062413" y="5832475"/>
          <p14:tracePt t="350975" x="4071938" y="5805488"/>
          <p14:tracePt t="350991" x="4081463" y="5778500"/>
          <p14:tracePt t="351008" x="4089400" y="5778500"/>
          <p14:tracePt t="351297" x="4098925" y="5778500"/>
          <p14:tracePt t="351703" x="4098925" y="5786438"/>
          <p14:tracePt t="351711" x="4098925" y="5805488"/>
          <p14:tracePt t="351727" x="4081463" y="5822950"/>
          <p14:tracePt t="351741" x="4071938" y="5849938"/>
          <p14:tracePt t="351879" x="4071938" y="5840413"/>
          <p14:tracePt t="351887" x="4071938" y="5832475"/>
          <p14:tracePt t="351895" x="4071938" y="5822950"/>
          <p14:tracePt t="351908" x="4081463" y="5813425"/>
          <p14:tracePt t="351925" x="4125913" y="5795963"/>
          <p14:tracePt t="351941" x="4170363" y="5786438"/>
          <p14:tracePt t="351958" x="4251325" y="5761038"/>
          <p14:tracePt t="351975" x="4322763" y="5751513"/>
          <p14:tracePt t="351991" x="4384675" y="5751513"/>
          <p14:tracePt t="352008" x="4465638" y="5751513"/>
          <p14:tracePt t="352025" x="4608513" y="5724525"/>
          <p14:tracePt t="352042" x="4687888" y="5724525"/>
          <p14:tracePt t="352058" x="4759325" y="5707063"/>
          <p14:tracePt t="352075" x="4875213" y="5680075"/>
          <p14:tracePt t="352091" x="4956175" y="5653088"/>
          <p14:tracePt t="352108" x="5153025" y="5618163"/>
          <p14:tracePt t="352125" x="5322888" y="5608638"/>
          <p14:tracePt t="352142" x="5465763" y="5546725"/>
          <p14:tracePt t="352158" x="5589588" y="5546725"/>
          <p14:tracePt t="352175" x="5653088" y="5537200"/>
          <p14:tracePt t="352191" x="5680075" y="5519738"/>
          <p14:tracePt t="352249" x="5661025" y="5519738"/>
          <p14:tracePt t="352257" x="5616575" y="5527675"/>
          <p14:tracePt t="352265" x="5581650" y="5537200"/>
          <p14:tracePt t="352275" x="5527675" y="5537200"/>
          <p14:tracePt t="352292" x="5411788" y="5564188"/>
          <p14:tracePt t="352308" x="5286375" y="5564188"/>
          <p14:tracePt t="352325" x="5116513" y="5581650"/>
          <p14:tracePt t="352341" x="5089525" y="5581650"/>
          <p14:tracePt t="352358" x="5081588" y="5591175"/>
          <p14:tracePt t="352417" x="5089525" y="5591175"/>
          <p14:tracePt t="352424" x="5108575" y="5581650"/>
          <p14:tracePt t="352433" x="5135563" y="5581650"/>
          <p14:tracePt t="352441" x="5187950" y="5564188"/>
          <p14:tracePt t="352458" x="5268913" y="5564188"/>
          <p14:tracePt t="352475" x="5357813" y="5564188"/>
          <p14:tracePt t="352491" x="5394325" y="5554663"/>
          <p14:tracePt t="352508" x="5429250" y="5546725"/>
          <p14:tracePt t="352571" x="5394325" y="5554663"/>
          <p14:tracePt t="352579" x="5349875" y="5572125"/>
          <p14:tracePt t="352592" x="5313363" y="5581650"/>
          <p14:tracePt t="352608" x="5153025" y="5599113"/>
          <p14:tracePt t="352625" x="5108575" y="5599113"/>
          <p14:tracePt t="352641" x="5054600" y="5599113"/>
          <p14:tracePt t="352741" x="5054600" y="5591175"/>
          <p14:tracePt t="352799" x="5054600" y="5572125"/>
          <p14:tracePt t="352832" x="5064125" y="5572125"/>
          <p14:tracePt t="353155" x="5081588" y="5554663"/>
          <p14:tracePt t="353163" x="5081588" y="5546725"/>
          <p14:tracePt t="353175" x="5081588" y="5537200"/>
          <p14:tracePt t="353193" x="5081588" y="5483225"/>
          <p14:tracePt t="353208" x="5081588" y="5448300"/>
          <p14:tracePt t="353225" x="5081588" y="5438775"/>
          <p14:tracePt t="353331" x="5089525" y="5438775"/>
          <p14:tracePt t="358948" x="5081588" y="5438775"/>
          <p14:tracePt t="358965" x="5064125" y="5438775"/>
          <p14:tracePt t="358972" x="5054600" y="5438775"/>
          <p14:tracePt t="358988" x="5045075" y="5438775"/>
          <p14:tracePt t="359002" x="5037138" y="5429250"/>
          <p14:tracePt t="359011" x="5037138" y="5421313"/>
          <p14:tracePt t="359026" x="5027613" y="5394325"/>
          <p14:tracePt t="359194" x="5018088" y="5394325"/>
          <p14:tracePt t="359739" x="5018088" y="5384800"/>
          <p14:tracePt t="360838" x="5010150" y="5384800"/>
          <p14:tracePt t="360854" x="5010150" y="5376863"/>
          <p14:tracePt t="360862" x="5000625" y="5367338"/>
          <p14:tracePt t="360876" x="5000625" y="5357813"/>
          <p14:tracePt t="360892" x="4983163" y="5349875"/>
          <p14:tracePt t="365365" x="4983163" y="5340350"/>
          <p14:tracePt t="365379" x="4983163" y="5305425"/>
          <p14:tracePt t="365387" x="4983163" y="5259388"/>
          <p14:tracePt t="365395" x="4983163" y="5224463"/>
          <p14:tracePt t="365412" x="4983163" y="5153025"/>
          <p14:tracePt t="365426" x="4983163" y="5108575"/>
          <p14:tracePt t="365443" x="4983163" y="5072063"/>
          <p14:tracePt t="365460" x="4973638" y="5027613"/>
          <p14:tracePt t="365476" x="4973638" y="4965700"/>
          <p14:tracePt t="365495" x="4938713" y="4876800"/>
          <p14:tracePt t="365511" x="4911725" y="4849813"/>
          <p14:tracePt t="365526" x="4894263" y="4822825"/>
          <p14:tracePt t="365543" x="4867275" y="4786313"/>
          <p14:tracePt t="365560" x="4857750" y="4741863"/>
          <p14:tracePt t="365577" x="4848225" y="4733925"/>
          <p14:tracePt t="365593" x="4830763" y="4724400"/>
          <p14:tracePt t="365641" x="4822825" y="4724400"/>
          <p14:tracePt t="365895" x="4822825" y="4714875"/>
          <p14:tracePt t="366401" x="4803775" y="4714875"/>
          <p14:tracePt t="366417" x="4803775" y="4724400"/>
          <p14:tracePt t="366425" x="4803775" y="4741863"/>
          <p14:tracePt t="366433" x="4803775" y="4751388"/>
          <p14:tracePt t="366443" x="4795838" y="4768850"/>
          <p14:tracePt t="366460" x="4786313" y="4795838"/>
          <p14:tracePt t="366476" x="4776788" y="4830763"/>
          <p14:tracePt t="366494" x="4776788" y="4857750"/>
          <p14:tracePt t="366510" x="4786313" y="4857750"/>
          <p14:tracePt t="366527" x="4786313" y="4867275"/>
          <p14:tracePt t="366543" x="4795838" y="4867275"/>
          <p14:tracePt t="366562" x="4795838" y="4876800"/>
          <p14:tracePt t="366817" x="4803775" y="4867275"/>
          <p14:tracePt t="366824" x="4803775" y="4857750"/>
          <p14:tracePt t="366839" x="4822825" y="4849813"/>
          <p14:tracePt t="366846" x="4840288" y="4840288"/>
          <p14:tracePt t="366859" x="4848225" y="4840288"/>
          <p14:tracePt t="366877" x="4884738" y="4830763"/>
          <p14:tracePt t="366893" x="4902200" y="4830763"/>
          <p14:tracePt t="366910" x="4911725" y="4830763"/>
          <p14:tracePt t="366985" x="4911725" y="4840288"/>
          <p14:tracePt t="367047" x="4921250" y="4840288"/>
          <p14:tracePt t="367355" x="4911725" y="4840288"/>
          <p14:tracePt t="367363" x="4884738" y="4849813"/>
          <p14:tracePt t="367377" x="4840288" y="4876800"/>
          <p14:tracePt t="367393" x="4625975" y="4921250"/>
          <p14:tracePt t="367410" x="4473575" y="4956175"/>
          <p14:tracePt t="367427" x="4357688" y="5000625"/>
          <p14:tracePt t="367443" x="4241800" y="5000625"/>
          <p14:tracePt t="367460" x="4010025" y="5037138"/>
          <p14:tracePt t="367477" x="3608388" y="5108575"/>
          <p14:tracePt t="367493" x="3367088" y="5126038"/>
          <p14:tracePt t="367510" x="3143250" y="5162550"/>
          <p14:tracePt t="367526" x="2946400" y="5180013"/>
          <p14:tracePt t="367544" x="2786063" y="5241925"/>
          <p14:tracePt t="367547" x="2679700" y="5295900"/>
          <p14:tracePt t="367561" x="2446338" y="5384800"/>
          <p14:tracePt t="367577" x="2357438" y="5421313"/>
          <p14:tracePt t="367593" x="2322513" y="5448300"/>
          <p14:tracePt t="367610" x="2312988" y="5448300"/>
          <p14:tracePt t="367769" x="2312988" y="5429250"/>
          <p14:tracePt t="367778" x="2312988" y="5421313"/>
          <p14:tracePt t="367786" x="2312988" y="5402263"/>
          <p14:tracePt t="367794" x="2322513" y="5394325"/>
          <p14:tracePt t="367810" x="2393950" y="5357813"/>
          <p14:tracePt t="367827" x="2490788" y="5305425"/>
          <p14:tracePt t="367843" x="2625725" y="5259388"/>
          <p14:tracePt t="367861" x="2973388" y="5187950"/>
          <p14:tracePt t="367877" x="3170238" y="5153025"/>
          <p14:tracePt t="367893" x="3465513" y="5116513"/>
          <p14:tracePt t="367909" x="4027488" y="5054600"/>
          <p14:tracePt t="367926" x="4438650" y="5054600"/>
          <p14:tracePt t="367943" x="4795838" y="5037138"/>
          <p14:tracePt t="367961" x="5286375" y="4929188"/>
          <p14:tracePt t="367977" x="5554663" y="4894263"/>
          <p14:tracePt t="367993" x="5822950" y="4857750"/>
          <p14:tracePt t="368009" x="5983288" y="4805363"/>
          <p14:tracePt t="368026" x="6072188" y="4795838"/>
          <p14:tracePt t="368043" x="6135688" y="4768850"/>
          <p14:tracePt t="368060" x="6143625" y="4768850"/>
          <p14:tracePt t="368278" x="6143625" y="4759325"/>
          <p14:tracePt t="368283" x="6161088" y="4724400"/>
          <p14:tracePt t="368293" x="6161088" y="4652963"/>
          <p14:tracePt t="368310" x="6197600" y="4429125"/>
          <p14:tracePt t="368327" x="6197600" y="4295775"/>
          <p14:tracePt t="368345" x="6259513" y="4044950"/>
          <p14:tracePt t="368361" x="6296025" y="3929063"/>
          <p14:tracePt t="368377" x="6313488" y="3840163"/>
          <p14:tracePt t="368393" x="6375400" y="3679825"/>
          <p14:tracePt t="368410" x="6402388" y="3571875"/>
          <p14:tracePt t="368427" x="6446838" y="3438525"/>
          <p14:tracePt t="368444" x="6473825" y="3357563"/>
          <p14:tracePt t="368461" x="6510338" y="3313113"/>
          <p14:tracePt t="368476" x="6510338" y="3303588"/>
          <p14:tracePt t="368493" x="6518275" y="3295650"/>
          <p14:tracePt t="368510" x="6518275" y="3278188"/>
          <p14:tracePt t="368630" x="6518275" y="3322638"/>
          <p14:tracePt t="368638" x="6518275" y="3340100"/>
          <p14:tracePt t="368646" x="6537325" y="3384550"/>
          <p14:tracePt t="368660" x="6537325" y="3473450"/>
          <p14:tracePt t="368677" x="6545263" y="3643313"/>
          <p14:tracePt t="368694" x="6564313" y="3840163"/>
          <p14:tracePt t="368710" x="6564313" y="3911600"/>
          <p14:tracePt t="368727" x="6581775" y="4064000"/>
          <p14:tracePt t="368743" x="6581775" y="4170363"/>
          <p14:tracePt t="368760" x="6581775" y="4286250"/>
          <p14:tracePt t="368777" x="6589713" y="4349750"/>
          <p14:tracePt t="368793" x="6589713" y="4394200"/>
          <p14:tracePt t="368810" x="6589713" y="4411663"/>
          <p14:tracePt t="368827" x="6608763" y="4465638"/>
          <p14:tracePt t="368843" x="6608763" y="4519613"/>
          <p14:tracePt t="368860" x="6608763" y="4564063"/>
          <p14:tracePt t="368877" x="6608763" y="4581525"/>
          <p14:tracePt t="368894" x="6608763" y="4591050"/>
          <p14:tracePt t="370390" x="6599238" y="4591050"/>
          <p14:tracePt t="370398" x="6599238" y="4598988"/>
          <p14:tracePt t="371580" x="6599238" y="4591050"/>
          <p14:tracePt t="371612" x="6599238" y="4581525"/>
          <p14:tracePt t="371735" x="6589713" y="4581525"/>
          <p14:tracePt t="371750" x="6589713" y="4572000"/>
          <p14:tracePt t="371758" x="6581775" y="4572000"/>
          <p14:tracePt t="371764" x="6564313" y="4572000"/>
          <p14:tracePt t="371777" x="6554788" y="4572000"/>
          <p14:tracePt t="371794" x="6518275" y="4572000"/>
          <p14:tracePt t="371811" x="6473825" y="4545013"/>
          <p14:tracePt t="371828" x="6446838" y="4537075"/>
          <p14:tracePt t="371845" x="6438900" y="4527550"/>
          <p14:tracePt t="371861" x="6421438" y="4500563"/>
          <p14:tracePt t="371877" x="6411913" y="4492625"/>
          <p14:tracePt t="371894" x="6402388" y="4483100"/>
          <p14:tracePt t="371910" x="6375400" y="4465638"/>
          <p14:tracePt t="371927" x="6357938" y="4438650"/>
          <p14:tracePt t="371944" x="6323013" y="4411663"/>
          <p14:tracePt t="371961" x="6303963" y="4384675"/>
          <p14:tracePt t="371977" x="6296025" y="4357688"/>
          <p14:tracePt t="371994" x="6278563" y="4295775"/>
          <p14:tracePt t="372010" x="6278563" y="4241800"/>
          <p14:tracePt t="372027" x="6278563" y="4233863"/>
          <p14:tracePt t="372044" x="6278563" y="4214813"/>
          <p14:tracePt t="372242" x="6269038" y="4214813"/>
          <p14:tracePt t="372248" x="6269038" y="4206875"/>
          <p14:tracePt t="372261" x="6259513" y="4206875"/>
          <p14:tracePt t="372277" x="6215063" y="4197350"/>
          <p14:tracePt t="372294" x="6161088" y="4197350"/>
          <p14:tracePt t="372311" x="6143625" y="4197350"/>
          <p14:tracePt t="372327" x="6099175" y="4197350"/>
          <p14:tracePt t="372344" x="6045200" y="4197350"/>
          <p14:tracePt t="372361" x="6037263" y="4206875"/>
          <p14:tracePt t="372377" x="5992813" y="4233863"/>
          <p14:tracePt t="372394" x="5902325" y="4268788"/>
          <p14:tracePt t="372410" x="5822950" y="4295775"/>
          <p14:tracePt t="372427" x="5759450" y="4305300"/>
          <p14:tracePt t="372444" x="5732463" y="4340225"/>
          <p14:tracePt t="372461" x="5715000" y="4357688"/>
          <p14:tracePt t="372477" x="5707063" y="4394200"/>
          <p14:tracePt t="372494" x="5707063" y="4465638"/>
          <p14:tracePt t="372510" x="5707063" y="4483100"/>
          <p14:tracePt t="372527" x="5707063" y="4527550"/>
          <p14:tracePt t="372543" x="5707063" y="4572000"/>
          <p14:tracePt t="372560" x="5707063" y="4616450"/>
          <p14:tracePt t="372578" x="5715000" y="4679950"/>
          <p14:tracePt t="372594" x="5715000" y="4813300"/>
          <p14:tracePt t="372611" x="5715000" y="4884738"/>
          <p14:tracePt t="372627" x="5715000" y="4929188"/>
          <p14:tracePt t="372644" x="5715000" y="4965700"/>
          <p14:tracePt t="372660" x="5715000" y="5000625"/>
          <p14:tracePt t="372678" x="5715000" y="5064125"/>
          <p14:tracePt t="372694" x="5707063" y="5072063"/>
          <p14:tracePt t="372711" x="5697538" y="5099050"/>
          <p14:tracePt t="372727" x="5661025" y="5108575"/>
          <p14:tracePt t="372761" x="5653088" y="5116513"/>
          <p14:tracePt t="372777" x="5635625" y="5126038"/>
          <p14:tracePt t="372794" x="5589588" y="5135563"/>
          <p14:tracePt t="372811" x="5537200" y="5162550"/>
          <p14:tracePt t="372828" x="5465763" y="5162550"/>
          <p14:tracePt t="372844" x="5429250" y="5162550"/>
          <p14:tracePt t="372861" x="5375275" y="5135563"/>
          <p14:tracePt t="372878" x="5278438" y="5116513"/>
          <p14:tracePt t="372894" x="5197475" y="5099050"/>
          <p14:tracePt t="372911" x="5108575" y="5099050"/>
          <p14:tracePt t="372928" x="5045075" y="5064125"/>
          <p14:tracePt t="372944" x="4956175" y="5064125"/>
          <p14:tracePt t="372961" x="4857750" y="5037138"/>
          <p14:tracePt t="372979" x="4724400" y="5027613"/>
          <p14:tracePt t="372994" x="4652963" y="5010150"/>
          <p14:tracePt t="373011" x="4545013" y="5010150"/>
          <p14:tracePt t="373027" x="4483100" y="5000625"/>
          <p14:tracePt t="373045" x="4402138" y="4992688"/>
          <p14:tracePt t="373061" x="4322763" y="4973638"/>
          <p14:tracePt t="373079" x="4241800" y="4992688"/>
          <p14:tracePt t="373094" x="4197350" y="5000625"/>
          <p14:tracePt t="373111" x="4125913" y="5027613"/>
          <p14:tracePt t="373127" x="4071938" y="5027613"/>
          <p14:tracePt t="373144" x="4010025" y="5019675"/>
          <p14:tracePt t="373162" x="3938588" y="5010150"/>
          <p14:tracePt t="373179" x="3857625" y="5019675"/>
          <p14:tracePt t="373194" x="3795713" y="5027613"/>
          <p14:tracePt t="373210" x="3751263" y="5027613"/>
          <p14:tracePt t="373227" x="3714750" y="5027613"/>
          <p14:tracePt t="373244" x="3687763" y="5037138"/>
          <p14:tracePt t="373261" x="3652838" y="5037138"/>
          <p14:tracePt t="373279" x="3608388" y="5064125"/>
          <p14:tracePt t="373294" x="3581400" y="5072063"/>
          <p14:tracePt t="373310" x="3544888" y="5099050"/>
          <p14:tracePt t="373327" x="3482975" y="5116513"/>
          <p14:tracePt t="373344" x="3402013" y="5143500"/>
          <p14:tracePt t="373362" x="3348038" y="5162550"/>
          <p14:tracePt t="373379" x="3313113" y="5187950"/>
          <p14:tracePt t="373394" x="3295650" y="5214938"/>
          <p14:tracePt t="373411" x="3276600" y="5259388"/>
          <p14:tracePt t="373427" x="3259138" y="5340350"/>
          <p14:tracePt t="373444" x="3241675" y="5429250"/>
          <p14:tracePt t="373462" x="3214688" y="5564188"/>
          <p14:tracePt t="373479" x="3205163" y="5653088"/>
          <p14:tracePt t="373494" x="3205163" y="5715000"/>
          <p14:tracePt t="373511" x="3205163" y="5795963"/>
          <p14:tracePt t="373527" x="3205163" y="5857875"/>
          <p14:tracePt t="373544" x="3224213" y="5929313"/>
          <p14:tracePt t="373562" x="3241675" y="6037263"/>
          <p14:tracePt t="373579" x="3251200" y="6081713"/>
          <p14:tracePt t="373594" x="3303588" y="6135688"/>
          <p14:tracePt t="373611" x="3384550" y="6170613"/>
          <p14:tracePt t="373627" x="3429000" y="6189663"/>
          <p14:tracePt t="373644" x="3490913" y="6197600"/>
          <p14:tracePt t="373662" x="3598863" y="6207125"/>
          <p14:tracePt t="373679" x="3687763" y="6207125"/>
          <p14:tracePt t="373694" x="3732213" y="6207125"/>
          <p14:tracePt t="373711" x="3840163" y="6197600"/>
          <p14:tracePt t="373727" x="3956050" y="6153150"/>
          <p14:tracePt t="373744" x="4062413" y="6126163"/>
          <p14:tracePt t="373761" x="4197350" y="6099175"/>
          <p14:tracePt t="373777" x="4313238" y="6081713"/>
          <p14:tracePt t="373794" x="4419600" y="6072188"/>
          <p14:tracePt t="373811" x="4527550" y="6046788"/>
          <p14:tracePt t="373827" x="4608513" y="6046788"/>
          <p14:tracePt t="373844" x="4670425" y="6046788"/>
          <p14:tracePt t="373862" x="4732338" y="6019800"/>
          <p14:tracePt t="373877" x="4813300" y="6010275"/>
          <p14:tracePt t="373894" x="4894263" y="6010275"/>
          <p14:tracePt t="373911" x="4956175" y="6010275"/>
          <p14:tracePt t="373927" x="5000625" y="6010275"/>
          <p14:tracePt t="373944" x="5054600" y="6010275"/>
          <p14:tracePt t="373962" x="5099050" y="6010275"/>
          <p14:tracePt t="373978" x="5126038" y="6010275"/>
          <p14:tracePt t="373994" x="5153025" y="6010275"/>
          <p14:tracePt t="374011" x="5187950" y="6010275"/>
          <p14:tracePt t="374027" x="5224463" y="6000750"/>
          <p14:tracePt t="374044" x="5241925" y="5983288"/>
          <p14:tracePt t="374062" x="5295900" y="5975350"/>
          <p14:tracePt t="374077" x="5303838" y="5965825"/>
          <p14:tracePt t="374094" x="5340350" y="5948363"/>
          <p14:tracePt t="374111" x="5357813" y="5938838"/>
          <p14:tracePt t="374127" x="5394325" y="5929313"/>
          <p14:tracePt t="374144" x="5411788" y="5929313"/>
          <p14:tracePt t="374163" x="5483225" y="5903913"/>
          <p14:tracePt t="374177" x="5492750" y="5894388"/>
          <p14:tracePt t="374194" x="5510213" y="5884863"/>
          <p14:tracePt t="374211" x="5510213" y="5867400"/>
          <p14:tracePt t="374228" x="5527675" y="5867400"/>
          <p14:tracePt t="374244" x="5527675" y="5857875"/>
          <p14:tracePt t="374262" x="5537200" y="5840413"/>
          <p14:tracePt t="374277" x="5537200" y="5805488"/>
          <p14:tracePt t="374294" x="5537200" y="5786438"/>
          <p14:tracePt t="374311" x="5545138" y="5741988"/>
          <p14:tracePt t="374328" x="5545138" y="5697538"/>
          <p14:tracePt t="374344" x="5545138" y="5653088"/>
          <p14:tracePt t="374361" x="5545138" y="5599113"/>
          <p14:tracePt t="374377" x="5564188" y="5581650"/>
          <p14:tracePt t="374394" x="5572125" y="5572125"/>
          <p14:tracePt t="374411" x="5599113" y="5564188"/>
          <p14:tracePt t="374428" x="5616575" y="5546725"/>
          <p14:tracePt t="374444" x="5635625" y="5546725"/>
          <p14:tracePt t="374461" x="5688013" y="5537200"/>
          <p14:tracePt t="374478" x="5741988" y="5519738"/>
          <p14:tracePt t="374494" x="5786438" y="5519738"/>
          <p14:tracePt t="374511" x="5840413" y="5519738"/>
          <p14:tracePt t="374527" x="5921375" y="5483225"/>
          <p14:tracePt t="374544" x="5983288" y="5483225"/>
          <p14:tracePt t="374561" x="6054725" y="5483225"/>
          <p14:tracePt t="374578" x="6126163" y="5483225"/>
          <p14:tracePt t="374594" x="6170613" y="5483225"/>
          <p14:tracePt t="374611" x="6197600" y="5483225"/>
          <p14:tracePt t="374628" x="6269038" y="5483225"/>
          <p14:tracePt t="374644" x="6323013" y="5465763"/>
          <p14:tracePt t="374661" x="6429375" y="5465763"/>
          <p14:tracePt t="374678" x="6510338" y="5465763"/>
          <p14:tracePt t="374694" x="6554788" y="5456238"/>
          <p14:tracePt t="374711" x="6599238" y="5448300"/>
          <p14:tracePt t="374728" x="6653213" y="5429250"/>
          <p14:tracePt t="374744" x="6688138" y="5429250"/>
          <p14:tracePt t="374761" x="6697663" y="5421313"/>
          <p14:tracePt t="374830" x="6715125" y="5411788"/>
          <p14:tracePt t="374837" x="6715125" y="5376863"/>
          <p14:tracePt t="374845" x="6707188" y="5340350"/>
          <p14:tracePt t="374860" x="6680200" y="5259388"/>
          <p14:tracePt t="374877" x="6653213" y="5162550"/>
          <p14:tracePt t="374894" x="6626225" y="5116513"/>
          <p14:tracePt t="374910" x="6589713" y="5108575"/>
          <p14:tracePt t="374927" x="6572250" y="5081588"/>
          <p14:tracePt t="374944" x="6500813" y="5081588"/>
          <p14:tracePt t="374960" x="6456363" y="5081588"/>
          <p14:tracePt t="374977" x="6411913" y="5072063"/>
          <p14:tracePt t="374994" x="6350000" y="5054600"/>
          <p14:tracePt t="375010" x="6242050" y="5054600"/>
          <p14:tracePt t="375028" x="6054725" y="5054600"/>
          <p14:tracePt t="375044" x="5946775" y="5054600"/>
          <p14:tracePt t="375060" x="5840413" y="5045075"/>
          <p14:tracePt t="375077" x="5724525" y="5027613"/>
          <p14:tracePt t="375094" x="5599113" y="5019675"/>
          <p14:tracePt t="375110" x="5492750" y="5019675"/>
          <p14:tracePt t="375129" x="5330825" y="5019675"/>
          <p14:tracePt t="375144" x="5224463" y="5019675"/>
          <p14:tracePt t="375161" x="5143500" y="5019675"/>
          <p14:tracePt t="375177" x="5072063" y="5037138"/>
          <p14:tracePt t="375194" x="4973638" y="5037138"/>
          <p14:tracePt t="375211" x="4902200" y="5037138"/>
          <p14:tracePt t="375229" x="4768850" y="5037138"/>
          <p14:tracePt t="375244" x="4705350" y="5037138"/>
          <p14:tracePt t="375261" x="4616450" y="5037138"/>
          <p14:tracePt t="375278" x="4554538" y="5037138"/>
          <p14:tracePt t="375294" x="4483100" y="5037138"/>
          <p14:tracePt t="375312" x="4367213" y="5045075"/>
          <p14:tracePt t="375329" x="4286250" y="5045075"/>
          <p14:tracePt t="375345" x="4241800" y="5027613"/>
          <p14:tracePt t="375361" x="4179888" y="5027613"/>
          <p14:tracePt t="375378" x="4125913" y="5027613"/>
          <p14:tracePt t="375394" x="4089400" y="5019675"/>
          <p14:tracePt t="375413" x="4037013" y="5010150"/>
          <p14:tracePt t="375429" x="4000500" y="5010150"/>
          <p14:tracePt t="375444" x="3938588" y="5010150"/>
          <p14:tracePt t="375461" x="3911600" y="5010150"/>
          <p14:tracePt t="375478" x="3830638" y="5010150"/>
          <p14:tracePt t="375494" x="3795713" y="5010150"/>
          <p14:tracePt t="375512" x="3741738" y="5010150"/>
          <p14:tracePt t="375529" x="3724275" y="5010150"/>
          <p14:tracePt t="375544" x="3679825" y="5027613"/>
          <p14:tracePt t="375561" x="3643313" y="5037138"/>
          <p14:tracePt t="375578" x="3625850" y="5037138"/>
          <p14:tracePt t="375594" x="3616325" y="5045075"/>
          <p14:tracePt t="375797" x="3616325" y="5010150"/>
          <p14:tracePt t="375805" x="3633788" y="4956175"/>
          <p14:tracePt t="375814" x="3643313" y="4911725"/>
          <p14:tracePt t="375829" x="3687763" y="4786313"/>
          <p14:tracePt t="375845" x="3732213" y="4687888"/>
          <p14:tracePt t="375861" x="3813175" y="4545013"/>
          <p14:tracePt t="375878" x="3822700" y="4411663"/>
          <p14:tracePt t="375894" x="3840163" y="4286250"/>
          <p14:tracePt t="375913" x="3830638" y="4081463"/>
          <p14:tracePt t="375929" x="3840163" y="3992563"/>
          <p14:tracePt t="375944" x="3848100" y="3867150"/>
          <p14:tracePt t="375961" x="3848100" y="3786188"/>
          <p14:tracePt t="375978" x="3848100" y="3714750"/>
          <p14:tracePt t="375994" x="3848100" y="3589338"/>
          <p14:tracePt t="376013" x="3848100" y="3278188"/>
          <p14:tracePt t="376029" x="3830638" y="3098800"/>
          <p14:tracePt t="376044" x="3830638" y="2992438"/>
          <p14:tracePt t="376061" x="3830638" y="2867025"/>
          <p14:tracePt t="376077" x="3830638" y="2803525"/>
          <p14:tracePt t="376094" x="3813175" y="2679700"/>
          <p14:tracePt t="376113" x="3803650" y="2500313"/>
          <p14:tracePt t="376128" x="3803650" y="2473325"/>
          <p14:tracePt t="376144" x="3803650" y="2455863"/>
          <p14:tracePt t="376161" x="3803650" y="2446338"/>
          <p14:tracePt t="376527" x="3813175" y="2446338"/>
          <p14:tracePt t="376535" x="3840163" y="2473325"/>
          <p14:tracePt t="376544" x="3848100" y="2482850"/>
          <p14:tracePt t="376561" x="3894138" y="2527300"/>
          <p14:tracePt t="376578" x="3973513" y="2571750"/>
          <p14:tracePt t="376594" x="4027488" y="2608263"/>
          <p14:tracePt t="376611" x="4098925" y="2670175"/>
          <p14:tracePt t="376628" x="4152900" y="2714625"/>
          <p14:tracePt t="376644" x="4187825" y="2724150"/>
          <p14:tracePt t="376661" x="4224338" y="2732088"/>
          <p14:tracePt t="376678" x="4268788" y="2759075"/>
          <p14:tracePt t="376694" x="4313238" y="2786063"/>
          <p14:tracePt t="376711" x="4348163" y="2803525"/>
          <p14:tracePt t="376728" x="4384675" y="2830513"/>
          <p14:tracePt t="376744" x="4384675" y="2840038"/>
          <p14:tracePt t="376761" x="4394200" y="2840038"/>
          <p14:tracePt t="376778" x="4394200" y="2849563"/>
          <p14:tracePt t="376794" x="4394200" y="2857500"/>
          <p14:tracePt t="376811" x="4419600" y="2857500"/>
          <p14:tracePt t="376828" x="4429125" y="2867025"/>
          <p14:tracePt t="376845" x="4429125" y="2874963"/>
          <p14:tracePt t="376861" x="4446588" y="2901950"/>
          <p14:tracePt t="376878" x="4456113" y="2911475"/>
          <p14:tracePt t="376895" x="4456113" y="2921000"/>
          <p14:tracePt t="376911" x="4465638" y="2938463"/>
          <p14:tracePt t="376928" x="4465638" y="2965450"/>
          <p14:tracePt t="376945" x="4465638" y="2992438"/>
          <p14:tracePt t="376961" x="4491038" y="3027363"/>
          <p14:tracePt t="376978" x="4500563" y="3071813"/>
          <p14:tracePt t="376995" x="4500563" y="3089275"/>
          <p14:tracePt t="377011" x="4510088" y="3098800"/>
          <p14:tracePt t="377028" x="4510088" y="3116263"/>
          <p14:tracePt t="377097" x="4510088" y="3089275"/>
          <p14:tracePt t="377103" x="4510088" y="3081338"/>
          <p14:tracePt t="377112" x="4500563" y="3054350"/>
          <p14:tracePt t="377128" x="4500563" y="3044825"/>
          <p14:tracePt t="377457" x="4500563" y="3054350"/>
          <p14:tracePt t="377465" x="4500563" y="3063875"/>
          <p14:tracePt t="377480" x="4500563" y="3071813"/>
          <p14:tracePt t="377495" x="4500563" y="3098800"/>
          <p14:tracePt t="378050" x="4500563" y="3081338"/>
          <p14:tracePt t="378063" x="4500563" y="3071813"/>
          <p14:tracePt t="378379" x="4500563" y="3063875"/>
          <p14:tracePt t="379248" x="4510088" y="3063875"/>
          <p14:tracePt t="379264" x="4510088" y="3054350"/>
          <p14:tracePt t="379272" x="4510088" y="3044825"/>
          <p14:tracePt t="379294" x="4510088" y="3036888"/>
          <p14:tracePt t="380002" x="4510088" y="3044825"/>
          <p14:tracePt t="380246" x="4510088" y="3054350"/>
          <p14:tracePt t="380254" x="4510088" y="3063875"/>
          <p14:tracePt t="380300" x="4510088" y="3071813"/>
          <p14:tracePt t="380308" x="4510088" y="3089275"/>
          <p14:tracePt t="380331" x="4510088" y="3098800"/>
          <p14:tracePt t="380338" x="4510088" y="3116263"/>
          <p14:tracePt t="380347" x="4510088" y="3125788"/>
          <p14:tracePt t="380362" x="4510088" y="3135313"/>
          <p14:tracePt t="380379" x="4510088" y="3160713"/>
          <p14:tracePt t="380395" x="4510088" y="3179763"/>
          <p14:tracePt t="380412" x="4510088" y="3197225"/>
          <p14:tracePt t="380428" x="4510088" y="3206750"/>
          <p14:tracePt t="380762" x="4510088" y="3224213"/>
          <p14:tracePt t="380768" x="4500563" y="3232150"/>
          <p14:tracePt t="380792" x="4500563" y="3241675"/>
          <p14:tracePt t="380814" x="4483100" y="3259138"/>
          <p14:tracePt t="380822" x="4483100" y="3268663"/>
          <p14:tracePt t="380830" x="4465638" y="3295650"/>
          <p14:tracePt t="380848" x="4456113" y="3303588"/>
          <p14:tracePt t="380862" x="4419600" y="3313113"/>
          <p14:tracePt t="380878" x="4411663" y="3313113"/>
          <p14:tracePt t="380895" x="4394200" y="3313113"/>
          <p14:tracePt t="380912" x="4367213" y="3313113"/>
          <p14:tracePt t="380930" x="4322763" y="3313113"/>
          <p14:tracePt t="380945" x="4313238" y="3313113"/>
          <p14:tracePt t="380962" x="4286250" y="3303588"/>
          <p14:tracePt t="380978" x="4276725" y="3295650"/>
          <p14:tracePt t="380995" x="4259263" y="3286125"/>
          <p14:tracePt t="381012" x="4214813" y="3251200"/>
          <p14:tracePt t="381030" x="4179888" y="3224213"/>
          <p14:tracePt t="381046" x="4170363" y="3206750"/>
          <p14:tracePt t="381062" x="4152900" y="3206750"/>
          <p14:tracePt t="381078" x="4143375" y="3206750"/>
          <p14:tracePt t="381095" x="4108450" y="3197225"/>
          <p14:tracePt t="381113" x="3911600" y="3017838"/>
          <p14:tracePt t="381446" x="3911600" y="3027363"/>
          <p14:tracePt t="381452" x="3919538" y="3027363"/>
          <p14:tracePt t="381468" x="3919538" y="3036888"/>
          <p14:tracePt t="381490" x="3938588" y="3044825"/>
          <p14:tracePt t="381506" x="3938588" y="3054350"/>
          <p14:tracePt t="381514" x="3946525" y="3054350"/>
          <p14:tracePt t="381528" x="3956050" y="3054350"/>
          <p14:tracePt t="381576" x="3965575" y="3054350"/>
          <p14:tracePt t="381584" x="3973513" y="3054350"/>
          <p14:tracePt t="381598" x="3973513" y="3044825"/>
          <p14:tracePt t="382120" x="3983038" y="3044825"/>
          <p14:tracePt t="382128" x="3983038" y="3036888"/>
          <p14:tracePt t="382136" x="3990975" y="3036888"/>
          <p14:tracePt t="382145" x="4000500" y="3036888"/>
          <p14:tracePt t="382162" x="4044950" y="3036888"/>
          <p14:tracePt t="382178" x="4062413" y="3036888"/>
          <p14:tracePt t="382195" x="4133850" y="3036888"/>
          <p14:tracePt t="382213" x="4251325" y="3044825"/>
          <p14:tracePt t="382228" x="4384675" y="3108325"/>
          <p14:tracePt t="382245" x="4465638" y="3143250"/>
          <p14:tracePt t="382262" x="4581525" y="3232150"/>
          <p14:tracePt t="382278" x="4652963" y="3303588"/>
          <p14:tracePt t="382295" x="4679950" y="3313113"/>
          <p14:tracePt t="382312" x="4687888" y="3330575"/>
          <p14:tracePt t="382329" x="4687888" y="3357563"/>
          <p14:tracePt t="382346" x="4687888" y="3384550"/>
          <p14:tracePt t="382362" x="4687888" y="3394075"/>
          <p14:tracePt t="382395" x="4589463" y="3340100"/>
          <p14:tracePt t="382412" x="4491038" y="3251200"/>
          <p14:tracePt t="382636" x="4483100" y="3251200"/>
          <p14:tracePt t="382659" x="4483100" y="3259138"/>
          <p14:tracePt t="382666" x="4483100" y="3286125"/>
          <p14:tracePt t="382681" x="4483100" y="3295650"/>
          <p14:tracePt t="382698" x="4483100" y="3303588"/>
          <p14:tracePt t="382712" x="4483100" y="3322638"/>
          <p14:tracePt t="382745" x="4483100" y="3340100"/>
          <p14:tracePt t="382836" x="4483100" y="3330575"/>
          <p14:tracePt t="383021" x="4465638" y="3330575"/>
          <p14:tracePt t="383036" x="4456113" y="3330575"/>
          <p14:tracePt t="383042" x="4446588" y="3330575"/>
          <p14:tracePt t="383050" x="4438650" y="3322638"/>
          <p14:tracePt t="383062" x="4429125" y="3313113"/>
          <p14:tracePt t="383079" x="4419600" y="3295650"/>
          <p14:tracePt t="383097" x="4384675" y="3259138"/>
          <p14:tracePt t="383112" x="4348163" y="3224213"/>
          <p14:tracePt t="383128" x="4313238" y="3152775"/>
          <p14:tracePt t="383145" x="4259263" y="3089275"/>
          <p14:tracePt t="383162" x="4205288" y="3017838"/>
          <p14:tracePt t="383180" x="4116388" y="2928938"/>
          <p14:tracePt t="383197" x="4081463" y="2911475"/>
          <p14:tracePt t="383212" x="4037013" y="2884488"/>
          <p14:tracePt t="383229" x="4017963" y="2874963"/>
          <p14:tracePt t="383245" x="3990975" y="2857500"/>
          <p14:tracePt t="383262" x="3983038" y="2849563"/>
          <p14:tracePt t="383280" x="3938588" y="2822575"/>
          <p14:tracePt t="383297" x="3911600" y="2822575"/>
          <p14:tracePt t="383312" x="3884613" y="2803525"/>
          <p14:tracePt t="383329" x="3867150" y="2795588"/>
          <p14:tracePt t="383346" x="3848100" y="2786063"/>
          <p14:tracePt t="383362" x="3830638" y="2778125"/>
          <p14:tracePt t="383381" x="3813175" y="2768600"/>
          <p14:tracePt t="383395" x="3803650" y="2759075"/>
          <p14:tracePt t="383428" x="3795713" y="2732088"/>
          <p14:tracePt t="383445" x="3776663" y="2724150"/>
          <p14:tracePt t="383467" x="3776663" y="2714625"/>
          <p14:tracePt t="383481" x="3759200" y="2697163"/>
          <p14:tracePt t="383496" x="3751263" y="2660650"/>
          <p14:tracePt t="383512" x="3751263" y="2652713"/>
          <p14:tracePt t="383596" x="3751263" y="2660650"/>
          <p14:tracePt t="383604" x="3751263" y="2670175"/>
          <p14:tracePt t="383613" x="3759200" y="2697163"/>
          <p14:tracePt t="383629" x="3768725" y="2714625"/>
          <p14:tracePt t="383645" x="3803650" y="2759075"/>
          <p14:tracePt t="383662" x="3830638" y="2813050"/>
          <p14:tracePt t="383681" x="3894138" y="2928938"/>
          <p14:tracePt t="383696" x="3946525" y="3027363"/>
          <p14:tracePt t="383712" x="3973513" y="3063875"/>
          <p14:tracePt t="383728" x="4000500" y="3098800"/>
          <p14:tracePt t="383745" x="4010025" y="3116263"/>
          <p14:tracePt t="383762" x="4027488" y="3135313"/>
          <p14:tracePt t="383778" x="4037013" y="3160713"/>
          <p14:tracePt t="383881" x="4037013" y="3152775"/>
          <p14:tracePt t="383888" x="4037013" y="3143250"/>
          <p14:tracePt t="383897" x="4027488" y="3135313"/>
          <p14:tracePt t="383913" x="4000500" y="3089275"/>
          <p14:tracePt t="383929" x="3946525" y="3009900"/>
          <p14:tracePt t="383945" x="3867150" y="2938463"/>
          <p14:tracePt t="383962" x="3813175" y="2894013"/>
          <p14:tracePt t="383981" x="3768725" y="2857500"/>
          <p14:tracePt t="384012" x="3759200" y="2857500"/>
          <p14:tracePt t="384196" x="3830638" y="2874963"/>
          <p14:tracePt t="384203" x="3884613" y="2894013"/>
          <p14:tracePt t="384212" x="3946525" y="2921000"/>
          <p14:tracePt t="384228" x="4098925" y="2965450"/>
          <p14:tracePt t="384245" x="4224338" y="3027363"/>
          <p14:tracePt t="384262" x="4303713" y="3081338"/>
          <p14:tracePt t="384280" x="4394200" y="3108325"/>
          <p14:tracePt t="384295" x="4402138" y="3116263"/>
          <p14:tracePt t="384393" x="4402138" y="3098800"/>
          <p14:tracePt t="384401" x="4394200" y="3089275"/>
          <p14:tracePt t="384417" x="4367213" y="3071813"/>
          <p14:tracePt t="384428" x="4340225" y="3044825"/>
          <p14:tracePt t="384445" x="4276725" y="3017838"/>
          <p14:tracePt t="384461" x="4152900" y="2992438"/>
          <p14:tracePt t="384478" x="4017963" y="2946400"/>
          <p14:tracePt t="384495" x="3919538" y="2921000"/>
          <p14:tracePt t="384511" x="3840163" y="2884488"/>
          <p14:tracePt t="384528" x="3786188" y="2840038"/>
          <p14:tracePt t="384545" x="3768725" y="2840038"/>
          <p14:tracePt t="384693" x="3768725" y="2857500"/>
          <p14:tracePt t="384701" x="3776663" y="2874963"/>
          <p14:tracePt t="384711" x="3786188" y="2884488"/>
          <p14:tracePt t="384728" x="3822700" y="2921000"/>
          <p14:tracePt t="384745" x="3857625" y="2938463"/>
          <p14:tracePt t="384761" x="3938588" y="2955925"/>
          <p14:tracePt t="384778" x="4017963" y="2982913"/>
          <p14:tracePt t="384795" x="4098925" y="2982913"/>
          <p14:tracePt t="384811" x="4179888" y="3009900"/>
          <p14:tracePt t="384828" x="4251325" y="3017838"/>
          <p14:tracePt t="384845" x="4286250" y="3044825"/>
          <p14:tracePt t="384861" x="4295775" y="3054350"/>
          <p14:tracePt t="384878" x="4295775" y="3071813"/>
          <p14:tracePt t="384947" x="4295775" y="3044825"/>
          <p14:tracePt t="384955" x="4268788" y="3027363"/>
          <p14:tracePt t="384962" x="4259263" y="3000375"/>
          <p14:tracePt t="384978" x="4224338" y="2938463"/>
          <p14:tracePt t="384995" x="4170363" y="2884488"/>
          <p14:tracePt t="385011" x="4116388" y="2830513"/>
          <p14:tracePt t="385028" x="4037013" y="2803525"/>
          <p14:tracePt t="385045" x="3983038" y="2751138"/>
          <p14:tracePt t="385062" x="3911600" y="2714625"/>
          <p14:tracePt t="385078" x="3894138" y="2706688"/>
          <p14:tracePt t="385095" x="3894138" y="2697163"/>
          <p14:tracePt t="385239" x="3894138" y="2706688"/>
          <p14:tracePt t="385253" x="3894138" y="2732088"/>
          <p14:tracePt t="385262" x="3894138" y="2751138"/>
          <p14:tracePt t="385269" x="3902075" y="2768600"/>
          <p14:tracePt t="385278" x="3911600" y="2778125"/>
          <p14:tracePt t="385295" x="3929063" y="2803525"/>
          <p14:tracePt t="385312" x="3946525" y="2813050"/>
          <p14:tracePt t="385328" x="3956050" y="2830513"/>
          <p14:tracePt t="385345" x="3965575" y="2857500"/>
          <p14:tracePt t="385362" x="4010025" y="2901950"/>
          <p14:tracePt t="385378" x="4037013" y="2938463"/>
          <p14:tracePt t="385395" x="4044950" y="2946400"/>
          <p14:tracePt t="385411" x="4062413" y="2955925"/>
          <p14:tracePt t="385428" x="4071938" y="2973388"/>
          <p14:tracePt t="385445" x="4108450" y="2982913"/>
          <p14:tracePt t="385462" x="4125913" y="3009900"/>
          <p14:tracePt t="385478" x="4152900" y="3027363"/>
          <p14:tracePt t="385495" x="4160838" y="3027363"/>
          <p14:tracePt t="385511" x="4205288" y="3036888"/>
          <p14:tracePt t="385528" x="4251325" y="3036888"/>
          <p14:tracePt t="385545" x="4276725" y="3036888"/>
          <p14:tracePt t="385578" x="4286250" y="3044825"/>
          <p14:tracePt t="385977" x="4303713" y="3044825"/>
          <p14:tracePt t="385983" x="4330700" y="3071813"/>
          <p14:tracePt t="385995" x="4357688" y="3081338"/>
          <p14:tracePt t="386012" x="4375150" y="3108325"/>
          <p14:tracePt t="386028" x="4375150" y="3116263"/>
          <p14:tracePt t="386459" x="4375150" y="3108325"/>
          <p14:tracePt t="386467" x="4375150" y="3089275"/>
          <p14:tracePt t="386491" x="4375150" y="3081338"/>
          <p14:tracePt t="386505" x="4367213" y="3071813"/>
          <p14:tracePt t="386521" x="4357688" y="3063875"/>
          <p14:tracePt t="386537" x="4348163" y="3063875"/>
          <p14:tracePt t="386546" x="4330700" y="3063875"/>
          <p14:tracePt t="386562" x="4313238" y="3054350"/>
          <p14:tracePt t="386595" x="4303713" y="3044825"/>
          <p14:tracePt t="386612" x="4286250" y="3036888"/>
          <p14:tracePt t="386628" x="4259263" y="3009900"/>
          <p14:tracePt t="386645" x="4224338" y="3000375"/>
          <p14:tracePt t="386662" x="4197350" y="3000375"/>
          <p14:tracePt t="386678" x="4160838" y="3000375"/>
          <p14:tracePt t="386695" x="4116388" y="3000375"/>
          <p14:tracePt t="386712" x="4071938" y="3000375"/>
          <p14:tracePt t="386728" x="4027488" y="3000375"/>
          <p14:tracePt t="386745" x="3965575" y="3009900"/>
          <p14:tracePt t="386762" x="3875088" y="3036888"/>
          <p14:tracePt t="386778" x="3848100" y="3044825"/>
          <p14:tracePt t="386795" x="3822700" y="3044825"/>
          <p14:tracePt t="386812" x="3795713" y="3044825"/>
          <p14:tracePt t="386828" x="3759200" y="3044825"/>
          <p14:tracePt t="386845" x="3714750" y="3044825"/>
          <p14:tracePt t="386862" x="3660775" y="3044825"/>
          <p14:tracePt t="386878" x="3625850" y="3044825"/>
          <p14:tracePt t="386895" x="3608388" y="3044825"/>
          <p14:tracePt t="386912" x="3571875" y="3036888"/>
          <p14:tracePt t="386928" x="3554413" y="3027363"/>
          <p14:tracePt t="386945" x="3527425" y="3027363"/>
          <p14:tracePt t="386961" x="3517900" y="3009900"/>
          <p14:tracePt t="386978" x="3500438" y="3009900"/>
          <p14:tracePt t="388244" x="3500438" y="3017838"/>
          <p14:tracePt t="388250" x="3490913" y="3017838"/>
          <p14:tracePt t="388266" x="3490913" y="3027363"/>
          <p14:tracePt t="388304" x="3490913" y="3036888"/>
          <p14:tracePt t="388727" x="3509963" y="3036888"/>
          <p14:tracePt t="388789" x="3517900" y="3036888"/>
          <p14:tracePt t="389351" x="3517900" y="3044825"/>
          <p14:tracePt t="389356" x="3517900" y="3054350"/>
          <p14:tracePt t="389364" x="3517900" y="3063875"/>
          <p14:tracePt t="389379" x="3517900" y="3071813"/>
          <p14:tracePt t="389395" x="3517900" y="3108325"/>
          <p14:tracePt t="389413" x="3517900" y="3125788"/>
          <p14:tracePt t="389429" x="3517900" y="3135313"/>
          <p14:tracePt t="389557" x="3517900" y="3125788"/>
          <p14:tracePt t="389582" x="3517900" y="3116263"/>
          <p14:tracePt t="389928" x="3517900" y="3108325"/>
          <p14:tracePt t="390342" x="3527425" y="3098800"/>
          <p14:tracePt t="390374" x="3536950" y="3089275"/>
          <p14:tracePt t="391480" x="3544888" y="3089275"/>
          <p14:tracePt t="391488" x="3571875" y="3089275"/>
          <p14:tracePt t="391502" x="3581400" y="3089275"/>
          <p14:tracePt t="391535" x="3589338" y="3071813"/>
          <p14:tracePt t="391710" x="3598863" y="3063875"/>
          <p14:tracePt t="392156" x="3608388" y="3063875"/>
          <p14:tracePt t="392278" x="3616325" y="3063875"/>
          <p14:tracePt t="392732" x="3616325" y="3081338"/>
          <p14:tracePt t="392808" x="3616325" y="3089275"/>
          <p14:tracePt t="393900" x="3616325" y="3098800"/>
          <p14:tracePt t="394106" x="3633788" y="3081338"/>
          <p14:tracePt t="394122" x="3643313" y="3063875"/>
          <p14:tracePt t="394130" x="3652838" y="3063875"/>
          <p14:tracePt t="394138" x="3652838" y="3044825"/>
          <p14:tracePt t="394147" x="3660775" y="3036888"/>
          <p14:tracePt t="394163" x="3660775" y="3027363"/>
          <p14:tracePt t="394206" x="3670300" y="3027363"/>
          <p14:tracePt t="394230" x="3679825" y="3027363"/>
          <p14:tracePt t="394238" x="3697288" y="3027363"/>
          <p14:tracePt t="394247" x="3705225" y="3027363"/>
          <p14:tracePt t="394263" x="3751263" y="3017838"/>
          <p14:tracePt t="394280" x="3776663" y="3000375"/>
          <p14:tracePt t="394296" x="3786188" y="3000375"/>
          <p14:tracePt t="394344" x="3786188" y="2992438"/>
          <p14:tracePt t="394368" x="3768725" y="2992438"/>
          <p14:tracePt t="394384" x="3759200" y="2992438"/>
          <p14:tracePt t="394398" x="3751263" y="2992438"/>
          <p14:tracePt t="394406" x="3741738" y="2992438"/>
          <p14:tracePt t="394423" x="3732213" y="2992438"/>
          <p14:tracePt t="394444" x="3724275" y="2992438"/>
          <p14:tracePt t="394506" x="3724275" y="2982913"/>
          <p14:tracePt t="394537" x="3732213" y="2982913"/>
          <p14:tracePt t="394545" x="3751263" y="2982913"/>
          <p14:tracePt t="394554" x="3768725" y="2982913"/>
          <p14:tracePt t="394568" x="3776663" y="2982913"/>
          <p14:tracePt t="394644" x="3751263" y="2982913"/>
          <p14:tracePt t="394652" x="3732213" y="2982913"/>
          <p14:tracePt t="394663" x="3705225" y="3000375"/>
          <p14:tracePt t="394680" x="3670300" y="3009900"/>
          <p14:tracePt t="394697" x="3616325" y="3009900"/>
          <p14:tracePt t="394713" x="3598863" y="3009900"/>
          <p14:tracePt t="394747" x="3589338" y="2973388"/>
          <p14:tracePt t="394763" x="3608388" y="2955925"/>
          <p14:tracePt t="394780" x="3625850" y="2938463"/>
          <p14:tracePt t="394799" x="3687763" y="2921000"/>
          <p14:tracePt t="394815" x="3732213" y="2921000"/>
          <p14:tracePt t="394830" x="3776663" y="2921000"/>
          <p14:tracePt t="394847" x="3803650" y="2921000"/>
          <p14:tracePt t="394863" x="3813175" y="2921000"/>
          <p14:tracePt t="394935" x="3803650" y="2921000"/>
          <p14:tracePt t="394944" x="3786188" y="2921000"/>
          <p14:tracePt t="394952" x="3768725" y="2938463"/>
          <p14:tracePt t="394963" x="3759200" y="2938463"/>
          <p14:tracePt t="394979" x="3697288" y="2955925"/>
          <p14:tracePt t="394996" x="3643313" y="2973388"/>
          <p14:tracePt t="395052" x="3652838" y="2973388"/>
          <p14:tracePt t="395059" x="3660775" y="2973388"/>
          <p14:tracePt t="395066" x="3670300" y="2973388"/>
          <p14:tracePt t="395080" x="3679825" y="2973388"/>
          <p14:tracePt t="395098" x="3759200" y="2973388"/>
          <p14:tracePt t="395115" x="3830638" y="2955925"/>
          <p14:tracePt t="395130" x="3867150" y="2946400"/>
          <p14:tracePt t="395147" x="3902075" y="2946400"/>
          <p14:tracePt t="395163" x="3911600" y="2946400"/>
          <p14:tracePt t="395244" x="3894138" y="2946400"/>
          <p14:tracePt t="395253" x="3857625" y="2946400"/>
          <p14:tracePt t="395264" x="3822700" y="2946400"/>
          <p14:tracePt t="395280" x="3759200" y="2946400"/>
          <p14:tracePt t="395297" x="3751263" y="2946400"/>
          <p14:tracePt t="395365" x="3759200" y="2946400"/>
          <p14:tracePt t="395373" x="3795713" y="2946400"/>
          <p14:tracePt t="395381" x="3830638" y="2938463"/>
          <p14:tracePt t="395396" x="3857625" y="2938463"/>
          <p14:tracePt t="395413" x="3911600" y="2938463"/>
          <p14:tracePt t="395429" x="3929063" y="2921000"/>
          <p14:tracePt t="395446" x="3946525" y="2921000"/>
          <p14:tracePt t="395463" x="3938588" y="2921000"/>
          <p14:tracePt t="395479" x="3919538" y="2921000"/>
          <p14:tracePt t="395496" x="3894138" y="2921000"/>
          <p14:tracePt t="395513" x="3867150" y="2921000"/>
          <p14:tracePt t="395529" x="3857625" y="2921000"/>
          <p14:tracePt t="395546" x="3840163" y="2938463"/>
          <p14:tracePt t="395579" x="3830638" y="2938463"/>
          <p14:tracePt t="395619" x="3830638" y="2946400"/>
          <p14:tracePt t="395657" x="3830638" y="2955925"/>
          <p14:tracePt t="395687" x="3830638" y="2965450"/>
          <p14:tracePt t="395695" x="3848100" y="2973388"/>
          <p14:tracePt t="395711" x="3875088" y="2992438"/>
          <p14:tracePt t="395719" x="3902075" y="3000375"/>
          <p14:tracePt t="395729" x="3929063" y="3044825"/>
          <p14:tracePt t="395746" x="3990975" y="3108325"/>
          <p14:tracePt t="395762" x="4071938" y="3152775"/>
          <p14:tracePt t="395779" x="4108450" y="3152775"/>
          <p14:tracePt t="395796" x="4187825" y="3152775"/>
          <p14:tracePt t="395812" x="4205288" y="3160713"/>
          <p14:tracePt t="395897" x="4224338" y="3160713"/>
          <p14:tracePt t="395905" x="4232275" y="3160713"/>
          <p14:tracePt t="395914" x="4241800" y="3160713"/>
          <p14:tracePt t="395930" x="4268788" y="3160713"/>
          <p14:tracePt t="395947" x="4295775" y="3143250"/>
          <p14:tracePt t="395963" x="4322763" y="3135313"/>
          <p14:tracePt t="395980" x="4348163" y="3135313"/>
          <p14:tracePt t="396035" x="4340225" y="3135313"/>
          <p14:tracePt t="396043" x="4330700" y="3152775"/>
          <p14:tracePt t="396050" x="4322763" y="3160713"/>
          <p14:tracePt t="396063" x="4313238" y="3160713"/>
          <p14:tracePt t="396080" x="4259263" y="3160713"/>
          <p14:tracePt t="396097" x="4224338" y="3160713"/>
          <p14:tracePt t="396113" x="4205288" y="3160713"/>
          <p14:tracePt t="396197" x="4214813" y="3170238"/>
          <p14:tracePt t="396205" x="4241800" y="3170238"/>
          <p14:tracePt t="396214" x="4276725" y="3179763"/>
          <p14:tracePt t="396230" x="4322763" y="3179763"/>
          <p14:tracePt t="396247" x="4348163" y="3206750"/>
          <p14:tracePt t="396263" x="4367213" y="3214688"/>
          <p14:tracePt t="396359" x="4367213" y="3224213"/>
          <p14:tracePt t="396372" x="4357688" y="3224213"/>
          <p14:tracePt t="396380" x="4322763" y="3241675"/>
          <p14:tracePt t="396397" x="4303713" y="3259138"/>
          <p14:tracePt t="396414" x="4303713" y="3268663"/>
          <p14:tracePt t="396430" x="4286250" y="3278188"/>
          <p14:tracePt t="396513" x="4295775" y="3278188"/>
          <p14:tracePt t="396519" x="4303713" y="3278188"/>
          <p14:tracePt t="396530" x="4313238" y="3278188"/>
          <p14:tracePt t="396547" x="4340225" y="3278188"/>
          <p14:tracePt t="396565" x="4384675" y="3295650"/>
          <p14:tracePt t="396580" x="4411663" y="3303588"/>
          <p14:tracePt t="396597" x="4419600" y="3303588"/>
          <p14:tracePt t="396710" x="4402138" y="3303588"/>
          <p14:tracePt t="396719" x="4384675" y="3303588"/>
          <p14:tracePt t="396731" x="4357688" y="3303588"/>
          <p14:tracePt t="396747" x="4330700" y="3303588"/>
          <p14:tracePt t="396764" x="4295775" y="3303588"/>
          <p14:tracePt t="396780" x="4295775" y="3313113"/>
          <p14:tracePt t="396841" x="4313238" y="3313113"/>
          <p14:tracePt t="396847" x="4322763" y="3313113"/>
          <p14:tracePt t="396855" x="4330700" y="3313113"/>
          <p14:tracePt t="396864" x="4348163" y="3295650"/>
          <p14:tracePt t="396879" x="4402138" y="3295650"/>
          <p14:tracePt t="396896" x="4429125" y="3295650"/>
          <p14:tracePt t="396912" x="4438650" y="3295650"/>
          <p14:tracePt t="396929" x="4456113" y="3295650"/>
          <p14:tracePt t="396963" x="4456113" y="3303588"/>
          <p14:tracePt t="396979" x="4446588" y="3313113"/>
          <p14:tracePt t="396996" x="4429125" y="3313113"/>
          <p14:tracePt t="397012" x="4402138" y="3313113"/>
          <p14:tracePt t="397029" x="4357688" y="3313113"/>
          <p14:tracePt t="397046" x="4313238" y="3313113"/>
          <p14:tracePt t="397063" x="4295775" y="3313113"/>
          <p14:tracePt t="397064" x="4276725" y="3295650"/>
          <p14:tracePt t="397080" x="4259263" y="3286125"/>
          <p14:tracePt t="397149" x="4259263" y="3278188"/>
          <p14:tracePt t="397173" x="4268788" y="3278188"/>
          <p14:tracePt t="397195" x="4276725" y="3278188"/>
          <p14:tracePt t="397203" x="4286250" y="3278188"/>
          <p14:tracePt t="397387" x="4276725" y="3278188"/>
          <p14:tracePt t="397871" x="4268788" y="3278188"/>
          <p14:tracePt t="397925" x="4268788" y="3268663"/>
          <p14:tracePt t="397957" x="4268788" y="3259138"/>
          <p14:tracePt t="398155" x="4268788" y="3251200"/>
          <p14:tracePt t="398201" x="4268788" y="3232150"/>
          <p14:tracePt t="398541" x="4268788" y="3241675"/>
          <p14:tracePt t="399147" x="4268788" y="3251200"/>
          <p14:tracePt t="399915" x="4259263" y="3251200"/>
          <p14:tracePt t="399939" x="4251325" y="3251200"/>
          <p14:tracePt t="399953" x="4232275" y="3251200"/>
          <p14:tracePt t="399977" x="4224338" y="3251200"/>
          <p14:tracePt t="399983" x="4214813" y="3232150"/>
          <p14:tracePt t="400007" x="4205288" y="3224213"/>
          <p14:tracePt t="400016" x="4197350" y="3214688"/>
          <p14:tracePt t="400031" x="4152900" y="3197225"/>
          <p14:tracePt t="400047" x="4098925" y="3170238"/>
          <p14:tracePt t="400064" x="4054475" y="3135313"/>
          <p14:tracePt t="400080" x="3990975" y="3081338"/>
          <p14:tracePt t="400097" x="3911600" y="3054350"/>
          <p14:tracePt t="400115" x="3840163" y="3009900"/>
          <p14:tracePt t="400131" x="3813175" y="2992438"/>
          <p14:tracePt t="400224" x="3803650" y="2992438"/>
          <p14:tracePt t="400329" x="3803650" y="2982913"/>
          <p14:tracePt t="400375" x="3803650" y="2973388"/>
          <p14:tracePt t="400415" x="3813175" y="2973388"/>
          <p14:tracePt t="400421" x="3822700" y="2965450"/>
          <p14:tracePt t="400437" x="3848100" y="2965450"/>
          <p14:tracePt t="400447" x="3857625" y="2965450"/>
          <p14:tracePt t="400464" x="3884613" y="2965450"/>
          <p14:tracePt t="400481" x="3911600" y="2965450"/>
          <p14:tracePt t="400576" x="3911600" y="2955925"/>
          <p14:tracePt t="400614" x="3902075" y="2955925"/>
          <p14:tracePt t="400621" x="3884613" y="2955925"/>
          <p14:tracePt t="400631" x="3875088" y="2955925"/>
          <p14:tracePt t="400647" x="3830638" y="2955925"/>
          <p14:tracePt t="400664" x="3786188" y="2955925"/>
          <p14:tracePt t="400681" x="3768725" y="2946400"/>
          <p14:tracePt t="400697" x="3751263" y="2946400"/>
          <p14:tracePt t="400716" x="3724275" y="2946400"/>
          <p14:tracePt t="400884" x="3724275" y="2938463"/>
          <p14:tracePt t="400899" x="3732213" y="2921000"/>
          <p14:tracePt t="400907" x="3741738" y="2921000"/>
          <p14:tracePt t="400914" x="3751263" y="2921000"/>
          <p14:tracePt t="400931" x="3768725" y="2928938"/>
          <p14:tracePt t="400947" x="3776663" y="2938463"/>
          <p14:tracePt t="401067" x="3768725" y="2938463"/>
          <p14:tracePt t="401075" x="3751263" y="2938463"/>
          <p14:tracePt t="401084" x="3741738" y="2938463"/>
          <p14:tracePt t="401097" x="3705225" y="2938463"/>
          <p14:tracePt t="401114" x="3670300" y="2938463"/>
          <p14:tracePt t="401131" x="3670300" y="2928938"/>
          <p14:tracePt t="401229" x="3679825" y="2928938"/>
          <p14:tracePt t="401238" x="3697288" y="2928938"/>
          <p14:tracePt t="401247" x="3705225" y="2928938"/>
          <p14:tracePt t="401264" x="3751263" y="2911475"/>
          <p14:tracePt t="401281" x="3786188" y="2911475"/>
          <p14:tracePt t="401298" x="3840163" y="2901950"/>
          <p14:tracePt t="401315" x="3875088" y="2901950"/>
          <p14:tracePt t="401392" x="3875088" y="2911475"/>
          <p14:tracePt t="401859" x="3857625" y="2911475"/>
          <p14:tracePt t="401866" x="3848100" y="2911475"/>
          <p14:tracePt t="401872" x="3840163" y="2911475"/>
          <p14:tracePt t="401889" x="3830638" y="2911475"/>
          <p14:tracePt t="401897" x="3795713" y="2894013"/>
          <p14:tracePt t="401913" x="3768725" y="2894013"/>
          <p14:tracePt t="401930" x="3741738" y="2894013"/>
          <p14:tracePt t="401947" x="3732213" y="2874963"/>
          <p14:tracePt t="402066" x="3741738" y="2874963"/>
          <p14:tracePt t="402074" x="3759200" y="2874963"/>
          <p14:tracePt t="402083" x="3776663" y="2874963"/>
          <p14:tracePt t="402098" x="3786188" y="2874963"/>
          <p14:tracePt t="402174" x="3786188" y="2884488"/>
          <p14:tracePt t="402182" x="3776663" y="2884488"/>
          <p14:tracePt t="402190" x="3741738" y="2884488"/>
          <p14:tracePt t="402198" x="3732213" y="2884488"/>
          <p14:tracePt t="402215" x="3670300" y="2874963"/>
          <p14:tracePt t="402231" x="3625850" y="2867025"/>
          <p14:tracePt t="402247" x="3608388" y="2867025"/>
          <p14:tracePt t="402264" x="3598863" y="2857500"/>
          <p14:tracePt t="402335" x="3616325" y="2840038"/>
          <p14:tracePt t="402344" x="3643313" y="2840038"/>
          <p14:tracePt t="402350" x="3652838" y="2830513"/>
          <p14:tracePt t="402363" x="3687763" y="2830513"/>
          <p14:tracePt t="402381" x="3768725" y="2822575"/>
          <p14:tracePt t="402397" x="3803650" y="2822575"/>
          <p14:tracePt t="402542" x="3795713" y="2822575"/>
          <p14:tracePt t="402550" x="3776663" y="2822575"/>
          <p14:tracePt t="402650" x="3786188" y="2822575"/>
          <p14:tracePt t="402658" x="3795713" y="2822575"/>
          <p14:tracePt t="402667" x="3813175" y="2822575"/>
          <p14:tracePt t="402682" x="3830638" y="2822575"/>
          <p14:tracePt t="402698" x="3857625" y="2830513"/>
          <p14:tracePt t="402796" x="3848100" y="2830513"/>
          <p14:tracePt t="402820" x="3830638" y="2830513"/>
          <p14:tracePt t="402834" x="3822700" y="2830513"/>
          <p14:tracePt t="402842" x="3803650" y="2830513"/>
          <p14:tracePt t="402866" x="3786188" y="2830513"/>
          <p14:tracePt t="403250" x="3795713" y="2830513"/>
          <p14:tracePt t="403258" x="3803650" y="2830513"/>
          <p14:tracePt t="403266" x="3813175" y="2830513"/>
          <p14:tracePt t="403281" x="3822700" y="2830513"/>
          <p14:tracePt t="403297" x="3830638" y="2840038"/>
          <p14:tracePt t="403314" x="3840163" y="2840038"/>
          <p14:tracePt t="403331" x="3848100" y="2840038"/>
          <p14:tracePt t="403349" x="3857625" y="2840038"/>
          <p14:tracePt t="403518" x="3848100" y="2840038"/>
          <p14:tracePt t="403526" x="3830638" y="2840038"/>
          <p14:tracePt t="403557" x="3803650" y="2840038"/>
          <p14:tracePt t="403564" x="3786188" y="2840038"/>
          <p14:tracePt t="403580" x="3776663" y="2840038"/>
          <p14:tracePt t="403596" x="3751263" y="2849563"/>
          <p14:tracePt t="403602" x="3741738" y="2849563"/>
          <p14:tracePt t="403614" x="3732213" y="2849563"/>
          <p14:tracePt t="403634" x="3724275" y="2849563"/>
          <p14:tracePt t="403651" x="3705225" y="2849563"/>
          <p14:tracePt t="403680" x="3697288" y="2849563"/>
          <p14:tracePt t="403734" x="3714750" y="2840038"/>
          <p14:tracePt t="403742" x="3741738" y="2830513"/>
          <p14:tracePt t="403748" x="3751263" y="2830513"/>
          <p14:tracePt t="403764" x="3795713" y="2803525"/>
          <p14:tracePt t="403781" x="3840163" y="2795588"/>
          <p14:tracePt t="403798" x="3902075" y="2768600"/>
          <p14:tracePt t="403814" x="3919538" y="2768600"/>
          <p14:tracePt t="403831" x="3929063" y="2768600"/>
          <p14:tracePt t="403911" x="3919538" y="2768600"/>
          <p14:tracePt t="403918" x="3911600" y="2768600"/>
          <p14:tracePt t="403931" x="3894138" y="2768600"/>
          <p14:tracePt t="403948" x="3803650" y="2768600"/>
          <p14:tracePt t="403965" x="3776663" y="2768600"/>
          <p14:tracePt t="403981" x="3732213" y="2768600"/>
          <p14:tracePt t="403998" x="3714750" y="2768600"/>
          <p14:tracePt t="404014" x="3705225" y="2778125"/>
          <p14:tracePt t="404034" x="3697288" y="2786063"/>
          <p14:tracePt t="404049" x="3697288" y="2803525"/>
          <p14:tracePt t="404088" x="3705225" y="2795588"/>
          <p14:tracePt t="404094" x="3741738" y="2795588"/>
          <p14:tracePt t="404102" x="3751263" y="2795588"/>
          <p14:tracePt t="404115" x="3776663" y="2786063"/>
          <p14:tracePt t="404132" x="3867150" y="2778125"/>
          <p14:tracePt t="404148" x="3911600" y="2759075"/>
          <p14:tracePt t="404165" x="3929063" y="2759075"/>
          <p14:tracePt t="404181" x="3938588" y="2759075"/>
          <p14:tracePt t="404264" x="3929063" y="2759075"/>
          <p14:tracePt t="404272" x="3919538" y="2759075"/>
          <p14:tracePt t="404281" x="3911600" y="2768600"/>
          <p14:tracePt t="404298" x="3894138" y="2768600"/>
          <p14:tracePt t="404315" x="3884613" y="2768600"/>
          <p14:tracePt t="404333" x="3857625" y="2768600"/>
          <p14:tracePt t="404349" x="3840163" y="2768600"/>
          <p14:tracePt t="404448" x="3848100" y="2768600"/>
          <p14:tracePt t="404456" x="3857625" y="2768600"/>
          <p14:tracePt t="404465" x="3884613" y="2768600"/>
          <p14:tracePt t="404481" x="3911600" y="2768600"/>
          <p14:tracePt t="404498" x="3956050" y="2768600"/>
          <p14:tracePt t="404515" x="3983038" y="2768600"/>
          <p14:tracePt t="404618" x="3965575" y="2768600"/>
          <p14:tracePt t="404624" x="3956050" y="2768600"/>
          <p14:tracePt t="404633" x="3946525" y="2768600"/>
          <p14:tracePt t="404649" x="3929063" y="2768600"/>
          <p14:tracePt t="404665" x="3902075" y="2768600"/>
          <p14:tracePt t="404681" x="3857625" y="2768600"/>
          <p14:tracePt t="404698" x="3840163" y="2778125"/>
          <p14:tracePt t="404715" x="3822700" y="2786063"/>
          <p14:tracePt t="404748" x="3803650" y="2795588"/>
          <p14:tracePt t="404778" x="3803650" y="2803525"/>
          <p14:tracePt t="404808" x="3813175" y="2803525"/>
          <p14:tracePt t="404816" x="3822700" y="2813050"/>
          <p14:tracePt t="404824" x="3830638" y="2822575"/>
          <p14:tracePt t="404833" x="3840163" y="2822575"/>
          <p14:tracePt t="404848" x="3857625" y="2822575"/>
          <p14:tracePt t="404864" x="3875088" y="2822575"/>
          <p14:tracePt t="404880" x="3894138" y="2822575"/>
          <p14:tracePt t="404897" x="3894138" y="2840038"/>
          <p14:tracePt t="404939" x="3894138" y="2849563"/>
          <p14:tracePt t="404970" x="3884613" y="2857500"/>
          <p14:tracePt t="404978" x="3875088" y="2857500"/>
          <p14:tracePt t="404994" x="3867150" y="2857500"/>
          <p14:tracePt t="405001" x="3848100" y="2867025"/>
          <p14:tracePt t="405016" x="3813175" y="2874963"/>
          <p14:tracePt t="405031" x="3803650" y="2874963"/>
          <p14:tracePt t="405048" x="3795713" y="2884488"/>
          <p14:tracePt t="405065" x="3786188" y="2884488"/>
          <p14:tracePt t="405186" x="3795713" y="2884488"/>
          <p14:tracePt t="405192" x="3813175" y="2884488"/>
          <p14:tracePt t="405201" x="3822700" y="2874963"/>
          <p14:tracePt t="405216" x="3857625" y="2874963"/>
          <p14:tracePt t="405248" x="3867150" y="2867025"/>
          <p14:tracePt t="405354" x="3857625" y="2867025"/>
          <p14:tracePt t="405362" x="3848100" y="2867025"/>
          <p14:tracePt t="405370" x="3840163" y="2867025"/>
          <p14:tracePt t="405381" x="3803650" y="2867025"/>
          <p14:tracePt t="405398" x="3795713" y="2867025"/>
          <p14:tracePt t="405416" x="3768725" y="2867025"/>
          <p14:tracePt t="405431" x="3759200" y="2867025"/>
          <p14:tracePt t="405448" x="3741738" y="2867025"/>
          <p14:tracePt t="405465" x="3732213" y="2867025"/>
          <p14:tracePt t="405584" x="3741738" y="2867025"/>
          <p14:tracePt t="405592" x="3768725" y="2857500"/>
          <p14:tracePt t="405600" x="3776663" y="2849563"/>
          <p14:tracePt t="405615" x="3822700" y="2849563"/>
          <p14:tracePt t="405632" x="3867150" y="2830513"/>
          <p14:tracePt t="405648" x="3875088" y="2830513"/>
          <p14:tracePt t="405762" x="3867150" y="2830513"/>
          <p14:tracePt t="405770" x="3840163" y="2830513"/>
          <p14:tracePt t="405781" x="3813175" y="2840038"/>
          <p14:tracePt t="405798" x="3803650" y="2849563"/>
          <p14:tracePt t="405816" x="3776663" y="2849563"/>
          <p14:tracePt t="405831" x="3751263" y="2849563"/>
          <p14:tracePt t="405916" x="3759200" y="2849563"/>
          <p14:tracePt t="405922" x="3768725" y="2849563"/>
          <p14:tracePt t="405938" x="3786188" y="2849563"/>
          <p14:tracePt t="405948" x="3813175" y="2849563"/>
          <p14:tracePt t="405965" x="3830638" y="2849563"/>
          <p14:tracePt t="405981" x="3840163" y="2849563"/>
          <p14:tracePt t="406038" x="3840163" y="2867025"/>
          <p14:tracePt t="406046" x="3830638" y="2874963"/>
          <p14:tracePt t="406062" x="3830638" y="2884488"/>
          <p14:tracePt t="406068" x="3822700" y="2884488"/>
          <p14:tracePt t="406108" x="3822700" y="2901950"/>
          <p14:tracePt t="406123" x="3803650" y="2901950"/>
          <p14:tracePt t="406422" x="3803650" y="2894013"/>
          <p14:tracePt t="406736" x="3803650" y="2901950"/>
          <p14:tracePt t="406744" x="3803650" y="2921000"/>
          <p14:tracePt t="406769" x="3803650" y="2928938"/>
          <p14:tracePt t="406785" x="3803650" y="2955925"/>
          <p14:tracePt t="406792" x="3813175" y="2973388"/>
          <p14:tracePt t="406806" x="3813175" y="2982913"/>
          <p14:tracePt t="406815" x="3813175" y="3009900"/>
          <p14:tracePt t="406832" x="3822700" y="3027363"/>
          <p14:tracePt t="406848" x="3822700" y="3063875"/>
          <p14:tracePt t="406865" x="3822700" y="3116263"/>
          <p14:tracePt t="406883" x="3848100" y="3224213"/>
          <p14:tracePt t="406898" x="3848100" y="3330575"/>
          <p14:tracePt t="406915" x="3848100" y="3394075"/>
          <p14:tracePt t="406931" x="3857625" y="3482975"/>
          <p14:tracePt t="406948" x="3875088" y="3544888"/>
          <p14:tracePt t="406965" x="3875088" y="3589338"/>
          <p14:tracePt t="406983" x="3884613" y="3635375"/>
          <p14:tracePt t="406998" x="3867150" y="3670300"/>
          <p14:tracePt t="407015" x="3857625" y="3733800"/>
          <p14:tracePt t="407031" x="3840163" y="3778250"/>
          <p14:tracePt t="407048" x="3840163" y="3795713"/>
          <p14:tracePt t="407065" x="3830638" y="3830638"/>
          <p14:tracePt t="407068" x="3830638" y="3840163"/>
          <p14:tracePt t="407083" x="3830638" y="3876675"/>
          <p14:tracePt t="407098" x="3822700" y="3921125"/>
          <p14:tracePt t="407115" x="3795713" y="3983038"/>
          <p14:tracePt t="407132" x="3776663" y="4125913"/>
          <p14:tracePt t="407148" x="3776663" y="4251325"/>
          <p14:tracePt t="407165" x="3776663" y="4402138"/>
          <p14:tracePt t="407182" x="3786188" y="4581525"/>
          <p14:tracePt t="407198" x="3786188" y="4687888"/>
          <p14:tracePt t="407215" x="3786188" y="4813300"/>
          <p14:tracePt t="407231" x="3786188" y="4956175"/>
          <p14:tracePt t="407248" x="3786188" y="5153025"/>
          <p14:tracePt t="407265" x="3786188" y="5322888"/>
          <p14:tracePt t="407283" x="3786188" y="5618163"/>
          <p14:tracePt t="407298" x="3786188" y="5689600"/>
          <p14:tracePt t="407315" x="3786188" y="5786438"/>
          <p14:tracePt t="407332" x="3786188" y="5840413"/>
          <p14:tracePt t="407348" x="3795713" y="5876925"/>
          <p14:tracePt t="407367" x="3795713" y="5929313"/>
          <p14:tracePt t="407383" x="3795713" y="5948363"/>
          <p14:tracePt t="407429" x="3813175" y="5948363"/>
          <p14:tracePt t="407537" x="3822700" y="5948363"/>
          <p14:tracePt t="407552" x="3840163" y="5948363"/>
          <p14:tracePt t="407557" x="3848100" y="5938838"/>
          <p14:tracePt t="407566" x="3875088" y="5929313"/>
          <p14:tracePt t="407582" x="3911600" y="5911850"/>
          <p14:tracePt t="407598" x="3965575" y="5894388"/>
          <p14:tracePt t="407615" x="4037013" y="5876925"/>
          <p14:tracePt t="407631" x="4108450" y="5857875"/>
          <p14:tracePt t="407648" x="4170363" y="5832475"/>
          <p14:tracePt t="407666" x="4214813" y="5813425"/>
          <p14:tracePt t="407683" x="4241800" y="5805488"/>
          <p14:tracePt t="407698" x="4259263" y="5795963"/>
          <p14:tracePt t="407715" x="4268788" y="5761038"/>
          <p14:tracePt t="407731" x="4303713" y="5734050"/>
          <p14:tracePt t="407748" x="4322763" y="5715000"/>
          <p14:tracePt t="407766" x="4340225" y="5697538"/>
          <p14:tracePt t="407781" x="4357688" y="5697538"/>
          <p14:tracePt t="407821" x="4367213" y="5689600"/>
          <p14:tracePt t="407850" x="4375150" y="5680075"/>
          <p14:tracePt t="407951" x="4367213" y="5680075"/>
          <p14:tracePt t="407959" x="4340225" y="5689600"/>
          <p14:tracePt t="407968" x="4330700" y="5697538"/>
          <p14:tracePt t="407982" x="4303713" y="5724525"/>
          <p14:tracePt t="407998" x="4276725" y="5741988"/>
          <p14:tracePt t="408014" x="4232275" y="5761038"/>
          <p14:tracePt t="408031" x="4179888" y="5813425"/>
          <p14:tracePt t="408048" x="4098925" y="5867400"/>
          <p14:tracePt t="408065" x="4037013" y="5903913"/>
          <p14:tracePt t="408081" x="4017963" y="5911850"/>
          <p14:tracePt t="408098" x="3983038" y="5948363"/>
          <p14:tracePt t="408115" x="3965575" y="5965825"/>
          <p14:tracePt t="408132" x="3938588" y="5983288"/>
          <p14:tracePt t="408148" x="3919538" y="6000750"/>
          <p14:tracePt t="408165" x="3911600" y="6010275"/>
          <p14:tracePt t="408181" x="3884613" y="6027738"/>
          <p14:tracePt t="408198" x="3875088" y="6054725"/>
          <p14:tracePt t="408215" x="3867150" y="6064250"/>
          <p14:tracePt t="408232" x="3857625" y="6081713"/>
          <p14:tracePt t="408248" x="3857625" y="6091238"/>
          <p14:tracePt t="408265" x="3848100" y="6091238"/>
          <p14:tracePt t="408405" x="3867150" y="6091238"/>
          <p14:tracePt t="408412" x="3884613" y="6064250"/>
          <p14:tracePt t="408421" x="3894138" y="6054725"/>
          <p14:tracePt t="408432" x="3911600" y="6046788"/>
          <p14:tracePt t="408451" x="3911600" y="6037263"/>
          <p14:tracePt t="408465" x="3956050" y="6037263"/>
          <p14:tracePt t="408482" x="4000500" y="6019800"/>
          <p14:tracePt t="408498" x="4054475" y="6000750"/>
          <p14:tracePt t="408515" x="4116388" y="5956300"/>
          <p14:tracePt t="408531" x="4133850" y="5938838"/>
          <p14:tracePt t="408548" x="4160838" y="5921375"/>
          <p14:tracePt t="408566" x="4179888" y="5911850"/>
          <p14:tracePt t="408582" x="4197350" y="5911850"/>
          <p14:tracePt t="408598" x="4205288" y="5911850"/>
          <p14:tracePt t="408615" x="4214813" y="5894388"/>
          <p14:tracePt t="408750" x="4232275" y="5884863"/>
          <p14:tracePt t="408764" x="4241800" y="5884863"/>
          <p14:tracePt t="408781" x="4241800" y="5876925"/>
          <p14:tracePt t="408789" x="4241800" y="5867400"/>
          <p14:tracePt t="408798" x="4259263" y="5857875"/>
          <p14:tracePt t="408814" x="4295775" y="5849938"/>
          <p14:tracePt t="408831" x="4313238" y="5822950"/>
          <p14:tracePt t="408848" x="4322763" y="5813425"/>
          <p14:tracePt t="408864" x="4330700" y="5805488"/>
          <p14:tracePt t="408996" x="4322763" y="5813425"/>
          <p14:tracePt t="409005" x="4313238" y="5813425"/>
          <p14:tracePt t="409015" x="4303713" y="5832475"/>
          <p14:tracePt t="409032" x="4268788" y="5857875"/>
          <p14:tracePt t="409049" x="4179888" y="5903913"/>
          <p14:tracePt t="409065" x="4108450" y="5929313"/>
          <p14:tracePt t="409082" x="4044950" y="5938838"/>
          <p14:tracePt t="409098" x="3965575" y="5965825"/>
          <p14:tracePt t="409115" x="3929063" y="5965825"/>
          <p14:tracePt t="409132" x="3884613" y="5975350"/>
          <p14:tracePt t="409148" x="3848100" y="6000750"/>
          <p14:tracePt t="409165" x="3822700" y="6010275"/>
          <p14:tracePt t="409182" x="3813175" y="6027738"/>
          <p14:tracePt t="409198" x="3803650" y="6027738"/>
          <p14:tracePt t="409215" x="3803650" y="6037263"/>
          <p14:tracePt t="409232" x="3768725" y="6037263"/>
          <p14:tracePt t="409248" x="3759200" y="6037263"/>
          <p14:tracePt t="409265" x="3751263" y="6037263"/>
          <p14:tracePt t="409282" x="3741738" y="6037263"/>
          <p14:tracePt t="409298" x="3732213" y="6037263"/>
          <p14:tracePt t="409315" x="3714750" y="6037263"/>
          <p14:tracePt t="409333" x="3687763" y="6019800"/>
          <p14:tracePt t="409349" x="3670300" y="5983288"/>
          <p14:tracePt t="409365" x="3652838" y="5948363"/>
          <p14:tracePt t="409382" x="3643313" y="5929313"/>
          <p14:tracePt t="409398" x="3625850" y="5911850"/>
          <p14:tracePt t="409415" x="3608388" y="5911850"/>
          <p14:tracePt t="409432" x="3598863" y="5894388"/>
          <p14:tracePt t="409481" x="3616325" y="5921375"/>
          <p14:tracePt t="409487" x="3643313" y="5965825"/>
          <p14:tracePt t="409498" x="3652838" y="6000750"/>
          <p14:tracePt t="409515" x="3670300" y="6054725"/>
          <p14:tracePt t="409532" x="3679825" y="6064250"/>
          <p14:tracePt t="409549" x="3679825" y="6072188"/>
          <p14:tracePt t="409633" x="3679825" y="6081713"/>
          <p14:tracePt t="409649" x="3660775" y="6081713"/>
          <p14:tracePt t="409657" x="3643313" y="6081713"/>
          <p14:tracePt t="409666" x="3616325" y="6091238"/>
          <p14:tracePt t="409682" x="3544888" y="6108700"/>
          <p14:tracePt t="409699" x="3446463" y="6108700"/>
          <p14:tracePt t="409715" x="3367088" y="6099175"/>
          <p14:tracePt t="409733" x="3241675" y="6064250"/>
          <p14:tracePt t="409749" x="3197225" y="6019800"/>
          <p14:tracePt t="409765" x="3152775" y="5983288"/>
          <p14:tracePt t="409782" x="3143250" y="5948363"/>
          <p14:tracePt t="409798" x="3133725" y="5929313"/>
          <p14:tracePt t="409816" x="3133725" y="5884863"/>
          <p14:tracePt t="409833" x="3133725" y="5867400"/>
          <p14:tracePt t="409849" x="3133725" y="5822950"/>
          <p14:tracePt t="409865" x="3133725" y="5786438"/>
          <p14:tracePt t="409882" x="3133725" y="5761038"/>
          <p14:tracePt t="409899" x="3160713" y="5697538"/>
          <p14:tracePt t="409916" x="3187700" y="5626100"/>
          <p14:tracePt t="409933" x="3205163" y="5572125"/>
          <p14:tracePt t="409949" x="3241675" y="5554663"/>
          <p14:tracePt t="409965" x="3276600" y="5546725"/>
          <p14:tracePt t="409982" x="3322638" y="5546725"/>
          <p14:tracePt t="409998" x="3446463" y="5510213"/>
          <p14:tracePt t="410016" x="3633788" y="5473700"/>
          <p14:tracePt t="410033" x="3768725" y="5438775"/>
          <p14:tracePt t="410049" x="3830638" y="5429250"/>
          <p14:tracePt t="410065" x="3857625" y="5429250"/>
          <p14:tracePt t="410133" x="3857625" y="5438775"/>
          <p14:tracePt t="410141" x="3848100" y="5448300"/>
          <p14:tracePt t="410150" x="3840163" y="5448300"/>
          <p14:tracePt t="410165" x="3830638" y="5456238"/>
          <p14:tracePt t="410182" x="3813175" y="5456238"/>
          <p14:tracePt t="410198" x="3776663" y="5473700"/>
          <p14:tracePt t="410215" x="3768725" y="5473700"/>
          <p14:tracePt t="410233" x="3705225" y="5465763"/>
          <p14:tracePt t="410249" x="3625850" y="5456238"/>
          <p14:tracePt t="410265" x="3562350" y="5456238"/>
          <p14:tracePt t="410282" x="3509963" y="5456238"/>
          <p14:tracePt t="410298" x="3411538" y="5456238"/>
          <p14:tracePt t="410317" x="3340100" y="5473700"/>
          <p14:tracePt t="410333" x="3303588" y="5483225"/>
          <p14:tracePt t="410349" x="3286125" y="5492750"/>
          <p14:tracePt t="410382" x="3286125" y="5500688"/>
          <p14:tracePt t="410399" x="3268663" y="5537200"/>
          <p14:tracePt t="410416" x="3268663" y="5689600"/>
          <p14:tracePt t="410433" x="3276600" y="5786438"/>
          <p14:tracePt t="410448" x="3303588" y="5894388"/>
          <p14:tracePt t="410465" x="3330575" y="5975350"/>
          <p14:tracePt t="410482" x="3348038" y="6000750"/>
          <p14:tracePt t="410498" x="3394075" y="6027738"/>
          <p14:tracePt t="410517" x="3455988" y="6037263"/>
          <p14:tracePt t="410532" x="3544888" y="6037263"/>
          <p14:tracePt t="410549" x="3633788" y="6037263"/>
          <p14:tracePt t="410565" x="3741738" y="6037263"/>
          <p14:tracePt t="410582" x="3848100" y="6037263"/>
          <p14:tracePt t="410599" x="3894138" y="6037263"/>
          <p14:tracePt t="410615" x="3929063" y="6037263"/>
          <p14:tracePt t="410649" x="3938588" y="6037263"/>
          <p14:tracePt t="410785" x="3929063" y="6037263"/>
          <p14:tracePt t="410793" x="3902075" y="6027738"/>
          <p14:tracePt t="410802" x="3848100" y="6027738"/>
          <p14:tracePt t="410815" x="3830638" y="6027738"/>
          <p14:tracePt t="410832" x="3724275" y="6010275"/>
          <p14:tracePt t="410850" x="3660775" y="5992813"/>
          <p14:tracePt t="410865" x="3616325" y="5975350"/>
          <p14:tracePt t="410882" x="3581400" y="5975350"/>
          <p14:tracePt t="410898" x="3554413" y="5965825"/>
          <p14:tracePt t="410916" x="3490913" y="5956300"/>
          <p14:tracePt t="410932" x="3482975" y="5948363"/>
          <p14:tracePt t="410948" x="3465513" y="5948363"/>
          <p14:tracePt t="410965" x="3455988" y="5929313"/>
          <p14:tracePt t="410982" x="3446463" y="5911850"/>
          <p14:tracePt t="410998" x="3446463" y="5903913"/>
          <p14:tracePt t="411016" x="3429000" y="5876925"/>
          <p14:tracePt t="411032" x="3429000" y="5805488"/>
          <p14:tracePt t="411048" x="3419475" y="5741988"/>
          <p14:tracePt t="411065" x="3419475" y="5670550"/>
          <p14:tracePt t="411082" x="3419475" y="5626100"/>
          <p14:tracePt t="411099" x="3419475" y="5581650"/>
          <p14:tracePt t="411115" x="3419475" y="5546725"/>
          <p14:tracePt t="411132" x="3419475" y="5527675"/>
          <p14:tracePt t="411148" x="3438525" y="5519738"/>
          <p14:tracePt t="411165" x="3455988" y="5500688"/>
          <p14:tracePt t="411182" x="3465513" y="5500688"/>
          <p14:tracePt t="411199" x="3490913" y="5483225"/>
          <p14:tracePt t="411215" x="3509963" y="5483225"/>
          <p14:tracePt t="411232" x="3554413" y="5483225"/>
          <p14:tracePt t="411248" x="3571875" y="5473700"/>
          <p14:tracePt t="411265" x="3616325" y="5465763"/>
          <p14:tracePt t="411384" x="3608388" y="5473700"/>
          <p14:tracePt t="411393" x="3598863" y="5483225"/>
          <p14:tracePt t="411401" x="3571875" y="5492750"/>
          <p14:tracePt t="411415" x="3536950" y="5519738"/>
          <p14:tracePt t="411432" x="3490913" y="5546725"/>
          <p14:tracePt t="411448" x="3419475" y="5554663"/>
          <p14:tracePt t="411465" x="3394075" y="5554663"/>
          <p14:tracePt t="411482" x="3367088" y="5564188"/>
          <p14:tracePt t="411499" x="3295650" y="5599113"/>
          <p14:tracePt t="411515" x="3268663" y="5626100"/>
          <p14:tracePt t="411532" x="3259138" y="5643563"/>
          <p14:tracePt t="411548" x="3241675" y="5670550"/>
          <p14:tracePt t="411565" x="3232150" y="5697538"/>
          <p14:tracePt t="411569" x="3232150" y="5724525"/>
          <p14:tracePt t="411582" x="3232150" y="5741988"/>
          <p14:tracePt t="411600" x="3232150" y="5795963"/>
          <p14:tracePt t="411615" x="3232150" y="5832475"/>
          <p14:tracePt t="411632" x="3232150" y="5840413"/>
          <p14:tracePt t="411649" x="3232150" y="5849938"/>
          <p14:tracePt t="411666" x="3232150" y="5857875"/>
          <p14:tracePt t="411682" x="3232150" y="5876925"/>
          <p14:tracePt t="411699" x="3259138" y="5911850"/>
          <p14:tracePt t="411715" x="3268663" y="5948363"/>
          <p14:tracePt t="411732" x="3295650" y="5965825"/>
          <p14:tracePt t="411749" x="3322638" y="5965825"/>
          <p14:tracePt t="411765" x="3375025" y="5983288"/>
          <p14:tracePt t="411782" x="3446463" y="5983288"/>
          <p14:tracePt t="411799" x="3581400" y="5983288"/>
          <p14:tracePt t="411816" x="3598863" y="5975350"/>
          <p14:tracePt t="411832" x="3616325" y="5975350"/>
          <p14:tracePt t="411850" x="3625850" y="5975350"/>
          <p14:tracePt t="411882" x="3625850" y="5965825"/>
          <p14:tracePt t="412960" x="3643313" y="5965825"/>
          <p14:tracePt t="412976" x="3652838" y="5965825"/>
          <p14:tracePt t="412984" x="3652838" y="5983288"/>
          <p14:tracePt t="412999" x="3670300" y="5992813"/>
          <p14:tracePt t="413032" x="3670300" y="6000750"/>
          <p14:tracePt t="413049" x="3679825" y="6010275"/>
          <p14:tracePt t="413065" x="3679825" y="6019800"/>
          <p14:tracePt t="413376" x="3687763" y="6019800"/>
          <p14:tracePt t="413390" x="3697288" y="6019800"/>
          <p14:tracePt t="413406" x="3705225" y="6019800"/>
          <p14:tracePt t="413415" x="3724275" y="6019800"/>
          <p14:tracePt t="413432" x="3751263" y="6010275"/>
          <p14:tracePt t="413449" x="3813175" y="5992813"/>
          <p14:tracePt t="413465" x="3911600" y="5956300"/>
          <p14:tracePt t="413482" x="4125913" y="5876925"/>
          <p14:tracePt t="413499" x="4259263" y="5849938"/>
          <p14:tracePt t="413515" x="4303713" y="5832475"/>
          <p14:tracePt t="413532" x="4384675" y="5832475"/>
          <p14:tracePt t="413549" x="4402138" y="5822950"/>
          <p14:tracePt t="413565" x="4419600" y="5822950"/>
          <p14:tracePt t="413928" x="4438650" y="5822950"/>
          <p14:tracePt t="414790" x="4446588" y="5822950"/>
          <p14:tracePt t="414796" x="4446588" y="5813425"/>
          <p14:tracePt t="414828" x="4456113" y="5805488"/>
          <p14:tracePt t="414896" x="4465638" y="5795963"/>
          <p14:tracePt t="414958" x="4473575" y="5778500"/>
          <p14:tracePt t="415012" x="4483100" y="5768975"/>
          <p14:tracePt t="415026" x="4483100" y="5761038"/>
          <p14:tracePt t="415142" x="4473575" y="5761038"/>
          <p14:tracePt t="415150" x="4438650" y="5761038"/>
          <p14:tracePt t="415158" x="4419600" y="5761038"/>
          <p14:tracePt t="415167" x="4394200" y="5751513"/>
          <p14:tracePt t="415183" x="4367213" y="5751513"/>
          <p14:tracePt t="415199" x="4322763" y="5751513"/>
          <p14:tracePt t="415216" x="4276725" y="5751513"/>
          <p14:tracePt t="415234" x="4187825" y="5778500"/>
          <p14:tracePt t="415250" x="4160838" y="5786438"/>
          <p14:tracePt t="415266" x="4133850" y="5786438"/>
          <p14:tracePt t="415350" x="4152900" y="5786438"/>
          <p14:tracePt t="415355" x="4160838" y="5786438"/>
          <p14:tracePt t="415365" x="4179888" y="5778500"/>
          <p14:tracePt t="415382" x="4241800" y="5778500"/>
          <p14:tracePt t="415399" x="4322763" y="5778500"/>
          <p14:tracePt t="415416" x="4348163" y="5778500"/>
          <p14:tracePt t="415510" x="4348163" y="5768975"/>
          <p14:tracePt t="415534" x="4330700" y="5768975"/>
          <p14:tracePt t="415548" x="4286250" y="5768975"/>
          <p14:tracePt t="415556" x="4276725" y="5768975"/>
          <p14:tracePt t="415566" x="4268788" y="5778500"/>
          <p14:tracePt t="415582" x="4197350" y="5795963"/>
          <p14:tracePt t="415599" x="4133850" y="5795963"/>
          <p14:tracePt t="415616" x="4071938" y="5795963"/>
          <p14:tracePt t="415632" x="4062413" y="5795963"/>
          <p14:tracePt t="415672" x="4054475" y="5795963"/>
          <p14:tracePt t="415682" x="4054475" y="5786438"/>
          <p14:tracePt t="415699" x="4108450" y="5768975"/>
          <p14:tracePt t="415716" x="4170363" y="5768975"/>
          <p14:tracePt t="415734" x="4241800" y="5751513"/>
          <p14:tracePt t="415749" x="4357688" y="5751513"/>
          <p14:tracePt t="415766" x="4473575" y="5724525"/>
          <p14:tracePt t="415782" x="4562475" y="5724525"/>
          <p14:tracePt t="415799" x="4643438" y="5715000"/>
          <p14:tracePt t="415816" x="4660900" y="5715000"/>
          <p14:tracePt t="415881" x="4652963" y="5715000"/>
          <p14:tracePt t="415894" x="4633913" y="5715000"/>
          <p14:tracePt t="415918" x="4616450" y="5715000"/>
          <p14:tracePt t="415926" x="4608513" y="5715000"/>
          <p14:tracePt t="415935" x="4572000" y="5715000"/>
          <p14:tracePt t="415949" x="4483100" y="5724525"/>
          <p14:tracePt t="415966" x="4438650" y="5724525"/>
          <p14:tracePt t="415982" x="4375150" y="5741988"/>
          <p14:tracePt t="415999" x="4348163" y="5741988"/>
          <p14:tracePt t="416080" x="4357688" y="5741988"/>
          <p14:tracePt t="416086" x="4357688" y="5724525"/>
          <p14:tracePt t="416100" x="4384675" y="5724525"/>
          <p14:tracePt t="416116" x="4429125" y="5724525"/>
          <p14:tracePt t="416132" x="4518025" y="5715000"/>
          <p14:tracePt t="416149" x="4572000" y="5707063"/>
          <p14:tracePt t="416166" x="4608513" y="5697538"/>
          <p14:tracePt t="416240" x="4598988" y="5697538"/>
          <p14:tracePt t="416257" x="4589463" y="5697538"/>
          <p14:tracePt t="416272" x="4581525" y="5697538"/>
          <p14:tracePt t="416279" x="4572000" y="5697538"/>
          <p14:tracePt t="416286" x="4562475" y="5697538"/>
          <p14:tracePt t="416299" x="4554538" y="5697538"/>
          <p14:tracePt t="416316" x="4483100" y="5697538"/>
          <p14:tracePt t="416333" x="4419600" y="5697538"/>
          <p14:tracePt t="416349" x="4375150" y="5697538"/>
          <p14:tracePt t="416366" x="4340225" y="5697538"/>
          <p14:tracePt t="416383" x="4330700" y="5697538"/>
          <p14:tracePt t="416541" x="4357688" y="5697538"/>
          <p14:tracePt t="416548" x="4384675" y="5680075"/>
          <p14:tracePt t="416556" x="4419600" y="5680075"/>
          <p14:tracePt t="416566" x="4429125" y="5680075"/>
          <p14:tracePt t="416583" x="4491038" y="5670550"/>
          <p14:tracePt t="416600" x="4500563" y="5662613"/>
          <p14:tracePt t="416678" x="4483100" y="5670550"/>
          <p14:tracePt t="416686" x="4473575" y="5670550"/>
          <p14:tracePt t="416699" x="4465638" y="5670550"/>
          <p14:tracePt t="416716" x="4446588" y="5680075"/>
          <p14:tracePt t="416733" x="4429125" y="5689600"/>
          <p14:tracePt t="416749" x="4367213" y="5707063"/>
          <p14:tracePt t="416766" x="4303713" y="5715000"/>
          <p14:tracePt t="416783" x="4205288" y="5715000"/>
          <p14:tracePt t="416801" x="4125913" y="5715000"/>
          <p14:tracePt t="416816" x="4116388" y="5715000"/>
          <p14:tracePt t="416924" x="4143375" y="5707063"/>
          <p14:tracePt t="416932" x="4152900" y="5707063"/>
          <p14:tracePt t="416940" x="4160838" y="5697538"/>
          <p14:tracePt t="416949" x="4197350" y="5697538"/>
          <p14:tracePt t="416966" x="4241800" y="5680075"/>
          <p14:tracePt t="416982" x="4303713" y="5670550"/>
          <p14:tracePt t="417001" x="4419600" y="5670550"/>
          <p14:tracePt t="417016" x="4438650" y="5670550"/>
          <p14:tracePt t="417108" x="4429125" y="5670550"/>
          <p14:tracePt t="417125" x="4419600" y="5670550"/>
          <p14:tracePt t="417133" x="4411663" y="5680075"/>
          <p14:tracePt t="417146" x="4394200" y="5680075"/>
          <p14:tracePt t="417154" x="4384675" y="5680075"/>
          <p14:tracePt t="417166" x="4375150" y="5680075"/>
          <p14:tracePt t="417183" x="4367213" y="5680075"/>
          <p14:tracePt t="417199" x="4357688" y="5680075"/>
          <p14:tracePt t="417216" x="4348163" y="5680075"/>
          <p14:tracePt t="418031" x="4357688" y="5680075"/>
          <p14:tracePt t="418347" x="4367213" y="5680075"/>
          <p14:tracePt t="418361" x="4375150" y="5680075"/>
          <p14:tracePt t="418369" x="4384675" y="5680075"/>
          <p14:tracePt t="418385" x="4411663" y="5680075"/>
          <p14:tracePt t="418399" x="4429125" y="5670550"/>
          <p14:tracePt t="418416" x="4438650" y="5670550"/>
          <p14:tracePt t="418461" x="4446588" y="5670550"/>
          <p14:tracePt t="418507" x="4456113" y="5670550"/>
          <p14:tracePt t="418539" x="4473575" y="5670550"/>
          <p14:tracePt t="418552" x="4483100" y="5670550"/>
          <p14:tracePt t="418561" x="4491038" y="5670550"/>
          <p14:tracePt t="418569" x="4500563" y="5670550"/>
          <p14:tracePt t="418584" x="4518025" y="5670550"/>
          <p14:tracePt t="418599" x="4527550" y="5670550"/>
          <p14:tracePt t="418616" x="4537075" y="5670550"/>
          <p14:tracePt t="418691" x="4537075" y="5680075"/>
          <p14:tracePt t="418699" x="4510088" y="5680075"/>
          <p14:tracePt t="418706" x="4491038" y="5689600"/>
          <p14:tracePt t="418716" x="4483100" y="5689600"/>
          <p14:tracePt t="418733" x="4411663" y="5689600"/>
          <p14:tracePt t="418750" x="4384675" y="5707063"/>
          <p14:tracePt t="418766" x="4330700" y="5707063"/>
          <p14:tracePt t="418783" x="4303713" y="5707063"/>
          <p14:tracePt t="418800" x="4286250" y="5707063"/>
          <p14:tracePt t="418816" x="4259263" y="5707063"/>
          <p14:tracePt t="418833" x="4251325" y="5707063"/>
          <p14:tracePt t="418850" x="4251325" y="5715000"/>
          <p14:tracePt t="418953" x="4259263" y="5715000"/>
          <p14:tracePt t="418961" x="4286250" y="5697538"/>
          <p14:tracePt t="418969" x="4295775" y="5697538"/>
          <p14:tracePt t="418983" x="4330700" y="5697538"/>
          <p14:tracePt t="418999" x="4357688" y="5697538"/>
          <p14:tracePt t="419016" x="4394200" y="5697538"/>
          <p14:tracePt t="419033" x="4419600" y="5697538"/>
          <p14:tracePt t="419066" x="4446588" y="5697538"/>
          <p14:tracePt t="419070" x="4446588" y="5715000"/>
          <p14:tracePt t="419175" x="4429125" y="5715000"/>
          <p14:tracePt t="419191" x="4419600" y="5715000"/>
          <p14:tracePt t="419199" x="4402138" y="5724525"/>
          <p14:tracePt t="419215" x="4394200" y="5724525"/>
          <p14:tracePt t="419222" x="4367213" y="5724525"/>
          <p14:tracePt t="419233" x="4357688" y="5724525"/>
          <p14:tracePt t="419249" x="4348163" y="5724525"/>
          <p14:tracePt t="419266" x="4303713" y="5724525"/>
          <p14:tracePt t="419299" x="4295775" y="5724525"/>
          <p14:tracePt t="419374" x="4286250" y="5724525"/>
          <p14:tracePt t="419467" x="4295775" y="5724525"/>
          <p14:tracePt t="419475" x="4303713" y="5724525"/>
          <p14:tracePt t="419483" x="4330700" y="5724525"/>
          <p14:tracePt t="419500" x="4375150" y="5724525"/>
          <p14:tracePt t="419516" x="4456113" y="5724525"/>
          <p14:tracePt t="419533" x="4483100" y="5724525"/>
          <p14:tracePt t="419550" x="4518025" y="5724525"/>
          <p14:tracePt t="419629" x="4527550" y="5724525"/>
          <p14:tracePt t="419691" x="4510088" y="5724525"/>
          <p14:tracePt t="419699" x="4483100" y="5724525"/>
          <p14:tracePt t="419705" x="4465638" y="5724525"/>
          <p14:tracePt t="419716" x="4438650" y="5724525"/>
          <p14:tracePt t="419733" x="4394200" y="5724525"/>
          <p14:tracePt t="419751" x="4295775" y="5734050"/>
          <p14:tracePt t="419766" x="4232275" y="5734050"/>
          <p14:tracePt t="419783" x="4214813" y="5734050"/>
          <p14:tracePt t="419800" x="4205288" y="5734050"/>
          <p14:tracePt t="419867" x="4205288" y="5724525"/>
          <p14:tracePt t="419875" x="4214813" y="5724525"/>
          <p14:tracePt t="419905" x="4232275" y="5724525"/>
          <p14:tracePt t="419913" x="4241800" y="5715000"/>
          <p14:tracePt t="419929" x="4251325" y="5715000"/>
          <p14:tracePt t="419937" x="4276725" y="5715000"/>
          <p14:tracePt t="419951" x="4303713" y="5707063"/>
          <p14:tracePt t="419967" x="4348163" y="5707063"/>
          <p14:tracePt t="419983" x="4438650" y="5689600"/>
          <p14:tracePt t="420000" x="4491038" y="5689600"/>
          <p14:tracePt t="420016" x="4510088" y="5689600"/>
          <p14:tracePt t="420151" x="4500563" y="5689600"/>
          <p14:tracePt t="420159" x="4491038" y="5689600"/>
          <p14:tracePt t="420175" x="4456113" y="5689600"/>
          <p14:tracePt t="420183" x="4429125" y="5689600"/>
          <p14:tracePt t="420200" x="4330700" y="5707063"/>
          <p14:tracePt t="420216" x="4268788" y="5715000"/>
          <p14:tracePt t="420235" x="4205288" y="5715000"/>
          <p14:tracePt t="420250" x="4187825" y="5715000"/>
          <p14:tracePt t="420366" x="4197350" y="5715000"/>
          <p14:tracePt t="420380" x="4214813" y="5715000"/>
          <p14:tracePt t="420388" x="4241800" y="5715000"/>
          <p14:tracePt t="420399" x="4259263" y="5715000"/>
          <p14:tracePt t="420416" x="4295775" y="5715000"/>
          <p14:tracePt t="420432" x="4313238" y="5707063"/>
          <p14:tracePt t="420450" x="4375150" y="5697538"/>
          <p14:tracePt t="420466" x="4402138" y="5697538"/>
          <p14:tracePt t="420482" x="4411663" y="5697538"/>
          <p14:tracePt t="420589" x="4402138" y="5697538"/>
          <p14:tracePt t="420605" x="4394200" y="5697538"/>
          <p14:tracePt t="420619" x="4367213" y="5697538"/>
          <p14:tracePt t="420627" x="4357688" y="5697538"/>
          <p14:tracePt t="420635" x="4348163" y="5697538"/>
          <p14:tracePt t="420652" x="4330700" y="5697538"/>
          <p14:tracePt t="420667" x="4313238" y="5680075"/>
          <p14:tracePt t="420683" x="4303713" y="5680075"/>
          <p14:tracePt t="420700" x="4286250" y="5680075"/>
          <p14:tracePt t="420827" x="4295775" y="5670550"/>
          <p14:tracePt t="420843" x="4303713" y="5670550"/>
          <p14:tracePt t="420852" x="4313238" y="5662613"/>
          <p14:tracePt t="420866" x="4357688" y="5653088"/>
          <p14:tracePt t="420883" x="4402138" y="5635625"/>
          <p14:tracePt t="420900" x="4456113" y="5618163"/>
          <p14:tracePt t="420916" x="4483100" y="5608638"/>
          <p14:tracePt t="420933" x="4537075" y="5591175"/>
          <p14:tracePt t="420950" x="4545013" y="5591175"/>
          <p14:tracePt t="420966" x="4554538" y="5591175"/>
          <p14:tracePt t="421049" x="4554538" y="5599113"/>
          <p14:tracePt t="421065" x="4527550" y="5626100"/>
          <p14:tracePt t="421073" x="4518025" y="5626100"/>
          <p14:tracePt t="421083" x="4491038" y="5635625"/>
          <p14:tracePt t="421100" x="4456113" y="5635625"/>
          <p14:tracePt t="421116" x="4411663" y="5653088"/>
          <p14:tracePt t="421134" x="4313238" y="5670550"/>
          <p14:tracePt t="421150" x="4268788" y="5670550"/>
          <p14:tracePt t="421166" x="4205288" y="5670550"/>
          <p14:tracePt t="421183" x="4143375" y="5689600"/>
          <p14:tracePt t="421200" x="4133850" y="5689600"/>
          <p14:tracePt t="421216" x="4125913" y="5689600"/>
          <p14:tracePt t="421311" x="4133850" y="5689600"/>
          <p14:tracePt t="421319" x="4143375" y="5689600"/>
          <p14:tracePt t="421334" x="4152900" y="5697538"/>
          <p14:tracePt t="421350" x="4179888" y="5697538"/>
          <p14:tracePt t="421367" x="4205288" y="5697538"/>
          <p14:tracePt t="421383" x="4214813" y="5697538"/>
          <p14:tracePt t="421400" x="4251325" y="5697538"/>
          <p14:tracePt t="421416" x="4259263" y="5680075"/>
          <p14:tracePt t="421433" x="4295775" y="5670550"/>
          <p14:tracePt t="421549" x="4276725" y="5670550"/>
          <p14:tracePt t="421565" x="4268788" y="5670550"/>
          <p14:tracePt t="421573" x="4251325" y="5670550"/>
          <p14:tracePt t="421583" x="4205288" y="5670550"/>
          <p14:tracePt t="421600" x="4133850" y="5670550"/>
          <p14:tracePt t="421617" x="4089400" y="5680075"/>
          <p14:tracePt t="421633" x="4010025" y="5680075"/>
          <p14:tracePt t="421650" x="4000500" y="5689600"/>
          <p14:tracePt t="421733" x="4010025" y="5697538"/>
          <p14:tracePt t="421741" x="4027488" y="5697538"/>
          <p14:tracePt t="421757" x="4044950" y="5697538"/>
          <p14:tracePt t="421767" x="4071938" y="5697538"/>
          <p14:tracePt t="421783" x="4098925" y="5697538"/>
          <p14:tracePt t="421800" x="4133850" y="5697538"/>
          <p14:tracePt t="421817" x="4232275" y="5697538"/>
          <p14:tracePt t="421834" x="4313238" y="5697538"/>
          <p14:tracePt t="421850" x="4357688" y="5689600"/>
          <p14:tracePt t="421867" x="4375150" y="5689600"/>
          <p14:tracePt t="422017" x="4348163" y="5689600"/>
          <p14:tracePt t="422025" x="4313238" y="5689600"/>
          <p14:tracePt t="422041" x="4303713" y="5689600"/>
          <p14:tracePt t="422050" x="4276725" y="5689600"/>
          <p14:tracePt t="422067" x="4259263" y="5689600"/>
          <p14:tracePt t="422083" x="4232275" y="5689600"/>
          <p14:tracePt t="422100" x="4214813" y="5689600"/>
          <p14:tracePt t="422179" x="4224338" y="5689600"/>
          <p14:tracePt t="422203" x="4232275" y="5689600"/>
          <p14:tracePt t="422218" x="4241800" y="5689600"/>
          <p14:tracePt t="422225" x="4251325" y="5689600"/>
          <p14:tracePt t="422242" x="4268788" y="5689600"/>
          <p14:tracePt t="422250" x="4295775" y="5689600"/>
          <p14:tracePt t="422267" x="4357688" y="5689600"/>
          <p14:tracePt t="422283" x="4402138" y="5689600"/>
          <p14:tracePt t="422300" x="4429125" y="5689600"/>
          <p14:tracePt t="422363" x="4429125" y="5680075"/>
          <p14:tracePt t="422425" x="4429125" y="5662613"/>
          <p14:tracePt t="422433" x="4419600" y="5662613"/>
          <p14:tracePt t="422441" x="4402138" y="5662613"/>
          <p14:tracePt t="422450" x="4394200" y="5662613"/>
          <p14:tracePt t="422466" x="4375150" y="5662613"/>
          <p14:tracePt t="422483" x="4330700" y="5662613"/>
          <p14:tracePt t="422500" x="4303713" y="5662613"/>
          <p14:tracePt t="422517" x="4295775" y="5662613"/>
          <p14:tracePt t="422608" x="4295775" y="5653088"/>
          <p14:tracePt t="422617" x="4313238" y="5653088"/>
          <p14:tracePt t="422630" x="4322763" y="5653088"/>
          <p14:tracePt t="422639" x="4322763" y="5643563"/>
          <p14:tracePt t="422649" x="4340225" y="5643563"/>
          <p14:tracePt t="422666" x="4357688" y="5635625"/>
          <p14:tracePt t="422684" x="4375150" y="5635625"/>
          <p14:tracePt t="422847" x="4367213" y="5635625"/>
          <p14:tracePt t="422855" x="4357688" y="5635625"/>
          <p14:tracePt t="422867" x="4330700" y="5635625"/>
          <p14:tracePt t="422883" x="4313238" y="5635625"/>
          <p14:tracePt t="422902" x="4303713" y="5635625"/>
          <p14:tracePt t="422917" x="4286250" y="5635625"/>
          <p14:tracePt t="422933" x="4251325" y="5635625"/>
          <p14:tracePt t="422950" x="4232275" y="5626100"/>
          <p14:tracePt t="422967" x="4197350" y="5626100"/>
          <p14:tracePt t="422983" x="4152900" y="5626100"/>
          <p14:tracePt t="423002" x="4116388" y="5626100"/>
          <p14:tracePt t="423017" x="4081463" y="5635625"/>
          <p14:tracePt t="423033" x="4062413" y="5653088"/>
          <p14:tracePt t="423050" x="4037013" y="5662613"/>
          <p14:tracePt t="423067" x="4010025" y="5670550"/>
          <p14:tracePt t="423070" x="3983038" y="5670550"/>
          <p14:tracePt t="423084" x="3973513" y="5670550"/>
          <p14:tracePt t="423102" x="3946525" y="5670550"/>
          <p14:tracePt t="423117" x="3919538" y="5662613"/>
          <p14:tracePt t="423133" x="3884613" y="5608638"/>
          <p14:tracePt t="423150" x="3840163" y="5591175"/>
          <p14:tracePt t="423167" x="3795713" y="5500688"/>
          <p14:tracePt t="423183" x="3732213" y="5438775"/>
          <p14:tracePt t="423202" x="3705225" y="5384800"/>
          <p14:tracePt t="423217" x="3697288" y="5349875"/>
          <p14:tracePt t="423233" x="3697288" y="5313363"/>
          <p14:tracePt t="423250" x="3697288" y="5295900"/>
          <p14:tracePt t="423267" x="3687763" y="5278438"/>
          <p14:tracePt t="423283" x="3687763" y="5251450"/>
          <p14:tracePt t="423339" x="3687763" y="5241925"/>
          <p14:tracePt t="423470" x="3687763" y="5259388"/>
          <p14:tracePt t="423478" x="3687763" y="5278438"/>
          <p14:tracePt t="423486" x="3687763" y="5305425"/>
          <p14:tracePt t="423500" x="3687763" y="5367338"/>
          <p14:tracePt t="423517" x="3687763" y="5429250"/>
          <p14:tracePt t="423533" x="3687763" y="5473700"/>
          <p14:tracePt t="423550" x="3732213" y="5519738"/>
          <p14:tracePt t="423567" x="3732213" y="5537200"/>
          <p14:tracePt t="423570" x="3732213" y="5554663"/>
          <p14:tracePt t="423583" x="3732213" y="5564188"/>
          <p14:tracePt t="423600" x="3732213" y="5599113"/>
          <p14:tracePt t="423617" x="3751263" y="5618163"/>
          <p14:tracePt t="423633" x="3786188" y="5626100"/>
          <p14:tracePt t="423650" x="3830638" y="5653088"/>
          <p14:tracePt t="423668" x="3875088" y="5653088"/>
          <p14:tracePt t="423683" x="3911600" y="5653088"/>
          <p14:tracePt t="423700" x="3938588" y="5653088"/>
          <p14:tracePt t="423717" x="4010025" y="5653088"/>
          <p14:tracePt t="423733" x="4108450" y="5653088"/>
          <p14:tracePt t="423750" x="4197350" y="5643563"/>
          <p14:tracePt t="423767" x="4276725" y="5643563"/>
          <p14:tracePt t="423783" x="4322763" y="5635625"/>
          <p14:tracePt t="423800" x="4340225" y="5635625"/>
          <p14:tracePt t="423954" x="4340225" y="5626100"/>
          <p14:tracePt t="423962" x="4330700" y="5626100"/>
          <p14:tracePt t="423970" x="4322763" y="5626100"/>
          <p14:tracePt t="423983" x="4295775" y="5626100"/>
          <p14:tracePt t="424000" x="4276725" y="5626100"/>
          <p14:tracePt t="424017" x="4232275" y="5643563"/>
          <p14:tracePt t="424034" x="4187825" y="5653088"/>
          <p14:tracePt t="424050" x="4125913" y="5653088"/>
          <p14:tracePt t="424067" x="4017963" y="5653088"/>
          <p14:tracePt t="424070" x="3983038" y="5653088"/>
          <p14:tracePt t="424084" x="3884613" y="5653088"/>
          <p14:tracePt t="424100" x="3875088" y="5653088"/>
          <p14:tracePt t="424117" x="3848100" y="5653088"/>
          <p14:tracePt t="424134" x="3813175" y="5626100"/>
          <p14:tracePt t="424150" x="3803650" y="5608638"/>
          <p14:tracePt t="424167" x="3776663" y="5599113"/>
          <p14:tracePt t="424184" x="3759200" y="5564188"/>
          <p14:tracePt t="424200" x="3751263" y="5537200"/>
          <p14:tracePt t="424217" x="3741738" y="5519738"/>
          <p14:tracePt t="424233" x="3741738" y="5483225"/>
          <p14:tracePt t="424250" x="3741738" y="5438775"/>
          <p14:tracePt t="424267" x="3724275" y="5402263"/>
          <p14:tracePt t="424284" x="3724275" y="5367338"/>
          <p14:tracePt t="424300" x="3714750" y="5340350"/>
          <p14:tracePt t="424317" x="3714750" y="5313363"/>
          <p14:tracePt t="424333" x="3714750" y="5305425"/>
          <p14:tracePt t="424350" x="3714750" y="5278438"/>
          <p14:tracePt t="424368" x="3714750" y="5259388"/>
          <p14:tracePt t="424522" x="3714750" y="5268913"/>
          <p14:tracePt t="424529" x="3714750" y="5295900"/>
          <p14:tracePt t="424538" x="3714750" y="5305425"/>
          <p14:tracePt t="424554" x="3714750" y="5313363"/>
          <p14:tracePt t="424569" x="3714750" y="5322888"/>
          <p14:tracePt t="424584" x="3714750" y="5330825"/>
          <p14:tracePt t="424600" x="3714750" y="5349875"/>
          <p14:tracePt t="424622" x="3714750" y="5357813"/>
          <p14:tracePt t="424634" x="3732213" y="5357813"/>
          <p14:tracePt t="424650" x="3741738" y="5376863"/>
          <p14:tracePt t="424668" x="3751263" y="5384800"/>
          <p14:tracePt t="424683" x="3768725" y="5411788"/>
          <p14:tracePt t="424700" x="3768725" y="5421313"/>
          <p14:tracePt t="424717" x="3795713" y="5429250"/>
          <p14:tracePt t="424733" x="3795713" y="5438775"/>
          <p14:tracePt t="424751" x="3803650" y="5456238"/>
          <p14:tracePt t="424768" x="3803650" y="5465763"/>
          <p14:tracePt t="424783" x="3813175" y="5465763"/>
          <p14:tracePt t="424846" x="3822700" y="5465763"/>
          <p14:tracePt t="424853" x="3830638" y="5465763"/>
          <p14:tracePt t="424868" x="3840163" y="5465763"/>
          <p14:tracePt t="424883" x="3884613" y="5465763"/>
          <p14:tracePt t="424900" x="3919538" y="5465763"/>
          <p14:tracePt t="424917" x="3973513" y="5456238"/>
          <p14:tracePt t="424934" x="4010025" y="5448300"/>
          <p14:tracePt t="424952" x="4143375" y="5429250"/>
          <p14:tracePt t="424968" x="4187825" y="5429250"/>
          <p14:tracePt t="424984" x="4205288" y="5429250"/>
          <p14:tracePt t="425000" x="4214813" y="5429250"/>
          <p14:tracePt t="425033" x="4232275" y="5429250"/>
          <p14:tracePt t="425084" x="4232275" y="5448300"/>
          <p14:tracePt t="425138" x="4232275" y="5456238"/>
          <p14:tracePt t="425152" x="4232275" y="5465763"/>
          <p14:tracePt t="425160" x="4232275" y="5483225"/>
          <p14:tracePt t="425169" x="4232275" y="5492750"/>
          <p14:tracePt t="425184" x="4241800" y="5519738"/>
          <p14:tracePt t="425200" x="4241800" y="5537200"/>
          <p14:tracePt t="425217" x="4251325" y="5546725"/>
          <p14:tracePt t="425235" x="4251325" y="5564188"/>
          <p14:tracePt t="425252" x="4251325" y="5572125"/>
          <p14:tracePt t="425268" x="4251325" y="5591175"/>
          <p14:tracePt t="425284" x="4251325" y="5599113"/>
          <p14:tracePt t="425406" x="4259263" y="5599113"/>
          <p14:tracePt t="425414" x="4259263" y="5608638"/>
          <p14:tracePt t="425430" x="4259263" y="5618163"/>
          <p14:tracePt t="425436" x="4259263" y="5626100"/>
          <p14:tracePt t="425460" x="4259263" y="5635625"/>
          <p14:tracePt t="425484" x="4259263" y="5643563"/>
          <p14:tracePt t="425498" x="4268788" y="5643563"/>
          <p14:tracePt t="425506" x="4268788" y="5662613"/>
          <p14:tracePt t="425528" x="4268788" y="5670550"/>
          <p14:tracePt t="425552" x="4268788" y="5680075"/>
          <p14:tracePt t="425576" x="4268788" y="5689600"/>
          <p14:tracePt t="425852" x="4259263" y="5689600"/>
          <p14:tracePt t="425882" x="4259263" y="5697538"/>
          <p14:tracePt t="425890" x="4232275" y="5697538"/>
          <p14:tracePt t="425906" x="4224338" y="5697538"/>
          <p14:tracePt t="425920" x="4214813" y="5697538"/>
          <p14:tracePt t="425937" x="4205288" y="5697538"/>
          <p14:tracePt t="425990" x="4197350" y="5697538"/>
          <p14:tracePt t="425998" x="4187825" y="5697538"/>
          <p14:tracePt t="426004" x="4179888" y="5697538"/>
          <p14:tracePt t="426020" x="4170363" y="5697538"/>
          <p14:tracePt t="426036" x="4143375" y="5697538"/>
          <p14:tracePt t="426050" x="4133850" y="5697538"/>
          <p14:tracePt t="426067" x="4116388" y="5697538"/>
          <p14:tracePt t="426100" x="4089400" y="5697538"/>
          <p14:tracePt t="426117" x="4081463" y="5697538"/>
          <p14:tracePt t="426150" x="4054475" y="5697538"/>
          <p14:tracePt t="426167" x="4044950" y="5689600"/>
          <p14:tracePt t="426184" x="4037013" y="5670550"/>
          <p14:tracePt t="426200" x="4017963" y="5653088"/>
          <p14:tracePt t="426217" x="4010025" y="5635625"/>
          <p14:tracePt t="426234" x="3990975" y="5599113"/>
          <p14:tracePt t="426252" x="3946525" y="5581650"/>
          <p14:tracePt t="426267" x="3946525" y="5572125"/>
          <p14:tracePt t="426284" x="3938588" y="5564188"/>
          <p14:tracePt t="426300" x="3938588" y="5554663"/>
          <p14:tracePt t="426317" x="3929063" y="5554663"/>
          <p14:tracePt t="426335" x="3929063" y="5527675"/>
          <p14:tracePt t="426351" x="3919538" y="5510213"/>
          <p14:tracePt t="426366" x="3894138" y="5500688"/>
          <p14:tracePt t="426383" x="3884613" y="5483225"/>
          <p14:tracePt t="426401" x="3875088" y="5473700"/>
          <p14:tracePt t="426418" x="3875088" y="5456238"/>
          <p14:tracePt t="426434" x="3867150" y="5448300"/>
          <p14:tracePt t="426450" x="3867150" y="5438775"/>
          <p14:tracePt t="426467" x="3867150" y="5429250"/>
          <p14:tracePt t="426504" x="3867150" y="5421313"/>
          <p14:tracePt t="426520" x="3867150" y="5411788"/>
          <p14:tracePt t="426528" x="3867150" y="5402263"/>
          <p14:tracePt t="426543" x="3867150" y="5384800"/>
          <p14:tracePt t="426566" x="3867150" y="5376863"/>
          <p14:tracePt t="426574" x="3867150" y="5367338"/>
          <p14:tracePt t="426588" x="3867150" y="5357813"/>
          <p14:tracePt t="426600" x="3867150" y="5349875"/>
          <p14:tracePt t="426636" x="3867150" y="5340350"/>
          <p14:tracePt t="426650" x="3857625" y="5330825"/>
          <p14:tracePt t="426667" x="3857625" y="5313363"/>
          <p14:tracePt t="426674" x="3857625" y="5305425"/>
          <p14:tracePt t="426688" x="3857625" y="5295900"/>
          <p14:tracePt t="426701" x="3857625" y="5286375"/>
          <p14:tracePt t="426717" x="3857625" y="5278438"/>
          <p14:tracePt t="426834" x="3857625" y="5268913"/>
          <p14:tracePt t="427071" x="3857625" y="5278438"/>
          <p14:tracePt t="427095" x="3857625" y="5286375"/>
          <p14:tracePt t="427111" x="3857625" y="5295900"/>
          <p14:tracePt t="427134" x="3857625" y="5305425"/>
          <p14:tracePt t="427158" x="3857625" y="5322888"/>
          <p14:tracePt t="427172" x="3857625" y="5330825"/>
          <p14:tracePt t="427180" x="3857625" y="5340350"/>
          <p14:tracePt t="427188" x="3857625" y="5357813"/>
          <p14:tracePt t="427200" x="3857625" y="5384800"/>
          <p14:tracePt t="427218" x="3884613" y="5456238"/>
          <p14:tracePt t="427234" x="3894138" y="5492750"/>
          <p14:tracePt t="427251" x="3902075" y="5510213"/>
          <p14:tracePt t="427267" x="3929063" y="5537200"/>
          <p14:tracePt t="427284" x="3938588" y="5564188"/>
          <p14:tracePt t="427300" x="3983038" y="5599113"/>
          <p14:tracePt t="427319" x="4027488" y="5599113"/>
          <p14:tracePt t="427334" x="4062413" y="5599113"/>
          <p14:tracePt t="427351" x="4108450" y="5618163"/>
          <p14:tracePt t="427367" x="4125913" y="5626100"/>
          <p14:tracePt t="427383" x="4152900" y="5635625"/>
          <p14:tracePt t="427400" x="4170363" y="5643563"/>
          <p14:tracePt t="427416" x="4187825" y="5643563"/>
          <p14:tracePt t="427433" x="4197350" y="5643563"/>
          <p14:tracePt t="427450" x="4224338" y="5643563"/>
          <p14:tracePt t="427467" x="4232275" y="5643563"/>
          <p14:tracePt t="427483" x="4259263" y="5643563"/>
          <p14:tracePt t="427500" x="4286250" y="5643563"/>
          <p14:tracePt t="427517" x="4322763" y="5643563"/>
          <p14:tracePt t="427626" x="4340225" y="5643563"/>
          <p14:tracePt t="427749" x="4340225" y="5653088"/>
          <p14:tracePt t="427756" x="4330700" y="5653088"/>
          <p14:tracePt t="427767" x="4313238" y="5653088"/>
          <p14:tracePt t="427784" x="4276725" y="5653088"/>
          <p14:tracePt t="427802" x="4224338" y="5653088"/>
          <p14:tracePt t="427817" x="4205288" y="5653088"/>
          <p14:tracePt t="427834" x="4160838" y="5653088"/>
          <p14:tracePt t="427851" x="4143375" y="5653088"/>
          <p14:tracePt t="427867" x="4116388" y="5653088"/>
          <p14:tracePt t="427883" x="4044950" y="5653088"/>
          <p14:tracePt t="427900" x="4017963" y="5643563"/>
          <p14:tracePt t="427918" x="4000500" y="5618163"/>
          <p14:tracePt t="427934" x="3990975" y="5599113"/>
          <p14:tracePt t="427950" x="3983038" y="5591175"/>
          <p14:tracePt t="427967" x="3973513" y="5581650"/>
          <p14:tracePt t="427983" x="3956050" y="5572125"/>
          <p14:tracePt t="428000" x="3946525" y="5564188"/>
          <p14:tracePt t="428017" x="3946525" y="5546725"/>
          <p14:tracePt t="428033" x="3938588" y="5519738"/>
          <p14:tracePt t="428050" x="3911600" y="5456238"/>
          <p14:tracePt t="428067" x="3911600" y="5376863"/>
          <p14:tracePt t="428083" x="3902075" y="5286375"/>
          <p14:tracePt t="428100" x="3884613" y="5251450"/>
          <p14:tracePt t="428118" x="3884613" y="5187950"/>
          <p14:tracePt t="428133" x="3875088" y="5162550"/>
          <p14:tracePt t="428840" x="3894138" y="5162550"/>
          <p14:tracePt t="428848" x="3902075" y="5162550"/>
          <p14:tracePt t="428855" x="3902075" y="5187950"/>
          <p14:tracePt t="428868" x="3902075" y="5207000"/>
          <p14:tracePt t="428884" x="3929063" y="5268913"/>
          <p14:tracePt t="428902" x="3965575" y="5394325"/>
          <p14:tracePt t="428917" x="3990975" y="5483225"/>
          <p14:tracePt t="428934" x="4000500" y="5581650"/>
          <p14:tracePt t="428951" x="4000500" y="5635625"/>
          <p14:tracePt t="428967" x="4000500" y="5689600"/>
          <p14:tracePt t="428984" x="4000500" y="5715000"/>
          <p14:tracePt t="429001" x="4000500" y="5761038"/>
          <p14:tracePt t="429017" x="4010025" y="5778500"/>
          <p14:tracePt t="429034" x="4010025" y="5805488"/>
          <p14:tracePt t="429051" x="4010025" y="5813425"/>
          <p14:tracePt t="429067" x="4010025" y="5822950"/>
          <p14:tracePt t="429087" x="4010025" y="5832475"/>
          <p14:tracePt t="429101" x="4010025" y="5857875"/>
          <p14:tracePt t="429117" x="4010025" y="5884863"/>
          <p14:tracePt t="429134" x="4010025" y="5894388"/>
          <p14:tracePt t="429151" x="4010025" y="5929313"/>
          <p14:tracePt t="429168" x="4010025" y="5948363"/>
          <p14:tracePt t="429184" x="4000500" y="5965825"/>
          <p14:tracePt t="429201" x="3990975" y="6000750"/>
          <p14:tracePt t="429217" x="3983038" y="6010275"/>
          <p14:tracePt t="429234" x="3973513" y="6037263"/>
          <p14:tracePt t="429251" x="3956050" y="6046788"/>
          <p14:tracePt t="429268" x="3929063" y="6064250"/>
          <p14:tracePt t="429284" x="3919538" y="6072188"/>
          <p14:tracePt t="429301" x="3884613" y="6099175"/>
          <p14:tracePt t="429318" x="3875088" y="6108700"/>
          <p14:tracePt t="429334" x="3857625" y="6108700"/>
          <p14:tracePt t="429351" x="3848100" y="6118225"/>
          <p14:tracePt t="429367" x="3830638" y="6118225"/>
          <p14:tracePt t="429384" x="3813175" y="6118225"/>
          <p14:tracePt t="429493" x="3803650" y="6118225"/>
          <p14:tracePt t="429525" x="3803650" y="6108700"/>
          <p14:tracePt t="429531" x="3803650" y="6099175"/>
          <p14:tracePt t="429555" x="3803650" y="6091238"/>
          <p14:tracePt t="429577" x="3803650" y="6081713"/>
          <p14:tracePt t="429601" x="3803650" y="6072188"/>
          <p14:tracePt t="429677" x="3803650" y="6054725"/>
          <p14:tracePt t="429693" x="3830638" y="6046788"/>
          <p14:tracePt t="429700" x="3840163" y="6046788"/>
          <p14:tracePt t="429709" x="3867150" y="6037263"/>
          <p14:tracePt t="429718" x="3902075" y="6019800"/>
          <p14:tracePt t="429734" x="4010025" y="6010275"/>
          <p14:tracePt t="429751" x="4143375" y="5983288"/>
          <p14:tracePt t="429769" x="4251325" y="5965825"/>
          <p14:tracePt t="429784" x="4268788" y="5956300"/>
          <p14:tracePt t="429801" x="4276725" y="5956300"/>
          <p14:tracePt t="429877" x="4268788" y="5956300"/>
          <p14:tracePt t="429884" x="4259263" y="5965825"/>
          <p14:tracePt t="429892" x="4232275" y="5983288"/>
          <p14:tracePt t="429901" x="4214813" y="5983288"/>
          <p14:tracePt t="429917" x="4160838" y="5983288"/>
          <p14:tracePt t="429934" x="4054475" y="5983288"/>
          <p14:tracePt t="429951" x="3929063" y="5992813"/>
          <p14:tracePt t="429969" x="3813175" y="6019800"/>
          <p14:tracePt t="429984" x="3751263" y="6046788"/>
          <p14:tracePt t="430001" x="3714750" y="6054725"/>
          <p14:tracePt t="430017" x="3687763" y="6064250"/>
          <p14:tracePt t="430131" x="3697288" y="6064250"/>
          <p14:tracePt t="430138" x="3705225" y="6064250"/>
          <p14:tracePt t="430151" x="3741738" y="6064250"/>
          <p14:tracePt t="430169" x="3830638" y="6054725"/>
          <p14:tracePt t="430185" x="3902075" y="6037263"/>
          <p14:tracePt t="430201" x="3965575" y="6019800"/>
          <p14:tracePt t="430218" x="4017963" y="6019800"/>
          <p14:tracePt t="430234" x="4081463" y="6000750"/>
          <p14:tracePt t="430253" x="4143375" y="5983288"/>
          <p14:tracePt t="430269" x="4179888" y="5983288"/>
          <p14:tracePt t="430284" x="4179888" y="5965825"/>
          <p14:tracePt t="430376" x="4170363" y="5965825"/>
          <p14:tracePt t="430384" x="4160838" y="5965825"/>
          <p14:tracePt t="430392" x="4133850" y="5965825"/>
          <p14:tracePt t="430406" x="4116388" y="5965825"/>
          <p14:tracePt t="430417" x="4089400" y="5975350"/>
          <p14:tracePt t="430433" x="4010025" y="5975350"/>
          <p14:tracePt t="430450" x="3946525" y="6000750"/>
          <p14:tracePt t="430467" x="3830638" y="6010275"/>
          <p14:tracePt t="430485" x="3786188" y="6019800"/>
          <p14:tracePt t="430501" x="3751263" y="6027738"/>
          <p14:tracePt t="430517" x="3741738" y="6054725"/>
          <p14:tracePt t="430534" x="3732213" y="6054725"/>
          <p14:tracePt t="430661" x="3759200" y="6037263"/>
          <p14:tracePt t="430669" x="3776663" y="6037263"/>
          <p14:tracePt t="430677" x="3813175" y="6027738"/>
          <p14:tracePt t="430685" x="3840163" y="6010275"/>
          <p14:tracePt t="430701" x="3884613" y="6000750"/>
          <p14:tracePt t="430718" x="3919538" y="6000750"/>
          <p14:tracePt t="430734" x="3938588" y="6000750"/>
          <p14:tracePt t="431129" x="3929063" y="6000750"/>
          <p14:tracePt t="431137" x="3929063" y="6010275"/>
          <p14:tracePt t="431391" x="3919538" y="6027738"/>
          <p14:tracePt t="431407" x="3911600" y="6037263"/>
          <p14:tracePt t="431483" x="3902075" y="6046788"/>
          <p14:tracePt t="431521" x="3894138" y="6054725"/>
          <p14:tracePt t="431545" x="3875088" y="6054725"/>
          <p14:tracePt t="431667" x="3867150" y="6054725"/>
          <p14:tracePt t="431875" x="3867150" y="6064250"/>
          <p14:tracePt t="431967" x="3857625" y="6064250"/>
          <p14:tracePt t="431997" x="3848100" y="6064250"/>
          <p14:tracePt t="432037" x="3840163" y="6064250"/>
          <p14:tracePt t="432044" x="3830638" y="6064250"/>
          <p14:tracePt t="432052" x="3822700" y="6064250"/>
          <p14:tracePt t="432083" x="3813175" y="6054725"/>
          <p14:tracePt t="432090" x="3813175" y="6046788"/>
          <p14:tracePt t="432101" x="3795713" y="6046788"/>
          <p14:tracePt t="432118" x="3786188" y="6019800"/>
          <p14:tracePt t="432135" x="3776663" y="6000750"/>
          <p14:tracePt t="432181" x="3776663" y="5992813"/>
          <p14:tracePt t="432205" x="3768725" y="5992813"/>
          <p14:tracePt t="432275" x="3768725" y="5983288"/>
          <p14:tracePt t="432290" x="3768725" y="5975350"/>
          <p14:tracePt t="432313" x="3768725" y="5965825"/>
          <p14:tracePt t="432327" x="3768725" y="5948363"/>
          <p14:tracePt t="432336" x="3776663" y="5948363"/>
          <p14:tracePt t="432352" x="3786188" y="5938838"/>
          <p14:tracePt t="432388" x="3786188" y="5929313"/>
          <p14:tracePt t="432420" x="3803650" y="5921375"/>
          <p14:tracePt t="432429" x="3813175" y="5921375"/>
          <p14:tracePt t="432436" x="3813175" y="5911850"/>
          <p14:tracePt t="432452" x="3822700" y="5911850"/>
          <p14:tracePt t="432543" x="3830638" y="5911850"/>
          <p14:tracePt t="432560" x="3840163" y="5911850"/>
          <p14:tracePt t="432572" x="3848100" y="5911850"/>
          <p14:tracePt t="432619" x="3857625" y="5911850"/>
          <p14:tracePt t="432636" x="3867150" y="5911850"/>
          <p14:tracePt t="432681" x="3884613" y="5911850"/>
          <p14:tracePt t="432765" x="3884613" y="5921375"/>
          <p14:tracePt t="432781" x="3884613" y="5929313"/>
          <p14:tracePt t="432789" x="3875088" y="5938838"/>
          <p14:tracePt t="432801" x="3867150" y="5956300"/>
          <p14:tracePt t="432819" x="3857625" y="5975350"/>
          <p14:tracePt t="432834" x="3857625" y="5983288"/>
          <p14:tracePt t="432851" x="3848100" y="5983288"/>
          <p14:tracePt t="432868" x="3840163" y="5992813"/>
          <p14:tracePt t="432885" x="3822700" y="5992813"/>
          <p14:tracePt t="432901" x="3813175" y="5992813"/>
          <p14:tracePt t="432918" x="3795713" y="5992813"/>
          <p14:tracePt t="432935" x="3776663" y="5992813"/>
          <p14:tracePt t="432952" x="3768725" y="6000750"/>
          <p14:tracePt t="432968" x="3759200" y="6000750"/>
          <p14:tracePt t="433001" x="3751263" y="6000750"/>
          <p14:tracePt t="433019" x="3724275" y="5992813"/>
          <p14:tracePt t="433035" x="3724275" y="5983288"/>
          <p14:tracePt t="433051" x="3724275" y="5975350"/>
          <p14:tracePt t="433068" x="3724275" y="5965825"/>
          <p14:tracePt t="433084" x="3724275" y="5938838"/>
          <p14:tracePt t="433101" x="3724275" y="5921375"/>
          <p14:tracePt t="433120" x="3724275" y="5911850"/>
          <p14:tracePt t="433135" x="3724275" y="5903913"/>
          <p14:tracePt t="433151" x="3741738" y="5894388"/>
          <p14:tracePt t="433168" x="3751263" y="5867400"/>
          <p14:tracePt t="433185" x="3768725" y="5867400"/>
          <p14:tracePt t="433202" x="3786188" y="5867400"/>
          <p14:tracePt t="433220" x="3822700" y="5857875"/>
          <p14:tracePt t="433235" x="3840163" y="5857875"/>
          <p14:tracePt t="433251" x="3848100" y="5849938"/>
          <p14:tracePt t="433268" x="3867150" y="5849938"/>
          <p14:tracePt t="433285" x="3884613" y="5849938"/>
          <p14:tracePt t="433302" x="3902075" y="5849938"/>
          <p14:tracePt t="433319" x="3919538" y="5867400"/>
          <p14:tracePt t="433335" x="3919538" y="5884863"/>
          <p14:tracePt t="433351" x="3929063" y="5903913"/>
          <p14:tracePt t="433368" x="3929063" y="5929313"/>
          <p14:tracePt t="433385" x="3938588" y="5956300"/>
          <p14:tracePt t="433402" x="3938588" y="5983288"/>
          <p14:tracePt t="433419" x="3938588" y="6000750"/>
          <p14:tracePt t="433436" x="3938588" y="6027738"/>
          <p14:tracePt t="433468" x="3929063" y="6037263"/>
          <p14:tracePt t="433485" x="3911600" y="6046788"/>
          <p14:tracePt t="433503" x="3867150" y="6054725"/>
          <p14:tracePt t="433519" x="3848100" y="6064250"/>
          <p14:tracePt t="433535" x="3830638" y="6064250"/>
          <p14:tracePt t="433551" x="3822700" y="6072188"/>
          <p14:tracePt t="433568" x="3795713" y="6072188"/>
          <p14:tracePt t="433611" x="3786188" y="6072188"/>
          <p14:tracePt t="433666" x="3786188" y="6064250"/>
          <p14:tracePt t="433704" x="3786188" y="6054725"/>
          <p14:tracePt t="433720" x="3786188" y="6046788"/>
          <p14:tracePt t="433766" x="3795713" y="6046788"/>
          <p14:tracePt t="433817" x="3813175" y="6046788"/>
          <p14:tracePt t="433825" x="3822700" y="6046788"/>
          <p14:tracePt t="433842" x="3830638" y="6054725"/>
          <p14:tracePt t="433851" x="3830638" y="6064250"/>
          <p14:tracePt t="433868" x="3840163" y="6072188"/>
          <p14:tracePt t="433904" x="3840163" y="6081713"/>
          <p14:tracePt t="433926" x="3840163" y="6099175"/>
          <p14:tracePt t="433935" x="3840163" y="6108700"/>
          <p14:tracePt t="433951" x="3822700" y="6118225"/>
          <p14:tracePt t="433968" x="3803650" y="6118225"/>
          <p14:tracePt t="433985" x="3776663" y="6126163"/>
          <p14:tracePt t="434003" x="3732213" y="6126163"/>
          <p14:tracePt t="434018" x="3697288" y="6126163"/>
          <p14:tracePt t="434035" x="3679825" y="6118225"/>
          <p14:tracePt t="434051" x="3670300" y="6081713"/>
          <p14:tracePt t="434068" x="3660775" y="6054725"/>
          <p14:tracePt t="434071" x="3652838" y="6054725"/>
          <p14:tracePt t="434085" x="3652838" y="6046788"/>
          <p14:tracePt t="434101" x="3652838" y="6019800"/>
          <p14:tracePt t="434118" x="3652838" y="6000750"/>
          <p14:tracePt t="434134" x="3652838" y="5992813"/>
          <p14:tracePt t="434151" x="3652838" y="5983288"/>
          <p14:tracePt t="434168" x="3652838" y="5975350"/>
          <p14:tracePt t="434185" x="3679825" y="5956300"/>
          <p14:tracePt t="434201" x="3714750" y="5948363"/>
          <p14:tracePt t="434218" x="3741738" y="5948363"/>
          <p14:tracePt t="434235" x="3751263" y="5948363"/>
          <p14:tracePt t="434251" x="3776663" y="5948363"/>
          <p14:tracePt t="434268" x="3795713" y="5956300"/>
          <p14:tracePt t="434285" x="3803650" y="5983288"/>
          <p14:tracePt t="434302" x="3830638" y="6027738"/>
          <p14:tracePt t="434318" x="3830638" y="6072188"/>
          <p14:tracePt t="434335" x="3830638" y="6099175"/>
          <p14:tracePt t="434352" x="3830638" y="6108700"/>
          <p14:tracePt t="434368" x="3813175" y="6135688"/>
          <p14:tracePt t="434385" x="3803650" y="6135688"/>
          <p14:tracePt t="434402" x="3776663" y="6143625"/>
          <p14:tracePt t="434419" x="3768725" y="6153150"/>
          <p14:tracePt t="434435" x="3759200" y="6153150"/>
          <p14:tracePt t="434451" x="3724275" y="6153150"/>
          <p14:tracePt t="434468" x="3705225" y="6143625"/>
          <p14:tracePt t="434485" x="3697288" y="6126163"/>
          <p14:tracePt t="434502" x="3687763" y="6099175"/>
          <p14:tracePt t="434518" x="3670300" y="6064250"/>
          <p14:tracePt t="434535" x="3670300" y="6046788"/>
          <p14:tracePt t="434551" x="3670300" y="6027738"/>
          <p14:tracePt t="434568" x="3670300" y="5992813"/>
          <p14:tracePt t="434571" x="3687763" y="5975350"/>
          <p14:tracePt t="434585" x="3697288" y="5956300"/>
          <p14:tracePt t="434601" x="3751263" y="5929313"/>
          <p14:tracePt t="434618" x="3786188" y="5911850"/>
          <p14:tracePt t="434635" x="3822700" y="5903913"/>
          <p14:tracePt t="434651" x="3875088" y="5876925"/>
          <p14:tracePt t="434668" x="3884613" y="5867400"/>
          <p14:tracePt t="434686" x="3919538" y="5857875"/>
          <p14:tracePt t="434701" x="3956050" y="5857875"/>
          <p14:tracePt t="434718" x="3973513" y="5857875"/>
          <p14:tracePt t="434735" x="3990975" y="5867400"/>
          <p14:tracePt t="434752" x="4010025" y="5894388"/>
          <p14:tracePt t="434768" x="4027488" y="5911850"/>
          <p14:tracePt t="434786" x="4037013" y="5929313"/>
          <p14:tracePt t="434801" x="4037013" y="5938838"/>
          <p14:tracePt t="434818" x="4037013" y="5965825"/>
          <p14:tracePt t="434835" x="4037013" y="5975350"/>
          <p14:tracePt t="434852" x="4037013" y="5983288"/>
          <p14:tracePt t="434868" x="4037013" y="5992813"/>
          <p14:tracePt t="434885" x="4037013" y="6010275"/>
          <p14:tracePt t="434901" x="4010025" y="6019800"/>
          <p14:tracePt t="434918" x="3965575" y="6037263"/>
          <p14:tracePt t="434934" x="3946525" y="6037263"/>
          <p14:tracePt t="434951" x="3938588" y="6037263"/>
          <p14:tracePt t="434985" x="3875088" y="6037263"/>
          <p14:tracePt t="435001" x="3857625" y="6037263"/>
          <p14:tracePt t="435018" x="3840163" y="6037263"/>
          <p14:tracePt t="435035" x="3795713" y="6010275"/>
          <p14:tracePt t="435051" x="3768725" y="5975350"/>
          <p14:tracePt t="435070" x="3751263" y="5938838"/>
          <p14:tracePt t="435086" x="3751263" y="5903913"/>
          <p14:tracePt t="435102" x="3751263" y="5867400"/>
          <p14:tracePt t="435118" x="3751263" y="5822950"/>
          <p14:tracePt t="435135" x="3768725" y="5805488"/>
          <p14:tracePt t="435151" x="3776663" y="5778500"/>
          <p14:tracePt t="435169" x="3813175" y="5751513"/>
          <p14:tracePt t="435186" x="3848100" y="5741988"/>
          <p14:tracePt t="435202" x="3884613" y="5741988"/>
          <p14:tracePt t="435218" x="3894138" y="5741988"/>
          <p14:tracePt t="435252" x="3902075" y="5741988"/>
          <p14:tracePt t="435270" x="3938588" y="5778500"/>
          <p14:tracePt t="435286" x="3956050" y="5822950"/>
          <p14:tracePt t="435302" x="3973513" y="5867400"/>
          <p14:tracePt t="435318" x="3973513" y="5911850"/>
          <p14:tracePt t="435335" x="3973513" y="5948363"/>
          <p14:tracePt t="435352" x="3973513" y="5975350"/>
          <p14:tracePt t="435370" x="3956050" y="6000750"/>
          <p14:tracePt t="435386" x="3919538" y="6019800"/>
          <p14:tracePt t="435402" x="3902075" y="6027738"/>
          <p14:tracePt t="435418" x="3867150" y="6037263"/>
          <p14:tracePt t="435435" x="3840163" y="6054725"/>
          <p14:tracePt t="435451" x="3795713" y="6064250"/>
          <p14:tracePt t="435470" x="3724275" y="6091238"/>
          <p14:tracePt t="435485" x="3705225" y="6099175"/>
          <p14:tracePt t="435502" x="3687763" y="6099175"/>
          <p14:tracePt t="435547" x="3679825" y="6081713"/>
          <p14:tracePt t="435556" x="3670300" y="6064250"/>
          <p14:tracePt t="435570" x="3670300" y="6027738"/>
          <p14:tracePt t="435586" x="3670300" y="5983288"/>
          <p14:tracePt t="435602" x="3652838" y="5956300"/>
          <p14:tracePt t="435635" x="3652838" y="5948363"/>
          <p14:tracePt t="435653" x="3679825" y="5921375"/>
          <p14:tracePt t="435670" x="3697288" y="5911850"/>
          <p14:tracePt t="435686" x="3741738" y="5903913"/>
          <p14:tracePt t="435702" x="3776663" y="5884863"/>
          <p14:tracePt t="435718" x="3803650" y="5867400"/>
          <p14:tracePt t="435735" x="3840163" y="5867400"/>
          <p14:tracePt t="435752" x="3867150" y="5876925"/>
          <p14:tracePt t="435770" x="3902075" y="5894388"/>
          <p14:tracePt t="435786" x="3929063" y="5903913"/>
          <p14:tracePt t="435802" x="3929063" y="5938838"/>
          <p14:tracePt t="435818" x="3919538" y="5983288"/>
          <p14:tracePt t="435835" x="3902075" y="6000750"/>
          <p14:tracePt t="435853" x="3867150" y="6037263"/>
          <p14:tracePt t="435870" x="3857625" y="6046788"/>
          <p14:tracePt t="435886" x="3840163" y="6046788"/>
          <p14:tracePt t="435902" x="3813175" y="6046788"/>
          <p14:tracePt t="435918" x="3768725" y="6054725"/>
          <p14:tracePt t="435935" x="3732213" y="6054725"/>
          <p14:tracePt t="435951" x="3705225" y="6046788"/>
          <p14:tracePt t="435970" x="3679825" y="6019800"/>
          <p14:tracePt t="435985" x="3670300" y="5983288"/>
          <p14:tracePt t="436001" x="3670300" y="5948363"/>
          <p14:tracePt t="436018" x="3670300" y="5929313"/>
          <p14:tracePt t="436035" x="3670300" y="5894388"/>
          <p14:tracePt t="436052" x="3670300" y="5884863"/>
          <p14:tracePt t="436070" x="3732213" y="5849938"/>
          <p14:tracePt t="436085" x="3776663" y="5832475"/>
          <p14:tracePt t="436102" x="3875088" y="5849938"/>
          <p14:tracePt t="436118" x="3919538" y="5867400"/>
          <p14:tracePt t="436135" x="3956050" y="5876925"/>
          <p14:tracePt t="436152" x="3973513" y="5894388"/>
          <p14:tracePt t="436170" x="4010025" y="5903913"/>
          <p14:tracePt t="436185" x="4027488" y="5903913"/>
          <p14:tracePt t="436201" x="4037013" y="5903913"/>
          <p14:tracePt t="436235" x="4044950" y="5894388"/>
          <p14:tracePt t="436251" x="4044950" y="5884863"/>
          <p14:tracePt t="436270" x="4054475" y="5857875"/>
          <p14:tracePt t="436302" x="4062413" y="5840413"/>
          <p14:tracePt t="436318" x="4062413" y="5832475"/>
          <p14:tracePt t="436352" x="4071938" y="5822950"/>
          <p14:tracePt t="436368" x="4133850" y="5786438"/>
          <p14:tracePt t="436385" x="4179888" y="5761038"/>
          <p14:tracePt t="436402" x="4259263" y="5734050"/>
          <p14:tracePt t="436418" x="4303713" y="5734050"/>
          <p14:tracePt t="436435" x="4340225" y="5715000"/>
          <p14:tracePt t="436452" x="4340225" y="5697538"/>
          <p14:tracePt t="436468" x="4357688" y="5689600"/>
          <p14:tracePt t="436485" x="4384675" y="5680075"/>
          <p14:tracePt t="436502" x="4394200" y="5670550"/>
          <p14:tracePt t="436546" x="4402138" y="5662613"/>
          <p14:tracePt t="436684" x="4384675" y="5662613"/>
          <p14:tracePt t="436692" x="4367213" y="5662613"/>
          <p14:tracePt t="436702" x="4357688" y="5662613"/>
          <p14:tracePt t="436718" x="4313238" y="5662613"/>
          <p14:tracePt t="436735" x="4303713" y="5670550"/>
          <p14:tracePt t="436752" x="4276725" y="5680075"/>
          <p14:tracePt t="436768" x="4259263" y="5707063"/>
          <p14:tracePt t="436785" x="4241800" y="5715000"/>
          <p14:tracePt t="436802" x="4241800" y="5724525"/>
          <p14:tracePt t="436818" x="4241800" y="5734050"/>
          <p14:tracePt t="436835" x="4241800" y="5741988"/>
          <p14:tracePt t="436914" x="4241800" y="5734050"/>
          <p14:tracePt t="436922" x="4251325" y="5715000"/>
          <p14:tracePt t="436935" x="4276725" y="5697538"/>
          <p14:tracePt t="436952" x="4322763" y="5653088"/>
          <p14:tracePt t="436968" x="4340225" y="5643563"/>
          <p14:tracePt t="437077" x="4340225" y="5653088"/>
          <p14:tracePt t="437084" x="4340225" y="5662613"/>
          <p14:tracePt t="437092" x="4340225" y="5680075"/>
          <p14:tracePt t="437102" x="4340225" y="5689600"/>
          <p14:tracePt t="437118" x="4313238" y="5715000"/>
          <p14:tracePt t="437135" x="4303713" y="5741988"/>
          <p14:tracePt t="437152" x="4303713" y="5761038"/>
          <p14:tracePt t="437168" x="4303713" y="5768975"/>
          <p14:tracePt t="437261" x="4313238" y="5768975"/>
          <p14:tracePt t="437268" x="4330700" y="5768975"/>
          <p14:tracePt t="437276" x="4330700" y="5761038"/>
          <p14:tracePt t="437285" x="4340225" y="5734050"/>
          <p14:tracePt t="437302" x="4367213" y="5689600"/>
          <p14:tracePt t="437318" x="4375150" y="5680075"/>
          <p14:tracePt t="437335" x="4375150" y="5653088"/>
          <p14:tracePt t="437352" x="4375150" y="5643563"/>
          <p14:tracePt t="437430" x="4357688" y="5662613"/>
          <p14:tracePt t="437436" x="4348163" y="5680075"/>
          <p14:tracePt t="437452" x="4348163" y="5715000"/>
          <p14:tracePt t="437468" x="4340225" y="5724525"/>
          <p14:tracePt t="437485" x="4330700" y="5734050"/>
          <p14:tracePt t="437502" x="4322763" y="5734050"/>
          <p14:tracePt t="437760" x="4322763" y="5724525"/>
          <p14:tracePt t="437774" x="4322763" y="5715000"/>
          <p14:tracePt t="437791" x="4322763" y="5707063"/>
          <p14:tracePt t="437798" x="4322763" y="5689600"/>
          <p14:tracePt t="438950" x="4322763" y="5697538"/>
          <p14:tracePt t="439158" x="4322763" y="5707063"/>
          <p14:tracePt t="439220" x="4322763" y="5715000"/>
          <p14:tracePt t="439704" x="4313238" y="5715000"/>
          <p14:tracePt t="439773" x="4295775" y="5715000"/>
          <p14:tracePt t="439789" x="4286250" y="5715000"/>
          <p14:tracePt t="439805" x="4276725" y="5715000"/>
          <p14:tracePt t="439818" x="4268788" y="5715000"/>
          <p14:tracePt t="439880" x="4268788" y="5724525"/>
          <p14:tracePt t="439888" x="4259263" y="5724525"/>
          <p14:tracePt t="439997" x="4259263" y="5734050"/>
          <p14:tracePt t="440011" x="4259263" y="5741988"/>
          <p14:tracePt t="440019" x="4251325" y="5768975"/>
          <p14:tracePt t="440036" x="4241800" y="5778500"/>
          <p14:tracePt t="440052" x="4241800" y="5786438"/>
          <p14:tracePt t="440069" x="4214813" y="5805488"/>
          <p14:tracePt t="440087" x="4205288" y="5805488"/>
          <p14:tracePt t="440102" x="4187825" y="5813425"/>
          <p14:tracePt t="440119" x="4160838" y="5813425"/>
          <p14:tracePt t="440135" x="4125913" y="5840413"/>
          <p14:tracePt t="440152" x="4108450" y="5867400"/>
          <p14:tracePt t="440169" x="4089400" y="5884863"/>
          <p14:tracePt t="440185" x="4062413" y="5894388"/>
          <p14:tracePt t="440202" x="4037013" y="5903913"/>
          <p14:tracePt t="440219" x="4037013" y="5911850"/>
          <p14:tracePt t="440235" x="4027488" y="5929313"/>
          <p14:tracePt t="440252" x="4027488" y="5948363"/>
          <p14:tracePt t="440269" x="4000500" y="5965825"/>
          <p14:tracePt t="440287" x="3983038" y="5975350"/>
          <p14:tracePt t="440302" x="3983038" y="5983288"/>
          <p14:tracePt t="440319" x="3973513" y="5983288"/>
          <p14:tracePt t="440336" x="3956050" y="6000750"/>
          <p14:tracePt t="440352" x="3938588" y="6000750"/>
          <p14:tracePt t="440368" x="3929063" y="6010275"/>
          <p14:tracePt t="440386" x="3911600" y="6010275"/>
          <p14:tracePt t="440402" x="3902075" y="6010275"/>
          <p14:tracePt t="440435" x="3894138" y="6010275"/>
          <p14:tracePt t="440452" x="3875088" y="6010275"/>
          <p14:tracePt t="440468" x="3857625" y="6010275"/>
          <p14:tracePt t="440486" x="3848100" y="6010275"/>
          <p14:tracePt t="440540" x="3840163" y="6010275"/>
          <p14:tracePt t="441801" x="3840163" y="5992813"/>
          <p14:tracePt t="441808" x="3840163" y="5983288"/>
          <p14:tracePt t="441819" x="3840163" y="5975350"/>
          <p14:tracePt t="441836" x="3840163" y="5965825"/>
          <p14:tracePt t="441852" x="3840163" y="5956300"/>
          <p14:tracePt t="441868" x="3840163" y="5948363"/>
          <p14:tracePt t="441885" x="3848100" y="5938838"/>
          <p14:tracePt t="441902" x="3867150" y="5921375"/>
          <p14:tracePt t="441938" x="3875088" y="5929313"/>
          <p14:tracePt t="441952" x="3875088" y="5938838"/>
          <p14:tracePt t="441969" x="3884613" y="5965825"/>
          <p14:tracePt t="441985" x="3884613" y="5992813"/>
          <p14:tracePt t="442002" x="3884613" y="6010275"/>
          <p14:tracePt t="442055" x="3875088" y="6019800"/>
          <p14:tracePt t="442069" x="3857625" y="6037263"/>
          <p14:tracePt t="442085" x="3840163" y="6046788"/>
          <p14:tracePt t="442093" x="3830638" y="6046788"/>
          <p14:tracePt t="442102" x="3830638" y="6054725"/>
          <p14:tracePt t="442119" x="3795713" y="6054725"/>
          <p14:tracePt t="442136" x="3776663" y="6054725"/>
          <p14:tracePt t="442169" x="3768725" y="6054725"/>
          <p14:tracePt t="442263" x="3768725" y="6064250"/>
          <p14:tracePt t="442269" x="3768725" y="6091238"/>
          <p14:tracePt t="442286" x="3768725" y="6153150"/>
          <p14:tracePt t="442302" x="3768725" y="6170613"/>
          <p14:tracePt t="442361" x="3776663" y="6170613"/>
          <p14:tracePt t="442377" x="3786188" y="6170613"/>
          <p14:tracePt t="442385" x="3795713" y="6162675"/>
          <p14:tracePt t="442393" x="3795713" y="6143625"/>
          <p14:tracePt t="442407" x="3803650" y="6135688"/>
          <p14:tracePt t="442419" x="3803650" y="6126163"/>
          <p14:tracePt t="442436" x="3822700" y="6099175"/>
          <p14:tracePt t="442452" x="3822700" y="6064250"/>
          <p14:tracePt t="442469" x="3822700" y="6010275"/>
          <p14:tracePt t="442486" x="3822700" y="5965825"/>
          <p14:tracePt t="442502" x="3822700" y="5921375"/>
          <p14:tracePt t="442519" x="3822700" y="5884863"/>
          <p14:tracePt t="442536" x="3822700" y="5876925"/>
          <p14:tracePt t="442552" x="3822700" y="5840413"/>
          <p14:tracePt t="442639" x="3803650" y="5867400"/>
          <p14:tracePt t="442647" x="3803650" y="5894388"/>
          <p14:tracePt t="442654" x="3803650" y="5911850"/>
          <p14:tracePt t="442669" x="3803650" y="5938838"/>
          <p14:tracePt t="442685" x="3803650" y="5965825"/>
          <p14:tracePt t="442702" x="3803650" y="5983288"/>
          <p14:tracePt t="443591" x="3803650" y="5975350"/>
          <p14:tracePt t="443637" x="3803650" y="5965825"/>
          <p14:tracePt t="443654" x="3803650" y="5956300"/>
          <p14:tracePt t="443661" x="3803650" y="5948363"/>
          <p14:tracePt t="443899" x="3803650" y="5965825"/>
          <p14:tracePt t="443906" x="3803650" y="5975350"/>
          <p14:tracePt t="443921" x="3803650" y="6000750"/>
          <p14:tracePt t="443938" x="3803650" y="6010275"/>
          <p14:tracePt t="443999" x="3795713" y="6010275"/>
          <p14:tracePt t="444099" x="3795713" y="6019800"/>
          <p14:tracePt t="444113" x="3795713" y="6027738"/>
          <p14:tracePt t="444292" x="3795713" y="6037263"/>
          <p14:tracePt t="444298" x="3795713" y="6046788"/>
          <p14:tracePt t="444305" x="3795713" y="6072188"/>
          <p14:tracePt t="444322" x="3795713" y="6091238"/>
          <p14:tracePt t="444337" x="3795713" y="6118225"/>
          <p14:tracePt t="444353" x="3795713" y="6126163"/>
          <p14:tracePt t="444369" x="3795713" y="6135688"/>
          <p14:tracePt t="445728" x="3795713" y="6143625"/>
          <p14:tracePt t="445735" x="3795713" y="6153150"/>
          <p14:tracePt t="445749" x="3795713" y="6162675"/>
          <p14:tracePt t="445757" x="3795713" y="6170613"/>
          <p14:tracePt t="445774" x="3786188" y="6189663"/>
          <p14:tracePt t="445857" x="3776663" y="6189663"/>
          <p14:tracePt t="445882" x="3768725" y="6189663"/>
          <p14:tracePt t="447080" x="3776663" y="6189663"/>
          <p14:tracePt t="448070" x="3803650" y="6170613"/>
          <p14:tracePt t="448078" x="3813175" y="6162675"/>
          <p14:tracePt t="448086" x="3830638" y="6153150"/>
          <p14:tracePt t="448103" x="3867150" y="6135688"/>
          <p14:tracePt t="448120" x="3902075" y="6126163"/>
          <p14:tracePt t="448136" x="3929063" y="6118225"/>
          <p14:tracePt t="448153" x="3946525" y="6118225"/>
          <p14:tracePt t="448171" x="3983038" y="6108700"/>
          <p14:tracePt t="448186" x="3983038" y="6099175"/>
          <p14:tracePt t="448203" x="3990975" y="6099175"/>
          <p14:tracePt t="448332" x="3983038" y="6099175"/>
          <p14:tracePt t="448340" x="3956050" y="6099175"/>
          <p14:tracePt t="448354" x="3929063" y="6108700"/>
          <p14:tracePt t="448370" x="3894138" y="6108700"/>
          <p14:tracePt t="448386" x="3875088" y="6108700"/>
          <p14:tracePt t="448403" x="3848100" y="6108700"/>
          <p14:tracePt t="448500" x="3857625" y="6099175"/>
          <p14:tracePt t="448508" x="3875088" y="6081713"/>
          <p14:tracePt t="448520" x="3919538" y="6072188"/>
          <p14:tracePt t="448536" x="3938588" y="6064250"/>
          <p14:tracePt t="448554" x="3983038" y="6046788"/>
          <p14:tracePt t="448570" x="3990975" y="6046788"/>
          <p14:tracePt t="448648" x="3983038" y="6046788"/>
          <p14:tracePt t="448654" x="3983038" y="6064250"/>
          <p14:tracePt t="448670" x="3973513" y="6072188"/>
          <p14:tracePt t="448724" x="3956050" y="6072188"/>
          <p14:tracePt t="449422" x="3946525" y="6054725"/>
          <p14:tracePt t="449430" x="3946525" y="6046788"/>
          <p14:tracePt t="453081" x="3946525" y="6064250"/>
          <p14:tracePt t="453151" x="3965575" y="6064250"/>
          <p14:tracePt t="453157" x="3965575" y="6054725"/>
          <p14:tracePt t="453170" x="3965575" y="6037263"/>
          <p14:tracePt t="453188" x="3965575" y="5983288"/>
          <p14:tracePt t="453204" x="3965575" y="5921375"/>
          <p14:tracePt t="453220" x="3973513" y="5840413"/>
          <p14:tracePt t="453237" x="3973513" y="5768975"/>
          <p14:tracePt t="453254" x="3990975" y="5662613"/>
          <p14:tracePt t="453270" x="4000500" y="5510213"/>
          <p14:tracePt t="453287" x="4017963" y="5214938"/>
          <p14:tracePt t="453304" x="4010025" y="5064125"/>
          <p14:tracePt t="453320" x="4010025" y="4911725"/>
          <p14:tracePt t="453337" x="4010025" y="4741863"/>
          <p14:tracePt t="453354" x="4010025" y="4652963"/>
          <p14:tracePt t="453370" x="4000500" y="4572000"/>
          <p14:tracePt t="453387" x="3983038" y="4456113"/>
          <p14:tracePt t="453404" x="3973513" y="4376738"/>
          <p14:tracePt t="453421" x="3956050" y="4340225"/>
          <p14:tracePt t="453437" x="3956050" y="4330700"/>
          <p14:tracePt t="453495" x="3956050" y="4322763"/>
          <p14:tracePt t="453503" x="3946525" y="4322763"/>
          <p14:tracePt t="453519" x="3938588" y="4313238"/>
          <p14:tracePt t="453527" x="3929063" y="4313238"/>
          <p14:tracePt t="453641" x="3919538" y="4313238"/>
          <p14:tracePt t="453679" x="3911600" y="4313238"/>
          <p14:tracePt t="453695" x="3902075" y="4322763"/>
          <p14:tracePt t="453803" x="3911600" y="4322763"/>
          <p14:tracePt t="453821" x="3919538" y="4322763"/>
          <p14:tracePt t="453839" x="3929063" y="4322763"/>
          <p14:tracePt t="453854" x="3938588" y="4322763"/>
          <p14:tracePt t="453870" x="3983038" y="4322763"/>
          <p14:tracePt t="453887" x="4017963" y="4322763"/>
          <p14:tracePt t="453904" x="4037013" y="4322763"/>
          <p14:tracePt t="453919" x="4081463" y="4322763"/>
          <p14:tracePt t="453936" x="4133850" y="4330700"/>
          <p14:tracePt t="453953" x="4179888" y="4330700"/>
          <p14:tracePt t="453969" x="4187825" y="4330700"/>
          <p14:tracePt t="453986" x="4197350" y="4330700"/>
          <p14:tracePt t="454020" x="4205288" y="4330700"/>
          <p14:tracePt t="454036" x="4214813" y="4340225"/>
          <p14:tracePt t="454053" x="4214813" y="4357688"/>
          <p14:tracePt t="454070" x="4214813" y="4376738"/>
          <p14:tracePt t="454087" x="4241800" y="4394200"/>
          <p14:tracePt t="454103" x="4241800" y="4421188"/>
          <p14:tracePt t="454120" x="4251325" y="4465638"/>
          <p14:tracePt t="454137" x="4276725" y="4527550"/>
          <p14:tracePt t="454153" x="4286250" y="4591050"/>
          <p14:tracePt t="454170" x="4286250" y="4652963"/>
          <p14:tracePt t="454186" x="4286250" y="4662488"/>
          <p14:tracePt t="454203" x="4268788" y="4670425"/>
          <p14:tracePt t="454220" x="4232275" y="4714875"/>
          <p14:tracePt t="454236" x="4197350" y="4733925"/>
          <p14:tracePt t="454253" x="4179888" y="4741863"/>
          <p14:tracePt t="454270" x="4170363" y="4759325"/>
          <p14:tracePt t="454387" x="4152900" y="4759325"/>
          <p14:tracePt t="454395" x="4152900" y="4733925"/>
          <p14:tracePt t="454404" x="4143375" y="4697413"/>
          <p14:tracePt t="454421" x="4143375" y="4652963"/>
          <p14:tracePt t="454437" x="4143375" y="4608513"/>
          <p14:tracePt t="454455" x="4133850" y="4581525"/>
          <p14:tracePt t="454564" x="4133850" y="4572000"/>
          <p14:tracePt t="454571" x="4125913" y="4572000"/>
          <p14:tracePt t="466159" x="4000500" y="4456113"/>
          <p14:tracePt t="466167" x="3938588" y="4367213"/>
          <p14:tracePt t="466175" x="3759200" y="4251325"/>
          <p14:tracePt t="466189" x="3625850" y="4135438"/>
          <p14:tracePt t="466205" x="3562350" y="4090988"/>
          <p14:tracePt t="466222" x="3517900" y="4019550"/>
          <p14:tracePt t="466239" x="3490913" y="4010025"/>
          <p14:tracePt t="466255" x="3473450" y="4000500"/>
          <p14:tracePt t="466416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Scoreboard for tracking WAW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4588" y="1016894"/>
            <a:ext cx="8468468" cy="995569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 smtClean="0"/>
              <a:t>The solution is “book-keeping” on the issue stage (so-called </a:t>
            </a:r>
            <a:r>
              <a:rPr lang="en-US" sz="2000" dirty="0" err="1" smtClean="0">
                <a:solidFill>
                  <a:schemeClr val="accent1"/>
                </a:solidFill>
              </a:rPr>
              <a:t>scoreboarding</a:t>
            </a:r>
            <a:r>
              <a:rPr lang="en-US" sz="2000" dirty="0" smtClean="0"/>
              <a:t>)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600" dirty="0" smtClean="0"/>
              <a:t>Know everything: 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</a:rPr>
              <a:t>weather a register is being calculated or available in the RF/Bypass, when it will be ready, which unit processes it, etc.</a:t>
            </a: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6719016"/>
              </p:ext>
            </p:extLst>
          </p:nvPr>
        </p:nvGraphicFramePr>
        <p:xfrm>
          <a:off x="7717" y="3369200"/>
          <a:ext cx="3649859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3541"/>
                <a:gridCol w="222407"/>
                <a:gridCol w="222407"/>
                <a:gridCol w="222407"/>
                <a:gridCol w="222407"/>
                <a:gridCol w="222407"/>
                <a:gridCol w="1082283"/>
                <a:gridCol w="762000"/>
              </a:tblGrid>
              <a:tr h="314235">
                <a:tc>
                  <a:txBody>
                    <a:bodyPr/>
                    <a:lstStyle/>
                    <a:p>
                      <a:pPr algn="r"/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 Bypass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 RF</a:t>
                      </a:r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R0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R1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R2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…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R31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0" name="Rounded Rectangle 19"/>
          <p:cNvSpPr/>
          <p:nvPr/>
        </p:nvSpPr>
        <p:spPr bwMode="auto">
          <a:xfrm>
            <a:off x="1125317" y="4118276"/>
            <a:ext cx="670940" cy="322844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>
              <a:lnSpc>
                <a:spcPct val="80000"/>
              </a:lnSpc>
              <a:spcBef>
                <a:spcPct val="20000"/>
              </a:spcBef>
              <a:buClr>
                <a:srgbClr val="009900"/>
              </a:buClr>
              <a:buSzPct val="65000"/>
              <a:buFont typeface="Wingdings" pitchFamily="2" charset="2"/>
              <a:buNone/>
            </a:pPr>
            <a:endParaRPr lang="ru-RU" sz="2000" b="1" smtClean="0">
              <a:solidFill>
                <a:srgbClr val="061922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2" name="Rounded Rectangle 21"/>
          <p:cNvSpPr/>
          <p:nvPr/>
        </p:nvSpPr>
        <p:spPr bwMode="auto">
          <a:xfrm>
            <a:off x="698597" y="5225676"/>
            <a:ext cx="1097660" cy="322844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>
              <a:lnSpc>
                <a:spcPct val="80000"/>
              </a:lnSpc>
              <a:spcBef>
                <a:spcPct val="20000"/>
              </a:spcBef>
              <a:buClr>
                <a:srgbClr val="009900"/>
              </a:buClr>
              <a:buSzPct val="65000"/>
              <a:buFont typeface="Wingdings" pitchFamily="2" charset="2"/>
              <a:buNone/>
            </a:pPr>
            <a:endParaRPr lang="ru-RU" sz="2000" b="1" smtClean="0">
              <a:solidFill>
                <a:srgbClr val="061922"/>
              </a:solidFill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881564" y="3793136"/>
            <a:ext cx="2536180" cy="1728454"/>
            <a:chOff x="1592764" y="3793136"/>
            <a:chExt cx="2536180" cy="1728454"/>
          </a:xfrm>
        </p:grpSpPr>
        <p:sp>
          <p:nvSpPr>
            <p:cNvPr id="12" name="TextBox 11"/>
            <p:cNvSpPr txBox="1"/>
            <p:nvPr/>
          </p:nvSpPr>
          <p:spPr>
            <a:xfrm>
              <a:off x="3852906" y="4525789"/>
              <a:ext cx="276038" cy="2646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Calibri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Calibri"/>
                <a:cs typeface="Courier New" pitchFamily="49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92803" y="3793136"/>
              <a:ext cx="276038" cy="268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Calibri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Calibri"/>
                <a:cs typeface="Courier New" pitchFamily="49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20608" y="4154390"/>
              <a:ext cx="276038" cy="268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Calibri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Calibri"/>
                <a:cs typeface="Courier New" pitchFamily="49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592764" y="5252606"/>
              <a:ext cx="276038" cy="268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Calibri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Calibri"/>
                <a:cs typeface="Courier New" pitchFamily="49" charset="0"/>
              </a:endParaRPr>
            </a:p>
          </p:txBody>
        </p:sp>
      </p:grpSp>
      <p:sp>
        <p:nvSpPr>
          <p:cNvPr id="4" name="Right Brace 3"/>
          <p:cNvSpPr/>
          <p:nvPr/>
        </p:nvSpPr>
        <p:spPr bwMode="auto">
          <a:xfrm rot="16200000">
            <a:off x="1203851" y="2738521"/>
            <a:ext cx="107474" cy="1102740"/>
          </a:xfrm>
          <a:prstGeom prst="rightBrace">
            <a:avLst>
              <a:gd name="adj1" fmla="val 41651"/>
              <a:gd name="adj2" fmla="val 50000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0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1" name="Line Callout 2 (No Border) 20"/>
          <p:cNvSpPr/>
          <p:nvPr/>
        </p:nvSpPr>
        <p:spPr bwMode="auto">
          <a:xfrm>
            <a:off x="516460" y="2403583"/>
            <a:ext cx="1660061" cy="625033"/>
          </a:xfrm>
          <a:prstGeom prst="callout2">
            <a:avLst>
              <a:gd name="adj1" fmla="val 95941"/>
              <a:gd name="adj2" fmla="val 49914"/>
              <a:gd name="adj3" fmla="val 106826"/>
              <a:gd name="adj4" fmla="val 44268"/>
              <a:gd name="adj5" fmla="val 127583"/>
              <a:gd name="adj6" fmla="val 43819"/>
            </a:avLst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1400" dirty="0" smtClean="0">
                <a:latin typeface="Neo Sans Intel" pitchFamily="34" charset="0"/>
                <a:cs typeface="Arial" pitchFamily="34" charset="0"/>
              </a:rPr>
              <a:t>Number of cycles till </a:t>
            </a:r>
            <a:r>
              <a:rPr lang="en-US" sz="1400" dirty="0" err="1" smtClean="0">
                <a:latin typeface="Neo Sans Intel" pitchFamily="34" charset="0"/>
                <a:cs typeface="Arial" pitchFamily="34" charset="0"/>
              </a:rPr>
              <a:t>writeback</a:t>
            </a:r>
            <a:endParaRPr lang="ru-RU" sz="1200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5" name="Line Callout 2 (No Border) 24"/>
          <p:cNvSpPr/>
          <p:nvPr/>
        </p:nvSpPr>
        <p:spPr bwMode="auto">
          <a:xfrm>
            <a:off x="1723815" y="2713794"/>
            <a:ext cx="1660061" cy="377640"/>
          </a:xfrm>
          <a:prstGeom prst="callout2">
            <a:avLst>
              <a:gd name="adj1" fmla="val 89215"/>
              <a:gd name="adj2" fmla="val 46211"/>
              <a:gd name="adj3" fmla="val 114897"/>
              <a:gd name="adj4" fmla="val 40565"/>
              <a:gd name="adj5" fmla="val 165248"/>
              <a:gd name="adj6" fmla="val 36414"/>
            </a:avLst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1400" dirty="0" smtClean="0">
                <a:latin typeface="Neo Sans Intel" pitchFamily="34" charset="0"/>
                <a:cs typeface="Arial" pitchFamily="34" charset="0"/>
              </a:rPr>
              <a:t>on </a:t>
            </a:r>
            <a:r>
              <a:rPr lang="en-US" sz="1400" dirty="0" err="1" smtClean="0">
                <a:latin typeface="Neo Sans Intel" pitchFamily="34" charset="0"/>
                <a:cs typeface="Arial" pitchFamily="34" charset="0"/>
              </a:rPr>
              <a:t>writeback</a:t>
            </a:r>
            <a:r>
              <a:rPr lang="en-US" sz="1400" dirty="0" smtClean="0">
                <a:latin typeface="Neo Sans Intel" pitchFamily="34" charset="0"/>
                <a:cs typeface="Arial" pitchFamily="34" charset="0"/>
              </a:rPr>
              <a:t>?</a:t>
            </a:r>
            <a:endParaRPr lang="ru-RU" sz="1200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6" name="Line Callout 2 (No Border) 25"/>
          <p:cNvSpPr/>
          <p:nvPr/>
        </p:nvSpPr>
        <p:spPr bwMode="auto">
          <a:xfrm>
            <a:off x="3166026" y="2719862"/>
            <a:ext cx="785662" cy="377640"/>
          </a:xfrm>
          <a:prstGeom prst="callout2">
            <a:avLst>
              <a:gd name="adj1" fmla="val 89215"/>
              <a:gd name="adj2" fmla="val 46211"/>
              <a:gd name="adj3" fmla="val 105211"/>
              <a:gd name="adj4" fmla="val 35444"/>
              <a:gd name="adj5" fmla="val 153948"/>
              <a:gd name="adj6" fmla="val 23612"/>
            </a:avLst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1400" dirty="0" smtClean="0">
                <a:latin typeface="Neo Sans Intel" pitchFamily="34" charset="0"/>
                <a:cs typeface="Arial" pitchFamily="34" charset="0"/>
              </a:rPr>
              <a:t>in RF?</a:t>
            </a:r>
            <a:endParaRPr lang="ru-RU" sz="1200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7" name="Content Placeholder 4"/>
          <p:cNvSpPr txBox="1">
            <a:spLocks/>
          </p:cNvSpPr>
          <p:nvPr/>
        </p:nvSpPr>
        <p:spPr bwMode="auto">
          <a:xfrm>
            <a:off x="4344484" y="2505304"/>
            <a:ext cx="4498572" cy="41113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185738" indent="-184150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Times" pitchFamily="18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414338" indent="-2270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20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568325" indent="-1524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7620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600" kern="0" dirty="0" smtClean="0"/>
              <a:t>On issue stage check the table: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400" kern="0" dirty="0" smtClean="0"/>
              <a:t>Check </a:t>
            </a:r>
            <a:r>
              <a:rPr lang="en-US" sz="1400" kern="0" dirty="0" err="1" smtClean="0"/>
              <a:t>WaW</a:t>
            </a:r>
            <a:endParaRPr lang="en-US" sz="1400" kern="0" dirty="0"/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 smtClean="0"/>
              <a:t>There is no operation that will write </a:t>
            </a:r>
            <a:r>
              <a:rPr lang="en-US" sz="1200" b="1" kern="0" dirty="0" smtClean="0"/>
              <a:t>the same </a:t>
            </a:r>
            <a:r>
              <a:rPr lang="en-US" sz="1200" kern="0" dirty="0" smtClean="0"/>
              <a:t>register later than the current instruction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400" kern="0" dirty="0" smtClean="0"/>
              <a:t>Check resource conflict on </a:t>
            </a:r>
            <a:r>
              <a:rPr lang="en-US" sz="1400" kern="0" dirty="0" err="1" smtClean="0"/>
              <a:t>WriteBack</a:t>
            </a:r>
            <a:endParaRPr lang="en-US" sz="1400" kern="0" dirty="0" smtClean="0"/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 smtClean="0"/>
              <a:t>There is no operation that will write </a:t>
            </a:r>
            <a:r>
              <a:rPr lang="en-US" sz="1200" b="1" kern="0" dirty="0" smtClean="0"/>
              <a:t>any</a:t>
            </a:r>
            <a:r>
              <a:rPr lang="en-US" sz="1200" kern="0" dirty="0" smtClean="0"/>
              <a:t> register in </a:t>
            </a:r>
            <a:r>
              <a:rPr lang="en-US" sz="1200" b="1" kern="0" dirty="0" smtClean="0"/>
              <a:t>the same </a:t>
            </a:r>
            <a:r>
              <a:rPr lang="en-US" sz="1200" kern="0" dirty="0" smtClean="0"/>
              <a:t>cycle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400" kern="0" dirty="0" smtClean="0"/>
              <a:t>If all conditions are satisfied: </a:t>
            </a:r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/>
              <a:t>U</a:t>
            </a:r>
            <a:r>
              <a:rPr lang="en-US" sz="1200" kern="0" dirty="0" smtClean="0"/>
              <a:t>pdate the table by information on the destination</a:t>
            </a:r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 smtClean="0"/>
              <a:t>Go to the next stage</a:t>
            </a:r>
          </a:p>
          <a:p>
            <a:pPr marL="528638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kern="0" dirty="0" smtClean="0"/>
              <a:t>If not – stall the instruction</a:t>
            </a:r>
          </a:p>
          <a:p>
            <a:pPr marL="342900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kern="0" dirty="0" smtClean="0"/>
              <a:t>Shift all “1” right every cycle </a:t>
            </a:r>
          </a:p>
        </p:txBody>
      </p:sp>
      <p:sp>
        <p:nvSpPr>
          <p:cNvPr id="10" name="Rectangle 9"/>
          <p:cNvSpPr/>
          <p:nvPr/>
        </p:nvSpPr>
        <p:spPr>
          <a:xfrm>
            <a:off x="537169" y="2094224"/>
            <a:ext cx="34419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Example of a scoreboard table: </a:t>
            </a:r>
            <a:endParaRPr lang="ru-RU" dirty="0"/>
          </a:p>
        </p:txBody>
      </p:sp>
      <p:sp>
        <p:nvSpPr>
          <p:cNvPr id="29" name="Rectangle 28"/>
          <p:cNvSpPr/>
          <p:nvPr/>
        </p:nvSpPr>
        <p:spPr>
          <a:xfrm>
            <a:off x="4231078" y="2079218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Algorithm:</a:t>
            </a:r>
            <a:endParaRPr lang="ru-RU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35963657"/>
      </p:ext>
    </p:extLst>
  </p:cSld>
  <p:clrMapOvr>
    <a:masterClrMapping/>
  </p:clrMapOvr>
  <p:transition advTm="106149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0" grpId="0" animBg="1"/>
      <p:bldP spid="22" grpId="0" animBg="1"/>
      <p:bldP spid="4" grpId="0" animBg="1"/>
      <p:bldP spid="21" grpId="0" animBg="1"/>
      <p:bldP spid="25" grpId="0" animBg="1"/>
      <p:bldP spid="26" grpId="0" animBg="1"/>
      <p:bldP spid="10" grpId="0"/>
      <p:bldP spid="29" grpId="0"/>
    </p:bldLst>
  </p:timing>
  <p:extLst mod="1">
    <p:ext uri="{3A86A75C-4F4B-4683-9AE1-C65F6400EC91}">
      <p14:laserTraceLst xmlns:p14="http://schemas.microsoft.com/office/powerpoint/2010/main">
        <p14:tracePtLst>
          <p14:tracePt t="6681" x="1143000" y="4662488"/>
          <p14:tracePt t="6788" x="1152525" y="4662488"/>
          <p14:tracePt t="6796" x="1152525" y="4652963"/>
          <p14:tracePt t="6805" x="1160463" y="4635500"/>
          <p14:tracePt t="6818" x="1169988" y="4616450"/>
          <p14:tracePt t="6834" x="1241425" y="4500563"/>
          <p14:tracePt t="6851" x="1312863" y="4402138"/>
          <p14:tracePt t="6867" x="1438275" y="4286250"/>
          <p14:tracePt t="6884" x="1562100" y="4197350"/>
          <p14:tracePt t="6901" x="1697038" y="4044950"/>
          <p14:tracePt t="6918" x="1830388" y="3876675"/>
          <p14:tracePt t="6936" x="2036763" y="3421063"/>
          <p14:tracePt t="6952" x="2214563" y="3089275"/>
          <p14:tracePt t="6969" x="2384425" y="2786063"/>
          <p14:tracePt t="6986" x="2527300" y="2571750"/>
          <p14:tracePt t="7002" x="2608263" y="2411413"/>
          <p14:tracePt t="7019" x="2625725" y="2357438"/>
          <p14:tracePt t="8302" x="2625725" y="2349500"/>
          <p14:tracePt t="8318" x="2633663" y="2322513"/>
          <p14:tracePt t="8326" x="2643188" y="2303463"/>
          <p14:tracePt t="8336" x="2652713" y="2295525"/>
          <p14:tracePt t="8352" x="2679700" y="2241550"/>
          <p14:tracePt t="8369" x="2679700" y="2170113"/>
          <p14:tracePt t="8386" x="2724150" y="2044700"/>
          <p14:tracePt t="8403" x="2724150" y="1946275"/>
          <p14:tracePt t="8419" x="2724150" y="1893888"/>
          <p14:tracePt t="8436" x="2714625" y="1839913"/>
          <p14:tracePt t="8452" x="2714625" y="1812925"/>
          <p14:tracePt t="8469" x="2714625" y="1795463"/>
          <p14:tracePt t="8484" x="2714625" y="1768475"/>
          <p14:tracePt t="8502" x="2705100" y="1714500"/>
          <p14:tracePt t="8518" x="2705100" y="1679575"/>
          <p14:tracePt t="8534" x="2697163" y="1608138"/>
          <p14:tracePt t="8551" x="2670175" y="1527175"/>
          <p14:tracePt t="8568" x="2652713" y="1509713"/>
          <p14:tracePt t="8584" x="2643188" y="1500188"/>
          <p14:tracePt t="8632" x="2633663" y="1490663"/>
          <p14:tracePt t="8640" x="2616200" y="1455738"/>
          <p14:tracePt t="8651" x="2608263" y="1446213"/>
          <p14:tracePt t="8667" x="2598738" y="1411288"/>
          <p14:tracePt t="8684" x="2598738" y="1393825"/>
          <p14:tracePt t="8702" x="2589213" y="1357313"/>
          <p14:tracePt t="8718" x="2581275" y="1339850"/>
          <p14:tracePt t="8734" x="2581275" y="1322388"/>
          <p14:tracePt t="8751" x="2581275" y="1295400"/>
          <p14:tracePt t="8768" x="2581275" y="1285875"/>
          <p14:tracePt t="8784" x="2562225" y="1285875"/>
          <p14:tracePt t="8802" x="2554288" y="1258888"/>
          <p14:tracePt t="8818" x="2544763" y="1231900"/>
          <p14:tracePt t="8834" x="2544763" y="1204913"/>
          <p14:tracePt t="8851" x="2544763" y="1169988"/>
          <p14:tracePt t="8868" x="2536825" y="1152525"/>
          <p14:tracePt t="8884" x="2536825" y="1133475"/>
          <p14:tracePt t="8901" x="2536825" y="1108075"/>
          <p14:tracePt t="8917" x="2527300" y="1108075"/>
          <p14:tracePt t="8934" x="2527300" y="1089025"/>
          <p14:tracePt t="8951" x="2517775" y="1071563"/>
          <p14:tracePt t="8967" x="2517775" y="1027113"/>
          <p14:tracePt t="8984" x="2500313" y="990600"/>
          <p14:tracePt t="9002" x="2473325" y="946150"/>
          <p14:tracePt t="9019" x="2473325" y="938213"/>
          <p14:tracePt t="9041" x="2473325" y="928688"/>
          <p14:tracePt t="9052" x="2482850" y="919163"/>
          <p14:tracePt t="9069" x="2490788" y="911225"/>
          <p14:tracePt t="9163" x="2500313" y="911225"/>
          <p14:tracePt t="9195" x="2517775" y="911225"/>
          <p14:tracePt t="9203" x="2527300" y="901700"/>
          <p14:tracePt t="9219" x="2571750" y="874713"/>
          <p14:tracePt t="9236" x="2608263" y="847725"/>
          <p14:tracePt t="9253" x="2670175" y="839788"/>
          <p14:tracePt t="9271" x="2759075" y="839788"/>
          <p14:tracePt t="9287" x="2857500" y="812800"/>
          <p14:tracePt t="9303" x="2982913" y="803275"/>
          <p14:tracePt t="9319" x="3098800" y="785813"/>
          <p14:tracePt t="9336" x="3197225" y="768350"/>
          <p14:tracePt t="9352" x="3214688" y="768350"/>
          <p14:tracePt t="9426" x="3251200" y="768350"/>
          <p14:tracePt t="9434" x="3268663" y="768350"/>
          <p14:tracePt t="9452" x="3330575" y="776288"/>
          <p14:tracePt t="9469" x="3411538" y="785813"/>
          <p14:tracePt t="9487" x="3581400" y="830263"/>
          <p14:tracePt t="9503" x="3714750" y="857250"/>
          <p14:tracePt t="9519" x="3776663" y="874713"/>
          <p14:tracePt t="9536" x="3822700" y="884238"/>
          <p14:tracePt t="9655" x="3822700" y="911225"/>
          <p14:tracePt t="9663" x="3822700" y="928688"/>
          <p14:tracePt t="9672" x="3803650" y="1009650"/>
          <p14:tracePt t="9686" x="3786188" y="1160463"/>
          <p14:tracePt t="9703" x="3786188" y="1268413"/>
          <p14:tracePt t="9719" x="3795713" y="1374775"/>
          <p14:tracePt t="9736" x="3795713" y="1500188"/>
          <p14:tracePt t="9752" x="3813175" y="1697038"/>
          <p14:tracePt t="9769" x="3830638" y="1938338"/>
          <p14:tracePt t="9786" x="3867150" y="2374900"/>
          <p14:tracePt t="9803" x="3867150" y="2420938"/>
          <p14:tracePt t="10277" x="3884613" y="2420938"/>
          <p14:tracePt t="10286" x="3894138" y="2420938"/>
          <p14:tracePt t="10304" x="3911600" y="2420938"/>
          <p14:tracePt t="10319" x="3938588" y="2509838"/>
          <p14:tracePt t="10335" x="3938588" y="2544763"/>
          <p14:tracePt t="10352" x="3946525" y="2554288"/>
          <p14:tracePt t="10370" x="3983038" y="2554288"/>
          <p14:tracePt t="10401" x="3983038" y="2544763"/>
          <p14:tracePt t="10569" x="3990975" y="2544763"/>
          <p14:tracePt t="12297" x="3990975" y="2527300"/>
          <p14:tracePt t="12313" x="3990975" y="2517775"/>
          <p14:tracePt t="12329" x="3990975" y="2509838"/>
          <p14:tracePt t="12338" x="3990975" y="2492375"/>
          <p14:tracePt t="12353" x="3983038" y="2482850"/>
          <p14:tracePt t="12369" x="3965575" y="2465388"/>
          <p14:tracePt t="12386" x="3965575" y="2455863"/>
          <p14:tracePt t="12403" x="3965575" y="2446338"/>
          <p14:tracePt t="12421" x="3965575" y="2438400"/>
          <p14:tracePt t="14718" x="3965575" y="2428875"/>
          <p14:tracePt t="14726" x="3965575" y="2420938"/>
          <p14:tracePt t="14737" x="4010025" y="2374900"/>
          <p14:tracePt t="14753" x="4027488" y="2322513"/>
          <p14:tracePt t="14770" x="4071938" y="2278063"/>
          <p14:tracePt t="14785" x="4143375" y="2224088"/>
          <p14:tracePt t="14803" x="4330700" y="2125663"/>
          <p14:tracePt t="14819" x="4518025" y="2009775"/>
          <p14:tracePt t="14835" x="4911725" y="1884363"/>
          <p14:tracePt t="14852" x="5278438" y="1795463"/>
          <p14:tracePt t="14869" x="5456238" y="1741488"/>
          <p14:tracePt t="14887" x="5803900" y="1633538"/>
          <p14:tracePt t="14903" x="5973763" y="1554163"/>
          <p14:tracePt t="14919" x="6108700" y="1490663"/>
          <p14:tracePt t="14936" x="6313488" y="1401763"/>
          <p14:tracePt t="14953" x="6394450" y="1393825"/>
          <p14:tracePt t="14969" x="6456363" y="1384300"/>
          <p14:tracePt t="14987" x="6572250" y="1339850"/>
          <p14:tracePt t="15003" x="6707188" y="1330325"/>
          <p14:tracePt t="15020" x="6796088" y="1330325"/>
          <p14:tracePt t="15037" x="6921500" y="1295400"/>
          <p14:tracePt t="15053" x="7018338" y="1285875"/>
          <p14:tracePt t="15069" x="7081838" y="1268413"/>
          <p14:tracePt t="15087" x="7135813" y="1250950"/>
          <p14:tracePt t="15102" x="7143750" y="1250950"/>
          <p14:tracePt t="15202" x="7126288" y="1241425"/>
          <p14:tracePt t="15210" x="7116763" y="1241425"/>
          <p14:tracePt t="15219" x="7099300" y="1241425"/>
          <p14:tracePt t="15237" x="7018338" y="1241425"/>
          <p14:tracePt t="15253" x="6938963" y="1241425"/>
          <p14:tracePt t="15270" x="6796088" y="1241425"/>
          <p14:tracePt t="15287" x="6510338" y="1241425"/>
          <p14:tracePt t="15304" x="6375400" y="1258888"/>
          <p14:tracePt t="15320" x="6143625" y="1223963"/>
          <p14:tracePt t="15336" x="6018213" y="1231900"/>
          <p14:tracePt t="15353" x="5902325" y="1258888"/>
          <p14:tracePt t="15369" x="5670550" y="1258888"/>
          <p14:tracePt t="15387" x="5303838" y="1276350"/>
          <p14:tracePt t="15403" x="5089525" y="1276350"/>
          <p14:tracePt t="15420" x="4921250" y="1276350"/>
          <p14:tracePt t="15436" x="4652963" y="1295400"/>
          <p14:tracePt t="15453" x="4500563" y="1303338"/>
          <p14:tracePt t="15470" x="4313238" y="1322388"/>
          <p14:tracePt t="15487" x="4232275" y="1339850"/>
          <p14:tracePt t="15503" x="4108450" y="1339850"/>
          <p14:tracePt t="15520" x="4044950" y="1339850"/>
          <p14:tracePt t="15536" x="4000500" y="1339850"/>
          <p14:tracePt t="15553" x="3973513" y="1347788"/>
          <p14:tracePt t="15570" x="3902075" y="1347788"/>
          <p14:tracePt t="15587" x="3830638" y="1347788"/>
          <p14:tracePt t="15603" x="3741738" y="1339850"/>
          <p14:tracePt t="15620" x="3616325" y="1339850"/>
          <p14:tracePt t="15636" x="3554413" y="1339850"/>
          <p14:tracePt t="15653" x="3473450" y="1339850"/>
          <p14:tracePt t="15670" x="3357563" y="1339850"/>
          <p14:tracePt t="15687" x="3295650" y="1330325"/>
          <p14:tracePt t="15703" x="3224213" y="1330325"/>
          <p14:tracePt t="15720" x="3143250" y="1330325"/>
          <p14:tracePt t="15737" x="3098800" y="1330325"/>
          <p14:tracePt t="15753" x="3054350" y="1330325"/>
          <p14:tracePt t="15769" x="3000375" y="1330325"/>
          <p14:tracePt t="15785" x="2990850" y="1322388"/>
          <p14:tracePt t="15802" x="2982913" y="1322388"/>
          <p14:tracePt t="15940" x="2965450" y="1322388"/>
          <p14:tracePt t="37568" x="2955925" y="1322388"/>
          <p14:tracePt t="37576" x="2946400" y="1322388"/>
          <p14:tracePt t="37591" x="2901950" y="1322388"/>
          <p14:tracePt t="37606" x="2857500" y="1322388"/>
          <p14:tracePt t="37622" x="2803525" y="1339850"/>
          <p14:tracePt t="37639" x="2741613" y="1374775"/>
          <p14:tracePt t="37656" x="2687638" y="1419225"/>
          <p14:tracePt t="37672" x="2652713" y="1438275"/>
          <p14:tracePt t="37690" x="2633663" y="1446213"/>
          <p14:tracePt t="37707" x="2616200" y="1465263"/>
          <p14:tracePt t="37836" x="2598738" y="1465263"/>
          <p14:tracePt t="37860" x="2598738" y="1482725"/>
          <p14:tracePt t="37869" x="2589213" y="1482725"/>
          <p14:tracePt t="37877" x="2589213" y="1490663"/>
          <p14:tracePt t="37898" x="2581275" y="1490663"/>
          <p14:tracePt t="37922" x="2571750" y="1490663"/>
          <p14:tracePt t="38106" x="2571750" y="1500188"/>
          <p14:tracePt t="38128" x="2571750" y="1509713"/>
          <p14:tracePt t="38137" x="2571750" y="1517650"/>
          <p14:tracePt t="38145" x="2571750" y="1527175"/>
          <p14:tracePt t="38160" x="2571750" y="1536700"/>
          <p14:tracePt t="38228" x="2571750" y="1554163"/>
          <p14:tracePt t="85561" x="2571750" y="1562100"/>
          <p14:tracePt t="85590" x="2589213" y="1571625"/>
          <p14:tracePt t="85599" x="2598738" y="1625600"/>
          <p14:tracePt t="85613" x="2652713" y="1803400"/>
          <p14:tracePt t="85628" x="2660650" y="1920875"/>
          <p14:tracePt t="85644" x="2679700" y="2071688"/>
          <p14:tracePt t="85660" x="2697163" y="2241550"/>
          <p14:tracePt t="85677" x="2697163" y="2509838"/>
          <p14:tracePt t="85693" x="2697163" y="2795588"/>
          <p14:tracePt t="85710" x="2687638" y="3108325"/>
          <p14:tracePt t="85728" x="2643188" y="3492500"/>
          <p14:tracePt t="85744" x="2643188" y="3759200"/>
          <p14:tracePt t="85760" x="2633663" y="3929063"/>
          <p14:tracePt t="85777" x="2633663" y="4125913"/>
          <p14:tracePt t="85794" x="2581275" y="4259263"/>
          <p14:tracePt t="85810" x="2562225" y="4322763"/>
          <p14:tracePt t="85828" x="2536825" y="4357688"/>
          <p14:tracePt t="85844" x="2527300" y="4394200"/>
          <p14:tracePt t="85860" x="2509838" y="4456113"/>
          <p14:tracePt t="85877" x="2490788" y="4519613"/>
          <p14:tracePt t="85893" x="2473325" y="4554538"/>
          <p14:tracePt t="85910" x="2465388" y="4564063"/>
          <p14:tracePt t="85927" x="2465388" y="4572000"/>
          <p14:tracePt t="85951" x="2455863" y="4572000"/>
          <p14:tracePt t="86037" x="2446338" y="4572000"/>
          <p14:tracePt t="86045" x="2438400" y="4572000"/>
          <p14:tracePt t="86061" x="2401888" y="4581525"/>
          <p14:tracePt t="86078" x="2339975" y="4581525"/>
          <p14:tracePt t="86095" x="2232025" y="4581525"/>
          <p14:tracePt t="86113" x="2054225" y="4581525"/>
          <p14:tracePt t="86130" x="1965325" y="4581525"/>
          <p14:tracePt t="86145" x="1901825" y="4581525"/>
          <p14:tracePt t="86161" x="1776413" y="4598988"/>
          <p14:tracePt t="86178" x="1652588" y="4608513"/>
          <p14:tracePt t="86195" x="1500188" y="4625975"/>
          <p14:tracePt t="86212" x="1401763" y="4625975"/>
          <p14:tracePt t="86229" x="1322388" y="4643438"/>
          <p14:tracePt t="86245" x="1276350" y="4643438"/>
          <p14:tracePt t="86261" x="1241425" y="4625975"/>
          <p14:tracePt t="86278" x="1231900" y="4608513"/>
          <p14:tracePt t="86296" x="1160463" y="4429125"/>
          <p14:tracePt t="86312" x="1108075" y="4313238"/>
          <p14:tracePt t="86328" x="1081088" y="4233863"/>
          <p14:tracePt t="86345" x="1062038" y="4187825"/>
          <p14:tracePt t="86362" x="1017588" y="4125913"/>
          <p14:tracePt t="86379" x="982663" y="4027488"/>
          <p14:tracePt t="86395" x="938213" y="3929063"/>
          <p14:tracePt t="86412" x="911225" y="3830638"/>
          <p14:tracePt t="86428" x="884238" y="3768725"/>
          <p14:tracePt t="86445" x="884238" y="3733800"/>
          <p14:tracePt t="86461" x="874713" y="3706813"/>
          <p14:tracePt t="86478" x="874713" y="3670300"/>
          <p14:tracePt t="86495" x="874713" y="3608388"/>
          <p14:tracePt t="86512" x="857250" y="3429000"/>
          <p14:tracePt t="86528" x="847725" y="3349625"/>
          <p14:tracePt t="86545" x="847725" y="3278188"/>
          <p14:tracePt t="86561" x="847725" y="3197225"/>
          <p14:tracePt t="86578" x="847725" y="3125788"/>
          <p14:tracePt t="86595" x="847725" y="3098800"/>
          <p14:tracePt t="86613" x="847725" y="3089275"/>
          <p14:tracePt t="86628" x="866775" y="3081338"/>
          <p14:tracePt t="86645" x="874713" y="3081338"/>
          <p14:tracePt t="86689" x="874713" y="3071813"/>
          <p14:tracePt t="86697" x="884238" y="3071813"/>
          <p14:tracePt t="86712" x="955675" y="3071813"/>
          <p14:tracePt t="86728" x="1044575" y="3054350"/>
          <p14:tracePt t="86745" x="1152525" y="3054350"/>
          <p14:tracePt t="86761" x="1285875" y="3044825"/>
          <p14:tracePt t="86778" x="1455738" y="3044825"/>
          <p14:tracePt t="86795" x="1625600" y="3027363"/>
          <p14:tracePt t="86812" x="1965325" y="2992438"/>
          <p14:tracePt t="86829" x="2116138" y="2973388"/>
          <p14:tracePt t="86845" x="2251075" y="2965450"/>
          <p14:tracePt t="86862" x="2374900" y="2946400"/>
          <p14:tracePt t="86880" x="2544763" y="2901950"/>
          <p14:tracePt t="86894" x="2598738" y="2901950"/>
          <p14:tracePt t="86912" x="2714625" y="2921000"/>
          <p14:tracePt t="86928" x="2795588" y="2921000"/>
          <p14:tracePt t="86945" x="2840038" y="2921000"/>
          <p14:tracePt t="86961" x="2901950" y="2921000"/>
          <p14:tracePt t="86978" x="2928938" y="2921000"/>
          <p14:tracePt t="86995" x="3027363" y="2921000"/>
          <p14:tracePt t="87012" x="3170238" y="2894013"/>
          <p14:tracePt t="87028" x="3295650" y="2894013"/>
          <p14:tracePt t="87045" x="3402013" y="2884488"/>
          <p14:tracePt t="87061" x="3509963" y="2867025"/>
          <p14:tracePt t="87078" x="3571875" y="2867025"/>
          <p14:tracePt t="87095" x="3608388" y="2867025"/>
          <p14:tracePt t="87112" x="3670300" y="2867025"/>
          <p14:tracePt t="87128" x="3714750" y="2894013"/>
          <p14:tracePt t="87145" x="3786188" y="2921000"/>
          <p14:tracePt t="87162" x="3830638" y="2955925"/>
          <p14:tracePt t="87178" x="3857625" y="2982913"/>
          <p14:tracePt t="87195" x="3956050" y="3017838"/>
          <p14:tracePt t="87212" x="3983038" y="3036888"/>
          <p14:tracePt t="87229" x="3983038" y="3098800"/>
          <p14:tracePt t="87245" x="4027488" y="3179763"/>
          <p14:tracePt t="87262" x="4027488" y="3286125"/>
          <p14:tracePt t="87279" x="4054475" y="3402013"/>
          <p14:tracePt t="87296" x="4054475" y="3527425"/>
          <p14:tracePt t="87311" x="4054475" y="3635375"/>
          <p14:tracePt t="87328" x="4054475" y="3751263"/>
          <p14:tracePt t="87343" x="4054475" y="3840163"/>
          <p14:tracePt t="87360" x="4054475" y="3929063"/>
          <p14:tracePt t="87377" x="4054475" y="4010025"/>
          <p14:tracePt t="87395" x="4054475" y="4152900"/>
          <p14:tracePt t="87412" x="4054475" y="4278313"/>
          <p14:tracePt t="87428" x="4054475" y="4367213"/>
          <p14:tracePt t="87445" x="4054475" y="4456113"/>
          <p14:tracePt t="87461" x="4037013" y="4572000"/>
          <p14:tracePt t="87478" x="4027488" y="4643438"/>
          <p14:tracePt t="87495" x="4010025" y="4751388"/>
          <p14:tracePt t="87512" x="4010025" y="4822825"/>
          <p14:tracePt t="87528" x="4000500" y="4867275"/>
          <p14:tracePt t="87545" x="4000500" y="4956175"/>
          <p14:tracePt t="87562" x="4000500" y="5045075"/>
          <p14:tracePt t="87579" x="4000500" y="5108575"/>
          <p14:tracePt t="87596" x="4000500" y="5162550"/>
          <p14:tracePt t="87612" x="4000500" y="5224463"/>
          <p14:tracePt t="87629" x="3983038" y="5286375"/>
          <p14:tracePt t="87645" x="3983038" y="5322888"/>
          <p14:tracePt t="87661" x="3973513" y="5349875"/>
          <p14:tracePt t="87680" x="3973513" y="5384800"/>
          <p14:tracePt t="87695" x="3973513" y="5394325"/>
          <p14:tracePt t="87711" x="3973513" y="5411788"/>
          <p14:tracePt t="87728" x="3973513" y="5438775"/>
          <p14:tracePt t="87745" x="3973513" y="5465763"/>
          <p14:tracePt t="87761" x="3965575" y="5500688"/>
          <p14:tracePt t="87779" x="3965575" y="5519738"/>
          <p14:tracePt t="87796" x="3965575" y="5546725"/>
          <p14:tracePt t="87812" x="3956050" y="5554663"/>
          <p14:tracePt t="87827" x="3956050" y="5572125"/>
          <p14:tracePt t="87844" x="3946525" y="5599113"/>
          <p14:tracePt t="87861" x="3911600" y="5608638"/>
          <p14:tracePt t="87878" x="3857625" y="5626100"/>
          <p14:tracePt t="87895" x="3822700" y="5626100"/>
          <p14:tracePt t="87911" x="3786188" y="5626100"/>
          <p14:tracePt t="87927" x="3776663" y="5626100"/>
          <p14:tracePt t="87945" x="3732213" y="5635625"/>
          <p14:tracePt t="87963" x="3705225" y="5635625"/>
          <p14:tracePt t="87980" x="3625850" y="5653088"/>
          <p14:tracePt t="87996" x="3581400" y="5653088"/>
          <p14:tracePt t="88012" x="3544888" y="5653088"/>
          <p14:tracePt t="88028" x="3536950" y="5653088"/>
          <p14:tracePt t="88045" x="3482975" y="5662613"/>
          <p14:tracePt t="88063" x="3438525" y="5662613"/>
          <p14:tracePt t="88080" x="3394075" y="5662613"/>
          <p14:tracePt t="88095" x="3330575" y="5680075"/>
          <p14:tracePt t="88111" x="3268663" y="5670550"/>
          <p14:tracePt t="88127" x="3187700" y="5670550"/>
          <p14:tracePt t="88144" x="3143250" y="5670550"/>
          <p14:tracePt t="88161" x="3098800" y="5670550"/>
          <p14:tracePt t="88178" x="3017838" y="5670550"/>
          <p14:tracePt t="88194" x="2965450" y="5670550"/>
          <p14:tracePt t="88210" x="2911475" y="5643563"/>
          <p14:tracePt t="88227" x="2857500" y="5643563"/>
          <p14:tracePt t="88243" x="2813050" y="5643563"/>
          <p14:tracePt t="88260" x="2786063" y="5643563"/>
          <p14:tracePt t="88276" x="2732088" y="5653088"/>
          <p14:tracePt t="88294" x="2670175" y="5653088"/>
          <p14:tracePt t="88309" x="2633663" y="5653088"/>
          <p14:tracePt t="88327" x="2625725" y="5653088"/>
          <p14:tracePt t="88343" x="2598738" y="5653088"/>
          <p14:tracePt t="88363" x="2527300" y="5653088"/>
          <p14:tracePt t="88379" x="2490788" y="5653088"/>
          <p14:tracePt t="88395" x="2465388" y="5653088"/>
          <p14:tracePt t="88412" x="2384425" y="5653088"/>
          <p14:tracePt t="88428" x="2347913" y="5653088"/>
          <p14:tracePt t="88445" x="2303463" y="5643563"/>
          <p14:tracePt t="88462" x="2187575" y="5618163"/>
          <p14:tracePt t="88479" x="2133600" y="5618163"/>
          <p14:tracePt t="88494" x="2081213" y="5618163"/>
          <p14:tracePt t="88511" x="2017713" y="5618163"/>
          <p14:tracePt t="88528" x="1928813" y="5618163"/>
          <p14:tracePt t="88545" x="1803400" y="5618163"/>
          <p14:tracePt t="88563" x="1652588" y="5626100"/>
          <p14:tracePt t="88578" x="1544638" y="5618163"/>
          <p14:tracePt t="88595" x="1509713" y="5618163"/>
          <p14:tracePt t="88612" x="1465263" y="5618163"/>
          <p14:tracePt t="88628" x="1446213" y="5608638"/>
          <p14:tracePt t="88645" x="1428750" y="5608638"/>
          <p14:tracePt t="88661" x="1401763" y="5608638"/>
          <p14:tracePt t="88679" x="1384300" y="5591175"/>
          <p14:tracePt t="88695" x="1366838" y="5591175"/>
          <p14:tracePt t="88712" x="1339850" y="5591175"/>
          <p14:tracePt t="88728" x="1322388" y="5591175"/>
          <p14:tracePt t="88745" x="1295400" y="5591175"/>
          <p14:tracePt t="88763" x="1241425" y="5591175"/>
          <p14:tracePt t="88779" x="1214438" y="5591175"/>
          <p14:tracePt t="88796" x="1187450" y="5591175"/>
          <p14:tracePt t="88810" x="1152525" y="5591175"/>
          <p14:tracePt t="88827" x="1125538" y="5591175"/>
          <p14:tracePt t="88844" x="1062038" y="5591175"/>
          <p14:tracePt t="88861" x="1062038" y="5572125"/>
          <p14:tracePt t="88878" x="1044575" y="5564188"/>
          <p14:tracePt t="88895" x="1009650" y="5564188"/>
          <p14:tracePt t="88912" x="973138" y="5564188"/>
          <p14:tracePt t="88928" x="938213" y="5546725"/>
          <p14:tracePt t="88945" x="919163" y="5537200"/>
          <p14:tracePt t="88963" x="901700" y="5510213"/>
          <p14:tracePt t="88979" x="874713" y="5510213"/>
          <p14:tracePt t="88996" x="866775" y="5500688"/>
          <p14:tracePt t="89014" x="857250" y="5500688"/>
          <p14:tracePt t="89027" x="857250" y="5492750"/>
          <p14:tracePt t="89069" x="847725" y="5473700"/>
          <p14:tracePt t="89077" x="839788" y="5448300"/>
          <p14:tracePt t="89085" x="839788" y="5438775"/>
          <p14:tracePt t="89094" x="822325" y="5411788"/>
          <p14:tracePt t="89111" x="822325" y="5394325"/>
          <p14:tracePt t="89128" x="812800" y="5357813"/>
          <p14:tracePt t="89144" x="803275" y="5330825"/>
          <p14:tracePt t="89161" x="803275" y="5278438"/>
          <p14:tracePt t="89177" x="795338" y="5197475"/>
          <p14:tracePt t="89194" x="795338" y="5153025"/>
          <p14:tracePt t="89211" x="768350" y="5116513"/>
          <p14:tracePt t="89227" x="768350" y="5072063"/>
          <p14:tracePt t="89244" x="768350" y="5010150"/>
          <p14:tracePt t="89261" x="758825" y="4956175"/>
          <p14:tracePt t="89278" x="758825" y="4921250"/>
          <p14:tracePt t="89294" x="758825" y="4876800"/>
          <p14:tracePt t="89311" x="758825" y="4813300"/>
          <p14:tracePt t="89328" x="758825" y="4741863"/>
          <p14:tracePt t="89346" x="758825" y="4679950"/>
          <p14:tracePt t="89362" x="776288" y="4625975"/>
          <p14:tracePt t="89378" x="776288" y="4564063"/>
          <p14:tracePt t="89394" x="785813" y="4465638"/>
          <p14:tracePt t="89411" x="785813" y="4340225"/>
          <p14:tracePt t="89427" x="785813" y="4233863"/>
          <p14:tracePt t="89445" x="785813" y="4170363"/>
          <p14:tracePt t="89462" x="803275" y="4090988"/>
          <p14:tracePt t="89479" x="803275" y="4027488"/>
          <p14:tracePt t="89495" x="803275" y="3929063"/>
          <p14:tracePt t="89512" x="803275" y="3876675"/>
          <p14:tracePt t="89528" x="803275" y="3840163"/>
          <p14:tracePt t="89546" x="795338" y="3795713"/>
          <p14:tracePt t="89562" x="795338" y="3778250"/>
          <p14:tracePt t="89579" x="785813" y="3741738"/>
          <p14:tracePt t="89595" x="776288" y="3697288"/>
          <p14:tracePt t="89613" x="776288" y="3652838"/>
          <p14:tracePt t="89629" x="768350" y="3635375"/>
          <p14:tracePt t="89645" x="768350" y="3608388"/>
          <p14:tracePt t="89662" x="768350" y="3598863"/>
          <p14:tracePt t="89679" x="768350" y="3589338"/>
          <p14:tracePt t="89723" x="768350" y="3581400"/>
          <p14:tracePt t="89732" x="768350" y="3571875"/>
          <p14:tracePt t="89746" x="758825" y="3554413"/>
          <p14:tracePt t="89762" x="758825" y="3544888"/>
          <p14:tracePt t="89817" x="758825" y="3527425"/>
          <p14:tracePt t="89829" x="758825" y="3517900"/>
          <p14:tracePt t="89845" x="758825" y="3509963"/>
          <p14:tracePt t="89861" x="758825" y="3500438"/>
          <p14:tracePt t="90791" x="758825" y="3492500"/>
          <p14:tracePt t="90805" x="758825" y="3482975"/>
          <p14:tracePt t="90813" x="723900" y="3465513"/>
          <p14:tracePt t="90828" x="696913" y="3446463"/>
          <p14:tracePt t="90844" x="687388" y="3438525"/>
          <p14:tracePt t="115492" x="704850" y="3455988"/>
          <p14:tracePt t="115501" x="714375" y="3455988"/>
          <p14:tracePt t="115515" x="714375" y="3465513"/>
          <p14:tracePt t="115532" x="723900" y="3473450"/>
          <p14:tracePt t="115622" x="723900" y="3492500"/>
          <p14:tracePt t="115632" x="723900" y="3517900"/>
          <p14:tracePt t="115648" x="723900" y="3563938"/>
          <p14:tracePt t="115665" x="723900" y="3571875"/>
          <p14:tracePt t="115682" x="723900" y="3589338"/>
          <p14:tracePt t="115699" x="723900" y="3635375"/>
          <p14:tracePt t="115716" x="723900" y="3643313"/>
          <p14:tracePt t="115731" x="723900" y="3652838"/>
          <p14:tracePt t="115748" x="714375" y="3687763"/>
          <p14:tracePt t="115765" x="714375" y="3697288"/>
          <p14:tracePt t="115782" x="714375" y="3706813"/>
          <p14:tracePt t="115798" x="714375" y="3714750"/>
          <p14:tracePt t="115930" x="723900" y="3714750"/>
          <p14:tracePt t="115946" x="731838" y="3714750"/>
          <p14:tracePt t="115955" x="741363" y="3714750"/>
          <p14:tracePt t="115984" x="741363" y="3706813"/>
          <p14:tracePt t="116007" x="741363" y="3697288"/>
          <p14:tracePt t="116343" x="741363" y="3706813"/>
          <p14:tracePt t="116368" x="731838" y="3706813"/>
          <p14:tracePt t="116398" x="723900" y="3714750"/>
          <p14:tracePt t="116407" x="723900" y="3741738"/>
          <p14:tracePt t="116430" x="723900" y="3751263"/>
          <p14:tracePt t="116514" x="714375" y="3751263"/>
          <p14:tracePt t="116523" x="714375" y="3759200"/>
          <p14:tracePt t="116752" x="714375" y="3751263"/>
          <p14:tracePt t="116776" x="714375" y="3741738"/>
          <p14:tracePt t="116790" x="714375" y="3724275"/>
          <p14:tracePt t="116807" x="714375" y="3714750"/>
          <p14:tracePt t="116822" x="714375" y="3706813"/>
          <p14:tracePt t="116860" x="714375" y="3697288"/>
          <p14:tracePt t="116869" x="714375" y="3687763"/>
          <p14:tracePt t="116884" x="723900" y="3662363"/>
          <p14:tracePt t="116899" x="723900" y="3652838"/>
          <p14:tracePt t="116916" x="731838" y="3652838"/>
          <p14:tracePt t="116932" x="731838" y="3635375"/>
          <p14:tracePt t="116948" x="731838" y="3625850"/>
          <p14:tracePt t="116965" x="731838" y="3616325"/>
          <p14:tracePt t="116983" x="731838" y="3581400"/>
          <p14:tracePt t="117007" x="731838" y="3571875"/>
          <p14:tracePt t="117016" x="731838" y="3563938"/>
          <p14:tracePt t="117060" x="731838" y="3554413"/>
          <p14:tracePt t="117082" x="731838" y="3544888"/>
          <p14:tracePt t="117098" x="731838" y="3536950"/>
          <p14:tracePt t="117107" x="731838" y="3517900"/>
          <p14:tracePt t="117115" x="731838" y="3509963"/>
          <p14:tracePt t="117133" x="731838" y="3482975"/>
          <p14:tracePt t="117149" x="731838" y="3473450"/>
          <p14:tracePt t="117165" x="731838" y="3446463"/>
          <p14:tracePt t="117183" x="731838" y="3421063"/>
          <p14:tracePt t="117206" x="731838" y="3411538"/>
          <p14:tracePt t="117220" x="731838" y="3402013"/>
          <p14:tracePt t="117328" x="731838" y="3384550"/>
          <p14:tracePt t="117412" x="731838" y="3375025"/>
          <p14:tracePt t="117636" x="731838" y="3367088"/>
          <p14:tracePt t="117782" x="731838" y="3357563"/>
          <p14:tracePt t="118227" x="741363" y="3357563"/>
          <p14:tracePt t="118918" x="741363" y="3367088"/>
          <p14:tracePt t="118927" x="741363" y="3411538"/>
          <p14:tracePt t="118936" x="741363" y="3421063"/>
          <p14:tracePt t="118950" x="741363" y="3438525"/>
          <p14:tracePt t="118965" x="731838" y="3438525"/>
          <p14:tracePt t="125496" x="731838" y="3473450"/>
          <p14:tracePt t="125504" x="731838" y="3509963"/>
          <p14:tracePt t="125517" x="731838" y="3563938"/>
          <p14:tracePt t="125533" x="731838" y="3635375"/>
          <p14:tracePt t="125550" x="731838" y="3670300"/>
          <p14:tracePt t="125567" x="731838" y="3741738"/>
          <p14:tracePt t="125583" x="731838" y="3795713"/>
          <p14:tracePt t="125599" x="731838" y="3830638"/>
          <p14:tracePt t="125618" x="731838" y="3840163"/>
          <p14:tracePt t="125688" x="731838" y="3849688"/>
          <p14:tracePt t="125697" x="731838" y="3857625"/>
          <p14:tracePt t="125726" x="731838" y="3867150"/>
          <p14:tracePt t="125735" x="731838" y="3876675"/>
          <p14:tracePt t="125749" x="731838" y="3894138"/>
          <p14:tracePt t="125767" x="731838" y="3911600"/>
          <p14:tracePt t="125783" x="731838" y="3921125"/>
          <p14:tracePt t="125800" x="731838" y="3929063"/>
          <p14:tracePt t="125816" x="731838" y="3965575"/>
          <p14:tracePt t="125835" x="731838" y="3983038"/>
          <p14:tracePt t="125851" x="731838" y="4000500"/>
          <p14:tracePt t="125867" x="731838" y="4010025"/>
          <p14:tracePt t="125884" x="731838" y="4037013"/>
          <p14:tracePt t="125899" x="731838" y="4064000"/>
          <p14:tracePt t="125916" x="731838" y="4081463"/>
          <p14:tracePt t="125942" x="731838" y="4090988"/>
          <p14:tracePt t="125951" x="723900" y="4098925"/>
          <p14:tracePt t="125966" x="714375" y="4108450"/>
          <p14:tracePt t="125988" x="714375" y="4116388"/>
          <p14:tracePt t="126048" x="704850" y="4125913"/>
          <p14:tracePt t="126071" x="704850" y="4135438"/>
          <p14:tracePt t="126079" x="704850" y="4152900"/>
          <p14:tracePt t="126087" x="696913" y="4162425"/>
          <p14:tracePt t="126118" x="696913" y="4170363"/>
          <p14:tracePt t="126135" x="687388" y="4170363"/>
          <p14:tracePt t="126856" x="642938" y="4251325"/>
          <p14:tracePt t="126865" x="544513" y="4429125"/>
          <p14:tracePt t="126884" x="268288" y="4894263"/>
          <p14:tracePt t="126899" x="36513" y="5241925"/>
          <p14:tracePt t="126917" x="0" y="5313363"/>
          <p14:tracePt t="126933" x="0" y="5330825"/>
          <p14:tracePt t="127262" x="0" y="5313363"/>
          <p14:tracePt t="127271" x="17463" y="5286375"/>
          <p14:tracePt t="127283" x="53975" y="5286375"/>
          <p14:tracePt t="127300" x="133350" y="5207000"/>
          <p14:tracePt t="127317" x="250825" y="5064125"/>
          <p14:tracePt t="127334" x="295275" y="4965700"/>
          <p14:tracePt t="127350" x="366713" y="4840288"/>
          <p14:tracePt t="127365" x="465138" y="4679950"/>
          <p14:tracePt t="127382" x="527050" y="4554538"/>
          <p14:tracePt t="127399" x="581025" y="4465638"/>
          <p14:tracePt t="127416" x="588963" y="4402138"/>
          <p14:tracePt t="127432" x="598488" y="4376738"/>
          <p14:tracePt t="127449" x="598488" y="4349750"/>
          <p14:tracePt t="127465" x="598488" y="4340225"/>
          <p14:tracePt t="127482" x="598488" y="4295775"/>
          <p14:tracePt t="127499" x="598488" y="4251325"/>
          <p14:tracePt t="127516" x="598488" y="4233863"/>
          <p14:tracePt t="127532" x="598488" y="4224338"/>
          <p14:tracePt t="127938" x="598488" y="4214813"/>
          <p14:tracePt t="127962" x="598488" y="4197350"/>
          <p14:tracePt t="127984" x="608013" y="4197350"/>
          <p14:tracePt t="128016" x="615950" y="4197350"/>
          <p14:tracePt t="128025" x="625475" y="4197350"/>
          <p14:tracePt t="128033" x="660400" y="4197350"/>
          <p14:tracePt t="128054" x="660400" y="4206875"/>
          <p14:tracePt t="128066" x="660400" y="4224338"/>
          <p14:tracePt t="128084" x="660400" y="4357688"/>
          <p14:tracePt t="128300" x="660400" y="4367213"/>
          <p14:tracePt t="128546" x="660400" y="4357688"/>
          <p14:tracePt t="128568" x="660400" y="4349750"/>
          <p14:tracePt t="128606" x="660400" y="4340225"/>
          <p14:tracePt t="128622" x="660400" y="4330700"/>
          <p14:tracePt t="128634" x="660400" y="4313238"/>
          <p14:tracePt t="128650" x="660400" y="4305300"/>
          <p14:tracePt t="128666" x="660400" y="4295775"/>
          <p14:tracePt t="128684" x="660400" y="4251325"/>
          <p14:tracePt t="128700" x="660400" y="4233863"/>
          <p14:tracePt t="128717" x="660400" y="4206875"/>
          <p14:tracePt t="128734" x="660400" y="4197350"/>
          <p14:tracePt t="128768" x="660400" y="4187825"/>
          <p14:tracePt t="128930" x="660400" y="4179888"/>
          <p14:tracePt t="128976" x="660400" y="4170363"/>
          <p14:tracePt t="128998" x="660400" y="4162425"/>
          <p14:tracePt t="129044" x="660400" y="4152900"/>
          <p14:tracePt t="129060" x="660400" y="4135438"/>
          <p14:tracePt t="129076" x="660400" y="4125913"/>
          <p14:tracePt t="129106" x="660400" y="4116388"/>
          <p14:tracePt t="129136" x="660400" y="4108450"/>
          <p14:tracePt t="129160" x="660400" y="4098925"/>
          <p14:tracePt t="129177" x="660400" y="4090988"/>
          <p14:tracePt t="129185" x="660400" y="4081463"/>
          <p14:tracePt t="129200" x="660400" y="4071938"/>
          <p14:tracePt t="129217" x="660400" y="4044950"/>
          <p14:tracePt t="129233" x="669925" y="4044950"/>
          <p14:tracePt t="129330" x="669925" y="4054475"/>
          <p14:tracePt t="129336" x="669925" y="4064000"/>
          <p14:tracePt t="129349" x="669925" y="4081463"/>
          <p14:tracePt t="129365" x="669925" y="4125913"/>
          <p14:tracePt t="129383" x="679450" y="4179888"/>
          <p14:tracePt t="129400" x="679450" y="4206875"/>
          <p14:tracePt t="129416" x="679450" y="4233863"/>
          <p14:tracePt t="129522" x="679450" y="4214813"/>
          <p14:tracePt t="129530" x="679450" y="4197350"/>
          <p14:tracePt t="129539" x="679450" y="4162425"/>
          <p14:tracePt t="129549" x="679450" y="4116388"/>
          <p14:tracePt t="129566" x="679450" y="4019550"/>
          <p14:tracePt t="129583" x="652463" y="3929063"/>
          <p14:tracePt t="129599" x="652463" y="3849688"/>
          <p14:tracePt t="129615" x="652463" y="3805238"/>
          <p14:tracePt t="129632" x="633413" y="3741738"/>
          <p14:tracePt t="129649" x="633413" y="3697288"/>
          <p14:tracePt t="129665" x="633413" y="3652838"/>
          <p14:tracePt t="129683" x="633413" y="3589338"/>
          <p14:tracePt t="129700" x="633413" y="3554413"/>
          <p14:tracePt t="129717" x="633413" y="3509963"/>
          <p14:tracePt t="129733" x="652463" y="3492500"/>
          <p14:tracePt t="129750" x="652463" y="3482975"/>
          <p14:tracePt t="129767" x="660400" y="3465513"/>
          <p14:tracePt t="129784" x="660400" y="3438525"/>
          <p14:tracePt t="129800" x="660400" y="3429000"/>
          <p14:tracePt t="129817" x="660400" y="3411538"/>
          <p14:tracePt t="129834" x="669925" y="3402013"/>
          <p14:tracePt t="129850" x="669925" y="3394075"/>
          <p14:tracePt t="129867" x="669925" y="3384550"/>
          <p14:tracePt t="130129" x="669925" y="3402013"/>
          <p14:tracePt t="130137" x="669925" y="3429000"/>
          <p14:tracePt t="130151" x="652463" y="3473450"/>
          <p14:tracePt t="130168" x="652463" y="3509963"/>
          <p14:tracePt t="130184" x="642938" y="3554413"/>
          <p14:tracePt t="130200" x="642938" y="3571875"/>
          <p14:tracePt t="130217" x="642938" y="3635375"/>
          <p14:tracePt t="130233" x="642938" y="3697288"/>
          <p14:tracePt t="130251" x="642938" y="3778250"/>
          <p14:tracePt t="130267" x="642938" y="3840163"/>
          <p14:tracePt t="130284" x="642938" y="3876675"/>
          <p14:tracePt t="130304" x="642938" y="3884613"/>
          <p14:tracePt t="130320" x="642938" y="3902075"/>
          <p14:tracePt t="130335" x="642938" y="3911600"/>
          <p14:tracePt t="130351" x="642938" y="3973513"/>
          <p14:tracePt t="130367" x="642938" y="3992563"/>
          <p14:tracePt t="130385" x="642938" y="4037013"/>
          <p14:tracePt t="130400" x="633413" y="4125913"/>
          <p14:tracePt t="130417" x="633413" y="4187825"/>
          <p14:tracePt t="130435" x="633413" y="4286250"/>
          <p14:tracePt t="130451" x="633413" y="4394200"/>
          <p14:tracePt t="130467" x="633413" y="4456113"/>
          <p14:tracePt t="130483" x="633413" y="4519613"/>
          <p14:tracePt t="130500" x="615950" y="4564063"/>
          <p14:tracePt t="130517" x="608013" y="4643438"/>
          <p14:tracePt t="130534" x="608013" y="4724400"/>
          <p14:tracePt t="130550" x="608013" y="4751388"/>
          <p14:tracePt t="130567" x="608013" y="4795838"/>
          <p14:tracePt t="130583" x="608013" y="4857750"/>
          <p14:tracePt t="130600" x="608013" y="4884738"/>
          <p14:tracePt t="130617" x="608013" y="4929188"/>
          <p14:tracePt t="130636" x="608013" y="5019675"/>
          <p14:tracePt t="130651" x="608013" y="5064125"/>
          <p14:tracePt t="130667" x="608013" y="5108575"/>
          <p14:tracePt t="130683" x="608013" y="5135563"/>
          <p14:tracePt t="130700" x="608013" y="5153025"/>
          <p14:tracePt t="130717" x="608013" y="5187950"/>
          <p14:tracePt t="130735" x="598488" y="5251450"/>
          <p14:tracePt t="130751" x="598488" y="5278438"/>
          <p14:tracePt t="130767" x="598488" y="5286375"/>
          <p14:tracePt t="130784" x="598488" y="5305425"/>
          <p14:tracePt t="130800" x="598488" y="5313363"/>
          <p14:tracePt t="130817" x="598488" y="5357813"/>
          <p14:tracePt t="130835" x="598488" y="5429250"/>
          <p14:tracePt t="130851" x="598488" y="5492750"/>
          <p14:tracePt t="130867" x="598488" y="5537200"/>
          <p14:tracePt t="130884" x="598488" y="5572125"/>
          <p14:tracePt t="130900" x="598488" y="5581650"/>
          <p14:tracePt t="130917" x="598488" y="5591175"/>
          <p14:tracePt t="130935" x="598488" y="5608638"/>
          <p14:tracePt t="130950" x="598488" y="5618163"/>
          <p14:tracePt t="130989" x="598488" y="5635625"/>
          <p14:tracePt t="131012" x="598488" y="5643563"/>
          <p14:tracePt t="131035" x="608013" y="5643563"/>
          <p14:tracePt t="131043" x="615950" y="5643563"/>
          <p14:tracePt t="131051" x="633413" y="5643563"/>
          <p14:tracePt t="131067" x="679450" y="5643563"/>
          <p14:tracePt t="131083" x="776288" y="5635625"/>
          <p14:tracePt t="131100" x="919163" y="5635625"/>
          <p14:tracePt t="131117" x="1116013" y="5635625"/>
          <p14:tracePt t="131136" x="1268413" y="5626100"/>
          <p14:tracePt t="131150" x="1312863" y="5626100"/>
          <p14:tracePt t="131166" x="1419225" y="5643563"/>
          <p14:tracePt t="131182" x="1544638" y="5653088"/>
          <p14:tracePt t="131200" x="1633538" y="5653088"/>
          <p14:tracePt t="131216" x="1714500" y="5653088"/>
          <p14:tracePt t="131232" x="1776413" y="5653088"/>
          <p14:tracePt t="131249" x="1893888" y="5680075"/>
          <p14:tracePt t="131266" x="1938338" y="5680075"/>
          <p14:tracePt t="131282" x="2009775" y="5680075"/>
          <p14:tracePt t="131299" x="2044700" y="5689600"/>
          <p14:tracePt t="131316" x="2108200" y="5707063"/>
          <p14:tracePt t="131334" x="2179638" y="5707063"/>
          <p14:tracePt t="131349" x="2232025" y="5707063"/>
          <p14:tracePt t="131366" x="2286000" y="5715000"/>
          <p14:tracePt t="131384" x="2347913" y="5715000"/>
          <p14:tracePt t="131400" x="2438400" y="5734050"/>
          <p14:tracePt t="131418" x="2589213" y="5741988"/>
          <p14:tracePt t="131433" x="2660650" y="5761038"/>
          <p14:tracePt t="131450" x="2803525" y="5768975"/>
          <p14:tracePt t="131467" x="2928938" y="5768975"/>
          <p14:tracePt t="131484" x="3054350" y="5768975"/>
          <p14:tracePt t="131500" x="3197225" y="5768975"/>
          <p14:tracePt t="131517" x="3276600" y="5786438"/>
          <p14:tracePt t="131533" x="3340100" y="5795963"/>
          <p14:tracePt t="131550" x="3357563" y="5795963"/>
          <p14:tracePt t="131567" x="3384550" y="5795963"/>
          <p14:tracePt t="131583" x="3394075" y="5805488"/>
          <p14:tracePt t="131695" x="3402013" y="5805488"/>
          <p14:tracePt t="131704" x="3402013" y="5795963"/>
          <p14:tracePt t="131718" x="3402013" y="5778500"/>
          <p14:tracePt t="131734" x="3402013" y="5751513"/>
          <p14:tracePt t="131750" x="3411538" y="5741988"/>
          <p14:tracePt t="131767" x="3419475" y="5734050"/>
          <p14:tracePt t="131795" x="3419475" y="5724525"/>
          <p14:tracePt t="131803" x="3419475" y="5715000"/>
          <p14:tracePt t="131816" x="3438525" y="5689600"/>
          <p14:tracePt t="131833" x="3455988" y="5618163"/>
          <p14:tracePt t="131849" x="3455988" y="5510213"/>
          <p14:tracePt t="131867" x="3473450" y="5402263"/>
          <p14:tracePt t="131884" x="3482975" y="5295900"/>
          <p14:tracePt t="131901" x="3509963" y="5197475"/>
          <p14:tracePt t="131917" x="3509963" y="5081588"/>
          <p14:tracePt t="131934" x="3536950" y="4992688"/>
          <p14:tracePt t="131951" x="3554413" y="4884738"/>
          <p14:tracePt t="131967" x="3562350" y="4751388"/>
          <p14:tracePt t="131984" x="3581400" y="4625975"/>
          <p14:tracePt t="132000" x="3608388" y="4519613"/>
          <p14:tracePt t="132017" x="3660775" y="4367213"/>
          <p14:tracePt t="132034" x="3679825" y="4286250"/>
          <p14:tracePt t="132050" x="3679825" y="4179888"/>
          <p14:tracePt t="132067" x="3687763" y="4064000"/>
          <p14:tracePt t="132084" x="3705225" y="3973513"/>
          <p14:tracePt t="132100" x="3714750" y="3876675"/>
          <p14:tracePt t="132118" x="3732213" y="3778250"/>
          <p14:tracePt t="132135" x="3732213" y="3759200"/>
          <p14:tracePt t="132150" x="3741738" y="3714750"/>
          <p14:tracePt t="132167" x="3741738" y="3697288"/>
          <p14:tracePt t="132184" x="3741738" y="3670300"/>
          <p14:tracePt t="132200" x="3741738" y="3652838"/>
          <p14:tracePt t="132217" x="3741738" y="3643313"/>
          <p14:tracePt t="132234" x="3741738" y="3635375"/>
          <p14:tracePt t="132250" x="3741738" y="3616325"/>
          <p14:tracePt t="132267" x="3741738" y="3608388"/>
          <p14:tracePt t="132349" x="3714750" y="3608388"/>
          <p14:tracePt t="132357" x="3660775" y="3608388"/>
          <p14:tracePt t="132367" x="3625850" y="3608388"/>
          <p14:tracePt t="132385" x="3581400" y="3608388"/>
          <p14:tracePt t="132401" x="3446463" y="3616325"/>
          <p14:tracePt t="132418" x="3348038" y="3581400"/>
          <p14:tracePt t="132434" x="3286125" y="3581400"/>
          <p14:tracePt t="132451" x="3241675" y="3571875"/>
          <p14:tracePt t="132471" x="3232150" y="3571875"/>
          <p14:tracePt t="132495" x="3232150" y="3563938"/>
          <p14:tracePt t="132504" x="3179763" y="3563938"/>
          <p14:tracePt t="132518" x="3089275" y="3563938"/>
          <p14:tracePt t="132534" x="2965450" y="3581400"/>
          <p14:tracePt t="132550" x="2830513" y="3581400"/>
          <p14:tracePt t="132567" x="2643188" y="3581400"/>
          <p14:tracePt t="132584" x="2330450" y="3571875"/>
          <p14:tracePt t="132601" x="2036763" y="3554413"/>
          <p14:tracePt t="132618" x="1776413" y="3536950"/>
          <p14:tracePt t="132635" x="1419225" y="3517900"/>
          <p14:tracePt t="132650" x="1196975" y="3517900"/>
          <p14:tracePt t="132667" x="1044575" y="3536950"/>
          <p14:tracePt t="132685" x="893763" y="3563938"/>
          <p14:tracePt t="132702" x="847725" y="3563938"/>
          <p14:tracePt t="132718" x="830263" y="3563938"/>
          <p14:tracePt t="132734" x="803275" y="3563938"/>
          <p14:tracePt t="132755" x="795338" y="3563938"/>
          <p14:tracePt t="132855" x="785813" y="3563938"/>
          <p14:tracePt t="132864" x="776288" y="3563938"/>
          <p14:tracePt t="132872" x="768350" y="3563938"/>
          <p14:tracePt t="132886" x="768350" y="3571875"/>
          <p14:tracePt t="132901" x="758825" y="3571875"/>
          <p14:tracePt t="133010" x="758825" y="3589338"/>
          <p14:tracePt t="133018" x="758825" y="3598863"/>
          <p14:tracePt t="133034" x="803275" y="3616325"/>
          <p14:tracePt t="133050" x="946150" y="3635375"/>
          <p14:tracePt t="133067" x="1125538" y="3662363"/>
          <p14:tracePt t="133085" x="1384300" y="3687763"/>
          <p14:tracePt t="133101" x="1625600" y="3679825"/>
          <p14:tracePt t="133117" x="1785938" y="3706813"/>
          <p14:tracePt t="133135" x="2054225" y="3706813"/>
          <p14:tracePt t="133151" x="2295525" y="3706813"/>
          <p14:tracePt t="133167" x="2446338" y="3706813"/>
          <p14:tracePt t="133185" x="2517775" y="3706813"/>
          <p14:tracePt t="133202" x="2544763" y="3706813"/>
          <p14:tracePt t="133293" x="2527300" y="3706813"/>
          <p14:tracePt t="133301" x="2509838" y="3706813"/>
          <p14:tracePt t="133316" x="2411413" y="3714750"/>
          <p14:tracePt t="133333" x="2259013" y="3733800"/>
          <p14:tracePt t="133349" x="2062163" y="3751263"/>
          <p14:tracePt t="133366" x="1866900" y="3768725"/>
          <p14:tracePt t="133383" x="1670050" y="3795713"/>
          <p14:tracePt t="133401" x="1347788" y="3813175"/>
          <p14:tracePt t="133417" x="1196975" y="3830638"/>
          <p14:tracePt t="133434" x="1133475" y="3830638"/>
          <p14:tracePt t="133450" x="1125538" y="3830638"/>
          <p14:tracePt t="133507" x="1152525" y="3830638"/>
          <p14:tracePt t="133515" x="1160463" y="3830638"/>
          <p14:tracePt t="133524" x="1169988" y="3830638"/>
          <p14:tracePt t="133534" x="1196975" y="3830638"/>
          <p14:tracePt t="133549" x="1241425" y="3830638"/>
          <p14:tracePt t="133566" x="1258888" y="3830638"/>
          <p14:tracePt t="133669" x="1276350" y="3805238"/>
          <p14:tracePt t="133678" x="1276350" y="3786188"/>
          <p14:tracePt t="133686" x="1276350" y="3778250"/>
          <p14:tracePt t="133701" x="1276350" y="3706813"/>
          <p14:tracePt t="133717" x="1258888" y="3625850"/>
          <p14:tracePt t="133734" x="1258888" y="3581400"/>
          <p14:tracePt t="133750" x="1204913" y="3482975"/>
          <p14:tracePt t="133767" x="1160463" y="3421063"/>
          <p14:tracePt t="133785" x="1133475" y="3384550"/>
          <p14:tracePt t="133861" x="1116013" y="3429000"/>
          <p14:tracePt t="133870" x="1116013" y="3482975"/>
          <p14:tracePt t="133886" x="1108075" y="3652838"/>
          <p14:tracePt t="133901" x="1108075" y="3778250"/>
          <p14:tracePt t="133917" x="1089025" y="3840163"/>
          <p14:tracePt t="133934" x="1081088" y="3911600"/>
          <p14:tracePt t="133950" x="1081088" y="3965575"/>
          <p14:tracePt t="133967" x="1062038" y="4027488"/>
          <p14:tracePt t="133984" x="1062038" y="4044950"/>
          <p14:tracePt t="134000" x="1062038" y="4054475"/>
          <p14:tracePt t="134121" x="1054100" y="4019550"/>
          <p14:tracePt t="134130" x="1027113" y="4010025"/>
          <p14:tracePt t="134138" x="1017588" y="3983038"/>
          <p14:tracePt t="134151" x="1009650" y="3973513"/>
          <p14:tracePt t="134167" x="973138" y="3884613"/>
          <p14:tracePt t="134184" x="946150" y="3813175"/>
          <p14:tracePt t="134201" x="938213" y="3786188"/>
          <p14:tracePt t="134217" x="911225" y="3786188"/>
          <p14:tracePt t="134234" x="911225" y="3768725"/>
          <p14:tracePt t="134250" x="893763" y="3768725"/>
          <p14:tracePt t="134268" x="866775" y="3759200"/>
          <p14:tracePt t="134285" x="857250" y="3759200"/>
          <p14:tracePt t="134301" x="847725" y="3768725"/>
          <p14:tracePt t="134317" x="822325" y="3830638"/>
          <p14:tracePt t="134333" x="803275" y="3938588"/>
          <p14:tracePt t="134349" x="795338" y="4027488"/>
          <p14:tracePt t="134367" x="795338" y="4081463"/>
          <p14:tracePt t="134383" x="795338" y="4116388"/>
          <p14:tracePt t="134399" x="795338" y="4135438"/>
          <p14:tracePt t="134416" x="795338" y="4152900"/>
          <p14:tracePt t="134433" x="795338" y="4170363"/>
          <p14:tracePt t="134545" x="795338" y="4152900"/>
          <p14:tracePt t="134554" x="795338" y="4143375"/>
          <p14:tracePt t="134568" x="795338" y="4116388"/>
          <p14:tracePt t="134584" x="795338" y="4090988"/>
          <p14:tracePt t="134601" x="776288" y="4090988"/>
          <p14:tracePt t="134621" x="776288" y="4081463"/>
          <p14:tracePt t="134638" x="768350" y="4081463"/>
          <p14:tracePt t="134651" x="758825" y="4081463"/>
          <p14:tracePt t="134667" x="758825" y="4071938"/>
          <p14:tracePt t="134684" x="750888" y="4064000"/>
          <p14:tracePt t="134705" x="750888" y="4054475"/>
          <p14:tracePt t="134721" x="741363" y="4044950"/>
          <p14:tracePt t="134734" x="714375" y="4027488"/>
          <p14:tracePt t="134752" x="696913" y="4019550"/>
          <p14:tracePt t="134784" x="687388" y="4010025"/>
          <p14:tracePt t="134829" x="679450" y="4010025"/>
          <p14:tracePt t="134883" x="669925" y="4010025"/>
          <p14:tracePt t="134892" x="669925" y="4000500"/>
          <p14:tracePt t="134913" x="669925" y="3992563"/>
          <p14:tracePt t="135083" x="696913" y="3992563"/>
          <p14:tracePt t="135091" x="714375" y="3992563"/>
          <p14:tracePt t="135100" x="768350" y="3992563"/>
          <p14:tracePt t="135117" x="803275" y="3992563"/>
          <p14:tracePt t="135136" x="928688" y="4019550"/>
          <p14:tracePt t="135151" x="946150" y="4019550"/>
          <p14:tracePt t="135168" x="965200" y="4037013"/>
          <p14:tracePt t="135326" x="946150" y="4037013"/>
          <p14:tracePt t="135335" x="919163" y="4037013"/>
          <p14:tracePt t="135343" x="911225" y="4037013"/>
          <p14:tracePt t="135359" x="901700" y="4037013"/>
          <p14:tracePt t="135369" x="874713" y="4037013"/>
          <p14:tracePt t="135385" x="857250" y="4037013"/>
          <p14:tracePt t="135401" x="847725" y="4037013"/>
          <p14:tracePt t="135417" x="839788" y="4037013"/>
          <p14:tracePt t="135436" x="839788" y="4027488"/>
          <p14:tracePt t="135506" x="822325" y="4027488"/>
          <p14:tracePt t="135606" x="822325" y="4019550"/>
          <p14:tracePt t="135636" x="812800" y="4019550"/>
          <p14:tracePt t="135666" x="803275" y="4019550"/>
          <p14:tracePt t="135674" x="803275" y="4010025"/>
          <p14:tracePt t="135866" x="822325" y="4010025"/>
          <p14:tracePt t="135874" x="830263" y="4010025"/>
          <p14:tracePt t="135885" x="839788" y="4010025"/>
          <p14:tracePt t="135901" x="928688" y="4010025"/>
          <p14:tracePt t="135917" x="1036638" y="3992563"/>
          <p14:tracePt t="135935" x="1169988" y="3992563"/>
          <p14:tracePt t="135952" x="1258888" y="4000500"/>
          <p14:tracePt t="135967" x="1374775" y="4010025"/>
          <p14:tracePt t="135984" x="1465263" y="4010025"/>
          <p14:tracePt t="136001" x="1608138" y="4010025"/>
          <p14:tracePt t="136017" x="1697038" y="4010025"/>
          <p14:tracePt t="136035" x="1795463" y="4010025"/>
          <p14:tracePt t="136050" x="1822450" y="4010025"/>
          <p14:tracePt t="136182" x="1822450" y="3992563"/>
          <p14:tracePt t="136190" x="1812925" y="3992563"/>
          <p14:tracePt t="136201" x="1785938" y="3992563"/>
          <p14:tracePt t="136218" x="1679575" y="4000500"/>
          <p14:tracePt t="136234" x="1554163" y="4000500"/>
          <p14:tracePt t="136251" x="1204913" y="4019550"/>
          <p14:tracePt t="136268" x="982663" y="3992563"/>
          <p14:tracePt t="136284" x="795338" y="3992563"/>
          <p14:tracePt t="136301" x="679450" y="3992563"/>
          <p14:tracePt t="136317" x="588963" y="3992563"/>
          <p14:tracePt t="136335" x="554038" y="3992563"/>
          <p14:tracePt t="136388" x="571500" y="4000500"/>
          <p14:tracePt t="136396" x="571500" y="4019550"/>
          <p14:tracePt t="136411" x="581025" y="4019550"/>
          <p14:tracePt t="136420" x="581025" y="4027488"/>
          <p14:tracePt t="136434" x="581025" y="4037013"/>
          <p14:tracePt t="136451" x="581025" y="4044950"/>
          <p14:tracePt t="136468" x="588963" y="4081463"/>
          <p14:tracePt t="136484" x="598488" y="4143375"/>
          <p14:tracePt t="136501" x="598488" y="4170363"/>
          <p14:tracePt t="136517" x="608013" y="4179888"/>
          <p14:tracePt t="136534" x="608013" y="4206875"/>
          <p14:tracePt t="136551" x="608013" y="4214813"/>
          <p14:tracePt t="136580" x="625475" y="4214813"/>
          <p14:tracePt t="136634" x="625475" y="4224338"/>
          <p14:tracePt t="136658" x="633413" y="4224338"/>
          <p14:tracePt t="136667" x="652463" y="4233863"/>
          <p14:tracePt t="136684" x="687388" y="4251325"/>
          <p14:tracePt t="136701" x="750888" y="4259263"/>
          <p14:tracePt t="136718" x="847725" y="4268788"/>
          <p14:tracePt t="136735" x="911225" y="4268788"/>
          <p14:tracePt t="136751" x="955675" y="4268788"/>
          <p14:tracePt t="136767" x="973138" y="4268788"/>
          <p14:tracePt t="136784" x="990600" y="4268788"/>
          <p14:tracePt t="136950" x="982663" y="4268788"/>
          <p14:tracePt t="136958" x="946150" y="4268788"/>
          <p14:tracePt t="136967" x="911225" y="4268788"/>
          <p14:tracePt t="136985" x="822325" y="4268788"/>
          <p14:tracePt t="137002" x="687388" y="4268788"/>
          <p14:tracePt t="137018" x="625475" y="4268788"/>
          <p14:tracePt t="137035" x="581025" y="4286250"/>
          <p14:tracePt t="137051" x="554038" y="4295775"/>
          <p14:tracePt t="137080" x="554038" y="4305300"/>
          <p14:tracePt t="137096" x="544513" y="4305300"/>
          <p14:tracePt t="137110" x="536575" y="4313238"/>
          <p14:tracePt t="137119" x="536575" y="4322763"/>
          <p14:tracePt t="137135" x="536575" y="4340225"/>
          <p14:tracePt t="137152" x="527050" y="4367213"/>
          <p14:tracePt t="137167" x="527050" y="4411663"/>
          <p14:tracePt t="137184" x="517525" y="4473575"/>
          <p14:tracePt t="137202" x="517525" y="4519613"/>
          <p14:tracePt t="137218" x="517525" y="4527550"/>
          <p14:tracePt t="137242" x="517525" y="4537075"/>
          <p14:tracePt t="137251" x="517525" y="4545013"/>
          <p14:tracePt t="137268" x="536575" y="4564063"/>
          <p14:tracePt t="137285" x="544513" y="4564063"/>
          <p14:tracePt t="137302" x="615950" y="4564063"/>
          <p14:tracePt t="137318" x="679450" y="4564063"/>
          <p14:tracePt t="137336" x="723900" y="4564063"/>
          <p14:tracePt t="137351" x="741363" y="4564063"/>
          <p14:tracePt t="137367" x="776288" y="4564063"/>
          <p14:tracePt t="137385" x="822325" y="4554538"/>
          <p14:tracePt t="137402" x="919163" y="4545013"/>
          <p14:tracePt t="137418" x="955675" y="4545013"/>
          <p14:tracePt t="137435" x="1009650" y="4545013"/>
          <p14:tracePt t="137451" x="1062038" y="4545013"/>
          <p14:tracePt t="137472" x="1071563" y="4545013"/>
          <p14:tracePt t="137556" x="1054100" y="4545013"/>
          <p14:tracePt t="137564" x="1044575" y="4545013"/>
          <p14:tracePt t="137573" x="1027113" y="4554538"/>
          <p14:tracePt t="137586" x="1009650" y="4581525"/>
          <p14:tracePt t="137599" x="973138" y="4591050"/>
          <p14:tracePt t="137617" x="884238" y="4625975"/>
          <p14:tracePt t="137633" x="839788" y="4662488"/>
          <p14:tracePt t="137651" x="803275" y="4697413"/>
          <p14:tracePt t="137667" x="776288" y="4724400"/>
          <p14:tracePt t="137685" x="750888" y="4751388"/>
          <p14:tracePt t="137702" x="731838" y="4759325"/>
          <p14:tracePt t="137718" x="723900" y="4768850"/>
          <p14:tracePt t="137734" x="714375" y="4778375"/>
          <p14:tracePt t="137751" x="704850" y="4786313"/>
          <p14:tracePt t="137768" x="704850" y="4813300"/>
          <p14:tracePt t="137785" x="696913" y="4867275"/>
          <p14:tracePt t="137801" x="687388" y="4911725"/>
          <p14:tracePt t="137817" x="687388" y="4948238"/>
          <p14:tracePt t="137835" x="687388" y="4973638"/>
          <p14:tracePt t="137851" x="687388" y="5000625"/>
          <p14:tracePt t="137868" x="687388" y="5010150"/>
          <p14:tracePt t="137885" x="696913" y="5027613"/>
          <p14:tracePt t="137902" x="704850" y="5027613"/>
          <p14:tracePt t="137918" x="704850" y="5037138"/>
          <p14:tracePt t="137935" x="723900" y="5037138"/>
          <p14:tracePt t="137951" x="758825" y="5037138"/>
          <p14:tracePt t="137968" x="866775" y="5037138"/>
          <p14:tracePt t="137985" x="946150" y="5037138"/>
          <p14:tracePt t="138002" x="1009650" y="5037138"/>
          <p14:tracePt t="138017" x="1044575" y="5037138"/>
          <p14:tracePt t="138034" x="1062038" y="5037138"/>
          <p14:tracePt t="138140" x="1054100" y="5037138"/>
          <p14:tracePt t="138149" x="1044575" y="5037138"/>
          <p14:tracePt t="138156" x="1036638" y="5037138"/>
          <p14:tracePt t="138168" x="1009650" y="5045075"/>
          <p14:tracePt t="138186" x="911225" y="5064125"/>
          <p14:tracePt t="138202" x="857250" y="5081588"/>
          <p14:tracePt t="138218" x="785813" y="5108575"/>
          <p14:tracePt t="138234" x="731838" y="5143500"/>
          <p14:tracePt t="138251" x="714375" y="5162550"/>
          <p14:tracePt t="138268" x="687388" y="5180013"/>
          <p14:tracePt t="138285" x="669925" y="5197475"/>
          <p14:tracePt t="138301" x="660400" y="5207000"/>
          <p14:tracePt t="138318" x="633413" y="5241925"/>
          <p14:tracePt t="138335" x="625475" y="5259388"/>
          <p14:tracePt t="138354" x="615950" y="5259388"/>
          <p14:tracePt t="138368" x="615950" y="5268913"/>
          <p14:tracePt t="138392" x="615950" y="5286375"/>
          <p14:tracePt t="138408" x="615950" y="5305425"/>
          <p14:tracePt t="138418" x="615950" y="5313363"/>
          <p14:tracePt t="138434" x="615950" y="5330825"/>
          <p14:tracePt t="138451" x="615950" y="5357813"/>
          <p14:tracePt t="138468" x="615950" y="5367338"/>
          <p14:tracePt t="138485" x="625475" y="5367338"/>
          <p14:tracePt t="138501" x="625475" y="5376863"/>
          <p14:tracePt t="138518" x="642938" y="5376863"/>
          <p14:tracePt t="138535" x="652463" y="5376863"/>
          <p14:tracePt t="138554" x="687388" y="5384800"/>
          <p14:tracePt t="138568" x="704850" y="5384800"/>
          <p14:tracePt t="138585" x="795338" y="5384800"/>
          <p14:tracePt t="138601" x="866775" y="5384800"/>
          <p14:tracePt t="138618" x="928688" y="5384800"/>
          <p14:tracePt t="138635" x="990600" y="5384800"/>
          <p14:tracePt t="138652" x="1116013" y="5384800"/>
          <p14:tracePt t="138668" x="1295400" y="5349875"/>
          <p14:tracePt t="138685" x="1544638" y="5340350"/>
          <p14:tracePt t="138702" x="1768475" y="5305425"/>
          <p14:tracePt t="138718" x="1938338" y="5286375"/>
          <p14:tracePt t="138735" x="2133600" y="5268913"/>
          <p14:tracePt t="138751" x="2357438" y="5295900"/>
          <p14:tracePt t="138768" x="2473325" y="5295900"/>
          <p14:tracePt t="138785" x="2670175" y="5313363"/>
          <p14:tracePt t="138802" x="2795588" y="5322888"/>
          <p14:tracePt t="138818" x="2928938" y="5322888"/>
          <p14:tracePt t="138834" x="3036888" y="5305425"/>
          <p14:tracePt t="138850" x="3160713" y="5305425"/>
          <p14:tracePt t="138868" x="3402013" y="5278438"/>
          <p14:tracePt t="138885" x="3554413" y="5278438"/>
          <p14:tracePt t="138902" x="3652838" y="5259388"/>
          <p14:tracePt t="138918" x="3751263" y="5214938"/>
          <p14:tracePt t="138935" x="3875088" y="5207000"/>
          <p14:tracePt t="138951" x="4000500" y="5187950"/>
          <p14:tracePt t="138968" x="4125913" y="5135563"/>
          <p14:tracePt t="138985" x="4170363" y="5081588"/>
          <p14:tracePt t="139002" x="4224338" y="5000625"/>
          <p14:tracePt t="139018" x="4251325" y="4894263"/>
          <p14:tracePt t="139034" x="4268788" y="4697413"/>
          <p14:tracePt t="139051" x="4303713" y="4519613"/>
          <p14:tracePt t="139069" x="4340225" y="4241800"/>
          <p14:tracePt t="139085" x="4313238" y="4108450"/>
          <p14:tracePt t="139101" x="4276725" y="3911600"/>
          <p14:tracePt t="139118" x="4241800" y="3795713"/>
          <p14:tracePt t="139135" x="4170363" y="3687763"/>
          <p14:tracePt t="139151" x="4116388" y="3643313"/>
          <p14:tracePt t="139169" x="3956050" y="3492500"/>
          <p14:tracePt t="139185" x="3884613" y="3421063"/>
          <p14:tracePt t="139202" x="3803650" y="3367088"/>
          <p14:tracePt t="139218" x="3741738" y="3303588"/>
          <p14:tracePt t="139235" x="3581400" y="3259138"/>
          <p14:tracePt t="139252" x="3411538" y="3152775"/>
          <p14:tracePt t="139269" x="3268663" y="3108325"/>
          <p14:tracePt t="139285" x="3160713" y="3071813"/>
          <p14:tracePt t="139302" x="3081338" y="3044825"/>
          <p14:tracePt t="139318" x="2973388" y="3027363"/>
          <p14:tracePt t="139335" x="2911475" y="3009900"/>
          <p14:tracePt t="139352" x="2687638" y="2973388"/>
          <p14:tracePt t="139369" x="2589213" y="2973388"/>
          <p14:tracePt t="139386" x="2500313" y="2946400"/>
          <p14:tracePt t="139401" x="2384425" y="2938463"/>
          <p14:tracePt t="139418" x="2241550" y="2938463"/>
          <p14:tracePt t="139434" x="2098675" y="2938463"/>
          <p14:tracePt t="139452" x="1901825" y="2921000"/>
          <p14:tracePt t="139469" x="1731963" y="2921000"/>
          <p14:tracePt t="139485" x="1581150" y="2921000"/>
          <p14:tracePt t="139502" x="1509713" y="2911475"/>
          <p14:tracePt t="139517" x="1428750" y="2911475"/>
          <p14:tracePt t="139533" x="1330325" y="2911475"/>
          <p14:tracePt t="139552" x="1223963" y="2911475"/>
          <p14:tracePt t="139569" x="1125538" y="2911475"/>
          <p14:tracePt t="139585" x="1000125" y="2928938"/>
          <p14:tracePt t="139601" x="866775" y="2921000"/>
          <p14:tracePt t="139618" x="776288" y="2921000"/>
          <p14:tracePt t="139634" x="723900" y="2938463"/>
          <p14:tracePt t="139653" x="608013" y="2965450"/>
          <p14:tracePt t="139669" x="554038" y="2973388"/>
          <p14:tracePt t="139685" x="527050" y="2982913"/>
          <p14:tracePt t="139701" x="473075" y="3009900"/>
          <p14:tracePt t="139718" x="438150" y="3027363"/>
          <p14:tracePt t="139735" x="393700" y="3081338"/>
          <p14:tracePt t="139752" x="357188" y="3143250"/>
          <p14:tracePt t="139768" x="330200" y="3170238"/>
          <p14:tracePt t="139785" x="303213" y="3259138"/>
          <p14:tracePt t="139802" x="258763" y="3357563"/>
          <p14:tracePt t="139816" x="241300" y="3482975"/>
          <p14:tracePt t="139833" x="223838" y="3563938"/>
          <p14:tracePt t="139850" x="204788" y="3687763"/>
          <p14:tracePt t="139866" x="204788" y="3778250"/>
          <p14:tracePt t="139885" x="187325" y="4000500"/>
          <p14:tracePt t="139901" x="187325" y="4125913"/>
          <p14:tracePt t="139918" x="187325" y="4233863"/>
          <p14:tracePt t="139934" x="187325" y="4313238"/>
          <p14:tracePt t="139953" x="187325" y="4438650"/>
          <p14:tracePt t="139969" x="187325" y="4537075"/>
          <p14:tracePt t="139985" x="204788" y="4643438"/>
          <p14:tracePt t="140001" x="204788" y="4768850"/>
          <p14:tracePt t="140018" x="204788" y="4921250"/>
          <p14:tracePt t="140034" x="223838" y="5010150"/>
          <p14:tracePt t="140053" x="250825" y="5135563"/>
          <p14:tracePt t="140069" x="258763" y="5180013"/>
          <p14:tracePt t="140084" x="268288" y="5207000"/>
          <p14:tracePt t="140101" x="268288" y="5286375"/>
          <p14:tracePt t="140118" x="268288" y="5357813"/>
          <p14:tracePt t="140136" x="339725" y="5500688"/>
          <p14:tracePt t="140152" x="357188" y="5527675"/>
          <p14:tracePt t="140169" x="411163" y="5572125"/>
          <p14:tracePt t="140185" x="446088" y="5618163"/>
          <p14:tracePt t="140201" x="482600" y="5643563"/>
          <p14:tracePt t="140218" x="571500" y="5680075"/>
          <p14:tracePt t="140234" x="615950" y="5697538"/>
          <p14:tracePt t="140252" x="679450" y="5715000"/>
          <p14:tracePt t="140268" x="785813" y="5724525"/>
          <p14:tracePt t="140285" x="893763" y="5724525"/>
          <p14:tracePt t="140302" x="982663" y="5724525"/>
          <p14:tracePt t="140318" x="1017588" y="5724525"/>
          <p14:tracePt t="140337" x="1160463" y="5741988"/>
          <p14:tracePt t="140352" x="1268413" y="5768975"/>
          <p14:tracePt t="140368" x="1322388" y="5768975"/>
          <p14:tracePt t="140385" x="1330325" y="5768975"/>
          <p14:tracePt t="140401" x="1347788" y="5768975"/>
          <p14:tracePt t="140418" x="1366838" y="5768975"/>
          <p14:tracePt t="140436" x="1473200" y="5768975"/>
          <p14:tracePt t="140452" x="1554163" y="5768975"/>
          <p14:tracePt t="140468" x="1643063" y="5768975"/>
          <p14:tracePt t="140484" x="1731963" y="5761038"/>
          <p14:tracePt t="140501" x="1830388" y="5786438"/>
          <p14:tracePt t="140518" x="1938338" y="5786438"/>
          <p14:tracePt t="140536" x="2116138" y="5786438"/>
          <p14:tracePt t="140551" x="2357438" y="5786438"/>
          <p14:tracePt t="140568" x="2536825" y="5795963"/>
          <p14:tracePt t="140585" x="2660650" y="5795963"/>
          <p14:tracePt t="140601" x="2795588" y="5778500"/>
          <p14:tracePt t="140618" x="2990850" y="5778500"/>
          <p14:tracePt t="140636" x="3259138" y="5786438"/>
          <p14:tracePt t="140652" x="3375025" y="5805488"/>
          <p14:tracePt t="140669" x="3500438" y="5805488"/>
          <p14:tracePt t="140685" x="3589338" y="5805488"/>
          <p14:tracePt t="140701" x="3633788" y="5805488"/>
          <p14:tracePt t="140718" x="3670300" y="5805488"/>
          <p14:tracePt t="140736" x="3679825" y="5795963"/>
          <p14:tracePt t="140752" x="3679825" y="5761038"/>
          <p14:tracePt t="140768" x="3705225" y="5635625"/>
          <p14:tracePt t="140785" x="3705225" y="5492750"/>
          <p14:tracePt t="140801" x="3724275" y="5367338"/>
          <p14:tracePt t="140818" x="3741738" y="5233988"/>
          <p14:tracePt t="140836" x="3751263" y="5099050"/>
          <p14:tracePt t="140851" x="3776663" y="5027613"/>
          <p14:tracePt t="140868" x="3795713" y="4894263"/>
          <p14:tracePt t="140885" x="3795713" y="4768850"/>
          <p14:tracePt t="140901" x="3786188" y="4635500"/>
          <p14:tracePt t="140918" x="3786188" y="4527550"/>
          <p14:tracePt t="140935" x="3786188" y="4376738"/>
          <p14:tracePt t="140952" x="3759200" y="4251325"/>
          <p14:tracePt t="140968" x="3759200" y="4143375"/>
          <p14:tracePt t="140985" x="3759200" y="4081463"/>
          <p14:tracePt t="141001" x="3732213" y="4019550"/>
          <p14:tracePt t="141018" x="3732213" y="3929063"/>
          <p14:tracePt t="141035" x="3679825" y="3759200"/>
          <p14:tracePt t="141052" x="3660775" y="3625850"/>
          <p14:tracePt t="141068" x="3633788" y="3509963"/>
          <p14:tracePt t="141084" x="3616325" y="3402013"/>
          <p14:tracePt t="141101" x="3608388" y="3340100"/>
          <p14:tracePt t="141118" x="3589338" y="3303588"/>
          <p14:tracePt t="141136" x="3589338" y="3278188"/>
          <p14:tracePt t="141221" x="3589338" y="3268663"/>
          <p14:tracePt t="141229" x="3581400" y="3268663"/>
          <p14:tracePt t="141265" x="3581400" y="3259138"/>
          <p14:tracePt t="141865" x="3571875" y="3251200"/>
          <p14:tracePt t="141895" x="3571875" y="3232150"/>
          <p14:tracePt t="142436" x="2214563" y="3670300"/>
          <p14:tracePt t="142452" x="2027238" y="3751263"/>
          <p14:tracePt t="142468" x="1893888" y="3813175"/>
          <p14:tracePt t="142487" x="1562100" y="3884613"/>
          <p14:tracePt t="142502" x="1231900" y="3884613"/>
          <p14:tracePt t="142519" x="1071563" y="3884613"/>
          <p14:tracePt t="142763" x="1098550" y="3884613"/>
          <p14:tracePt t="142772" x="1108075" y="3884613"/>
          <p14:tracePt t="142785" x="1116013" y="3884613"/>
          <p14:tracePt t="143816" x="1108075" y="3822700"/>
          <p14:tracePt t="143822" x="1108075" y="3768725"/>
          <p14:tracePt t="143834" x="1108075" y="3751263"/>
          <p14:tracePt t="144347" x="1108075" y="3759200"/>
          <p14:tracePt t="144356" x="1116013" y="3759200"/>
          <p14:tracePt t="144370" x="1125538" y="3768725"/>
          <p14:tracePt t="145507" x="1125538" y="3778250"/>
          <p14:tracePt t="145537" x="1116013" y="3778250"/>
          <p14:tracePt t="145546" x="1108075" y="3778250"/>
          <p14:tracePt t="145554" x="1108075" y="3786188"/>
          <p14:tracePt t="145569" x="1071563" y="3795713"/>
          <p14:tracePt t="145585" x="1044575" y="3805238"/>
          <p14:tracePt t="145602" x="1017588" y="3805238"/>
          <p14:tracePt t="145619" x="990600" y="3822700"/>
          <p14:tracePt t="145635" x="965200" y="3830638"/>
          <p14:tracePt t="145653" x="955675" y="3830638"/>
          <p14:tracePt t="145668" x="946150" y="3830638"/>
          <p14:tracePt t="145684" x="928688" y="3830638"/>
          <p14:tracePt t="145702" x="884238" y="3830638"/>
          <p14:tracePt t="145719" x="822325" y="3822700"/>
          <p14:tracePt t="145735" x="741363" y="3795713"/>
          <p14:tracePt t="145752" x="679450" y="3795713"/>
          <p14:tracePt t="145769" x="625475" y="3795713"/>
          <p14:tracePt t="145786" x="598488" y="3786188"/>
          <p14:tracePt t="145802" x="581025" y="3786188"/>
          <p14:tracePt t="145819" x="571500" y="3786188"/>
          <p14:tracePt t="145860" x="571500" y="3778250"/>
          <p14:tracePt t="145875" x="571500" y="3768725"/>
          <p14:tracePt t="145885" x="571500" y="3759200"/>
          <p14:tracePt t="145902" x="571500" y="3751263"/>
          <p14:tracePt t="145919" x="571500" y="3724275"/>
          <p14:tracePt t="145935" x="571500" y="3714750"/>
          <p14:tracePt t="145952" x="571500" y="3687763"/>
          <p14:tracePt t="145969" x="571500" y="3670300"/>
          <p14:tracePt t="145986" x="571500" y="3662363"/>
          <p14:tracePt t="146002" x="561975" y="3662363"/>
          <p14:tracePt t="146019" x="554038" y="3652838"/>
          <p14:tracePt t="146036" x="517525" y="3635375"/>
          <p14:tracePt t="146052" x="500063" y="3635375"/>
          <p14:tracePt t="146069" x="490538" y="3635375"/>
          <p14:tracePt t="146085" x="455613" y="3635375"/>
          <p14:tracePt t="146102" x="428625" y="3635375"/>
          <p14:tracePt t="146119" x="393700" y="3635375"/>
          <p14:tracePt t="146136" x="374650" y="3635375"/>
          <p14:tracePt t="146152" x="347663" y="3635375"/>
          <p14:tracePt t="146169" x="322263" y="3635375"/>
          <p14:tracePt t="146185" x="312738" y="3643313"/>
          <p14:tracePt t="146202" x="303213" y="3652838"/>
          <p14:tracePt t="146219" x="285750" y="3652838"/>
          <p14:tracePt t="146236" x="268288" y="3670300"/>
          <p14:tracePt t="146252" x="258763" y="3670300"/>
          <p14:tracePt t="146269" x="250825" y="3687763"/>
          <p14:tracePt t="146285" x="241300" y="3706813"/>
          <p14:tracePt t="146302" x="241300" y="3714750"/>
          <p14:tracePt t="146319" x="241300" y="3724275"/>
          <p14:tracePt t="146337" x="214313" y="3741738"/>
          <p14:tracePt t="146352" x="214313" y="3759200"/>
          <p14:tracePt t="146374" x="214313" y="3768725"/>
          <p14:tracePt t="146386" x="214313" y="3786188"/>
          <p14:tracePt t="146402" x="214313" y="3805238"/>
          <p14:tracePt t="146420" x="204788" y="3840163"/>
          <p14:tracePt t="146436" x="204788" y="3867150"/>
          <p14:tracePt t="146453" x="204788" y="3902075"/>
          <p14:tracePt t="146469" x="204788" y="3921125"/>
          <p14:tracePt t="146485" x="204788" y="3956050"/>
          <p14:tracePt t="146502" x="204788" y="3965575"/>
          <p14:tracePt t="146520" x="204788" y="3992563"/>
          <p14:tracePt t="146536" x="204788" y="4000500"/>
          <p14:tracePt t="146552" x="223838" y="4027488"/>
          <p14:tracePt t="146568" x="223838" y="4064000"/>
          <p14:tracePt t="146585" x="231775" y="4071938"/>
          <p14:tracePt t="146602" x="241300" y="4081463"/>
          <p14:tracePt t="146621" x="250825" y="4098925"/>
          <p14:tracePt t="146637" x="258763" y="4108450"/>
          <p14:tracePt t="146652" x="258763" y="4125913"/>
          <p14:tracePt t="146669" x="268288" y="4143375"/>
          <p14:tracePt t="146685" x="295275" y="4152900"/>
          <p14:tracePt t="146702" x="312738" y="4162425"/>
          <p14:tracePt t="146720" x="384175" y="4187825"/>
          <p14:tracePt t="146736" x="401638" y="4187825"/>
          <p14:tracePt t="146752" x="438150" y="4187825"/>
          <p14:tracePt t="146769" x="482600" y="4187825"/>
          <p14:tracePt t="146786" x="527050" y="4197350"/>
          <p14:tracePt t="146802" x="561975" y="4197350"/>
          <p14:tracePt t="146817" x="571500" y="4197350"/>
          <p14:tracePt t="146851" x="598488" y="4197350"/>
          <p14:tracePt t="146874" x="608013" y="4197350"/>
          <p14:tracePt t="146882" x="615950" y="4197350"/>
          <p14:tracePt t="146891" x="625475" y="4197350"/>
          <p14:tracePt t="146902" x="633413" y="4197350"/>
          <p14:tracePt t="146919" x="642938" y="4187825"/>
          <p14:tracePt t="146958" x="652463" y="4187825"/>
          <p14:tracePt t="146974" x="660400" y="4179888"/>
          <p14:tracePt t="146983" x="679450" y="4179888"/>
          <p14:tracePt t="146991" x="679450" y="4170363"/>
          <p14:tracePt t="147003" x="687388" y="4162425"/>
          <p14:tracePt t="147017" x="696913" y="4135438"/>
          <p14:tracePt t="147035" x="704850" y="4090988"/>
          <p14:tracePt t="147051" x="704850" y="4064000"/>
          <p14:tracePt t="147067" x="704850" y="4037013"/>
          <p14:tracePt t="147085" x="704850" y="4010025"/>
          <p14:tracePt t="147102" x="714375" y="3992563"/>
          <p14:tracePt t="147120" x="714375" y="3965575"/>
          <p14:tracePt t="147142" x="714375" y="3956050"/>
          <p14:tracePt t="147158" x="714375" y="3948113"/>
          <p14:tracePt t="147196" x="714375" y="3938588"/>
          <p14:tracePt t="147212" x="714375" y="3929063"/>
          <p14:tracePt t="147228" x="714375" y="3921125"/>
          <p14:tracePt t="147236" x="704850" y="3911600"/>
          <p14:tracePt t="147252" x="696913" y="3894138"/>
          <p14:tracePt t="147269" x="696913" y="3884613"/>
          <p14:tracePt t="147285" x="696913" y="3876675"/>
          <p14:tracePt t="147301" x="696913" y="3857625"/>
          <p14:tracePt t="147318" x="687388" y="3849688"/>
          <p14:tracePt t="147335" x="669925" y="3849688"/>
          <p14:tracePt t="147352" x="642938" y="3822700"/>
          <p14:tracePt t="147369" x="615950" y="3822700"/>
          <p14:tracePt t="147386" x="588963" y="3822700"/>
          <p14:tracePt t="147402" x="571500" y="3822700"/>
          <p14:tracePt t="147420" x="544513" y="3813175"/>
          <p14:tracePt t="147441" x="517525" y="3805238"/>
          <p14:tracePt t="147458" x="509588" y="3805238"/>
          <p14:tracePt t="147472" x="500063" y="3805238"/>
          <p14:tracePt t="147512" x="490538" y="3805238"/>
          <p14:tracePt t="147533" x="490538" y="3795713"/>
          <p14:tracePt t="147542" x="482600" y="3795713"/>
          <p14:tracePt t="147552" x="465138" y="3795713"/>
          <p14:tracePt t="147572" x="455613" y="3795713"/>
          <p14:tracePt t="147604" x="446088" y="3786188"/>
          <p14:tracePt t="147626" x="438150" y="3786188"/>
          <p14:tracePt t="147634" x="428625" y="3786188"/>
          <p14:tracePt t="147652" x="419100" y="3786188"/>
          <p14:tracePt t="147669" x="411163" y="3778250"/>
          <p14:tracePt t="147685" x="393700" y="3778250"/>
          <p14:tracePt t="147703" x="374650" y="3778250"/>
          <p14:tracePt t="147772" x="366713" y="3786188"/>
          <p14:tracePt t="147781" x="366713" y="3795713"/>
          <p14:tracePt t="147789" x="366713" y="3805238"/>
          <p14:tracePt t="147803" x="347663" y="3822700"/>
          <p14:tracePt t="147819" x="347663" y="3849688"/>
          <p14:tracePt t="147836" x="339725" y="3876675"/>
          <p14:tracePt t="147852" x="322263" y="3894138"/>
          <p14:tracePt t="147869" x="322263" y="3921125"/>
          <p14:tracePt t="147904" x="322263" y="3929063"/>
          <p14:tracePt t="147934" x="322263" y="3938588"/>
          <p14:tracePt t="147942" x="322263" y="3948113"/>
          <p14:tracePt t="147952" x="322263" y="3956050"/>
          <p14:tracePt t="147972" x="322263" y="3965575"/>
          <p14:tracePt t="148056" x="322263" y="3983038"/>
          <p14:tracePt t="148080" x="330200" y="3983038"/>
          <p14:tracePt t="148089" x="339725" y="3992563"/>
          <p14:tracePt t="148103" x="347663" y="4000500"/>
          <p14:tracePt t="148119" x="357188" y="4010025"/>
          <p14:tracePt t="148148" x="357188" y="4019550"/>
          <p14:tracePt t="148156" x="366713" y="4019550"/>
          <p14:tracePt t="148256" x="374650" y="4019550"/>
          <p14:tracePt t="148265" x="384175" y="4019550"/>
          <p14:tracePt t="148280" x="401638" y="4019550"/>
          <p14:tracePt t="148301" x="411163" y="4027488"/>
          <p14:tracePt t="148318" x="419100" y="4027488"/>
          <p14:tracePt t="148325" x="428625" y="4027488"/>
          <p14:tracePt t="148347" x="438150" y="4027488"/>
          <p14:tracePt t="148355" x="446088" y="4027488"/>
          <p14:tracePt t="148380" x="455613" y="4027488"/>
          <p14:tracePt t="148394" x="482600" y="4037013"/>
          <p14:tracePt t="148403" x="500063" y="4037013"/>
          <p14:tracePt t="148423" x="527050" y="4037013"/>
          <p14:tracePt t="148435" x="536575" y="4037013"/>
          <p14:tracePt t="148452" x="554038" y="4054475"/>
          <p14:tracePt t="148468" x="571500" y="4054475"/>
          <p14:tracePt t="148484" x="581025" y="4054475"/>
          <p14:tracePt t="148501" x="608013" y="4054475"/>
          <p14:tracePt t="148518" x="615950" y="4064000"/>
          <p14:tracePt t="148534" x="642938" y="4064000"/>
          <p14:tracePt t="148551" x="660400" y="4064000"/>
          <p14:tracePt t="148568" x="679450" y="4064000"/>
          <p14:tracePt t="148584" x="687388" y="4064000"/>
          <p14:tracePt t="148601" x="714375" y="4064000"/>
          <p14:tracePt t="148639" x="714375" y="4044950"/>
          <p14:tracePt t="148686" x="723900" y="4044950"/>
          <p14:tracePt t="148703" x="723900" y="4037013"/>
          <p14:tracePt t="148794" x="731838" y="4037013"/>
          <p14:tracePt t="148824" x="731838" y="4027488"/>
          <p14:tracePt t="148870" x="731838" y="4019550"/>
          <p14:tracePt t="148879" x="741363" y="4019550"/>
          <p14:tracePt t="148894" x="741363" y="4010025"/>
          <p14:tracePt t="148910" x="741363" y="4000500"/>
          <p14:tracePt t="148919" x="741363" y="3992563"/>
          <p14:tracePt t="148936" x="741363" y="3965575"/>
          <p14:tracePt t="148952" x="741363" y="3956050"/>
          <p14:tracePt t="148969" x="741363" y="3938588"/>
          <p14:tracePt t="148986" x="741363" y="3929063"/>
          <p14:tracePt t="149024" x="741363" y="3921125"/>
          <p14:tracePt t="149178" x="731838" y="3921125"/>
          <p14:tracePt t="149216" x="723900" y="3911600"/>
          <p14:tracePt t="149231" x="704850" y="3894138"/>
          <p14:tracePt t="149245" x="704850" y="3884613"/>
          <p14:tracePt t="149255" x="696913" y="3876675"/>
          <p14:tracePt t="149270" x="687388" y="3867150"/>
          <p14:tracePt t="149294" x="687388" y="3857625"/>
          <p14:tracePt t="149303" x="687388" y="3849688"/>
          <p14:tracePt t="149319" x="679450" y="3840163"/>
          <p14:tracePt t="149348" x="669925" y="3840163"/>
          <p14:tracePt t="149408" x="669925" y="3822700"/>
          <p14:tracePt t="149478" x="660400" y="3813175"/>
          <p14:tracePt t="149500" x="660400" y="3805238"/>
          <p14:tracePt t="149516" x="633413" y="3795713"/>
          <p14:tracePt t="149554" x="625475" y="3786188"/>
          <p14:tracePt t="149600" x="615950" y="3786188"/>
          <p14:tracePt t="149654" x="608013" y="3786188"/>
          <p14:tracePt t="149663" x="598488" y="3786188"/>
          <p14:tracePt t="149684" x="571500" y="3786188"/>
          <p14:tracePt t="149701" x="561975" y="3786188"/>
          <p14:tracePt t="149709" x="554038" y="3786188"/>
          <p14:tracePt t="149724" x="536575" y="3786188"/>
          <p14:tracePt t="149754" x="517525" y="3786188"/>
          <p14:tracePt t="149776" x="509588" y="3786188"/>
          <p14:tracePt t="149792" x="500063" y="3786188"/>
          <p14:tracePt t="149816" x="490538" y="3786188"/>
          <p14:tracePt t="149837" x="482600" y="3778250"/>
          <p14:tracePt t="149845" x="473075" y="3778250"/>
          <p14:tracePt t="149870" x="465138" y="3778250"/>
          <p14:tracePt t="149877" x="455613" y="3778250"/>
          <p14:tracePt t="149884" x="438150" y="3778250"/>
          <p14:tracePt t="149901" x="428625" y="3778250"/>
          <p14:tracePt t="149918" x="419100" y="3768725"/>
          <p14:tracePt t="149935" x="411163" y="3768725"/>
          <p14:tracePt t="149951" x="401638" y="3768725"/>
          <p14:tracePt t="149968" x="393700" y="3768725"/>
          <p14:tracePt t="149984" x="384175" y="3768725"/>
          <p14:tracePt t="150037" x="366713" y="3768725"/>
          <p14:tracePt t="150062" x="357188" y="3768725"/>
          <p14:tracePt t="150076" x="347663" y="3768725"/>
          <p14:tracePt t="150085" x="339725" y="3768725"/>
          <p14:tracePt t="150222" x="330200" y="3768725"/>
          <p14:tracePt t="150246" x="322263" y="3768725"/>
          <p14:tracePt t="150284" x="322263" y="3778250"/>
          <p14:tracePt t="150306" x="312738" y="3786188"/>
          <p14:tracePt t="150322" x="312738" y="3795713"/>
          <p14:tracePt t="150332" x="312738" y="3805238"/>
          <p14:tracePt t="150340" x="312738" y="3813175"/>
          <p14:tracePt t="150354" x="312738" y="3822700"/>
          <p14:tracePt t="150384" x="312738" y="3840163"/>
          <p14:tracePt t="150400" x="295275" y="3849688"/>
          <p14:tracePt t="150409" x="295275" y="3857625"/>
          <p14:tracePt t="150419" x="295275" y="3867150"/>
          <p14:tracePt t="150436" x="295275" y="3884613"/>
          <p14:tracePt t="150453" x="295275" y="3911600"/>
          <p14:tracePt t="150484" x="295275" y="3921125"/>
          <p14:tracePt t="150538" x="285750" y="3921125"/>
          <p14:tracePt t="150547" x="285750" y="3929063"/>
          <p14:tracePt t="150577" x="285750" y="3938588"/>
          <p14:tracePt t="150606" x="285750" y="3948113"/>
          <p14:tracePt t="150646" x="285750" y="3956050"/>
          <p14:tracePt t="150668" x="285750" y="3965575"/>
          <p14:tracePt t="150677" x="285750" y="3983038"/>
          <p14:tracePt t="150730" x="285750" y="3992563"/>
          <p14:tracePt t="150768" x="285750" y="4000500"/>
          <p14:tracePt t="150822" x="285750" y="4010025"/>
          <p14:tracePt t="150844" x="285750" y="4019550"/>
          <p14:tracePt t="150860" x="285750" y="4027488"/>
          <p14:tracePt t="150890" x="285750" y="4037013"/>
          <p14:tracePt t="150936" x="285750" y="4054475"/>
          <p14:tracePt t="151015" x="285750" y="4064000"/>
          <p14:tracePt t="151060" x="285750" y="4071938"/>
          <p14:tracePt t="151069" x="303213" y="4071938"/>
          <p14:tracePt t="151090" x="303213" y="4081463"/>
          <p14:tracePt t="151103" x="312738" y="4081463"/>
          <p14:tracePt t="151119" x="312738" y="4090988"/>
          <p14:tracePt t="151138" x="330200" y="4090988"/>
          <p14:tracePt t="151153" x="339725" y="4090988"/>
          <p14:tracePt t="151170" x="357188" y="4090988"/>
          <p14:tracePt t="151186" x="384175" y="4090988"/>
          <p14:tracePt t="151203" x="401638" y="4090988"/>
          <p14:tracePt t="151220" x="438150" y="4090988"/>
          <p14:tracePt t="151237" x="465138" y="4090988"/>
          <p14:tracePt t="151253" x="473075" y="4098925"/>
          <p14:tracePt t="151270" x="509588" y="4098925"/>
          <p14:tracePt t="151286" x="517525" y="4098925"/>
          <p14:tracePt t="151302" x="536575" y="4098925"/>
          <p14:tracePt t="151318" x="554038" y="4098925"/>
          <p14:tracePt t="151361" x="571500" y="4090988"/>
          <p14:tracePt t="151375" x="581025" y="4090988"/>
          <p14:tracePt t="151386" x="588963" y="4090988"/>
          <p14:tracePt t="151403" x="608013" y="4090988"/>
          <p14:tracePt t="151421" x="625475" y="4090988"/>
          <p14:tracePt t="151437" x="642938" y="4090988"/>
          <p14:tracePt t="151453" x="652463" y="4090988"/>
          <p14:tracePt t="151469" x="660400" y="4081463"/>
          <p14:tracePt t="151536" x="669925" y="4071938"/>
          <p14:tracePt t="151553" x="669925" y="4064000"/>
          <p14:tracePt t="151566" x="669925" y="4044950"/>
          <p14:tracePt t="151576" x="669925" y="4037013"/>
          <p14:tracePt t="151586" x="669925" y="4027488"/>
          <p14:tracePt t="151602" x="679450" y="4019550"/>
          <p14:tracePt t="151620" x="679450" y="4010025"/>
          <p14:tracePt t="151650" x="679450" y="4000500"/>
          <p14:tracePt t="151682" x="679450" y="3992563"/>
          <p14:tracePt t="151699" x="679450" y="3973513"/>
          <p14:tracePt t="151713" x="679450" y="3965575"/>
          <p14:tracePt t="151728" x="679450" y="3956050"/>
          <p14:tracePt t="151739" x="687388" y="3956050"/>
          <p14:tracePt t="151752" x="687388" y="3938588"/>
          <p14:tracePt t="151768" x="687388" y="3921125"/>
          <p14:tracePt t="151784" x="687388" y="3894138"/>
          <p14:tracePt t="151801" x="687388" y="3876675"/>
          <p14:tracePt t="151819" x="687388" y="3867150"/>
          <p14:tracePt t="151835" x="679450" y="3857625"/>
          <p14:tracePt t="151851" x="679450" y="3849688"/>
          <p14:tracePt t="151868" x="679450" y="3822700"/>
          <p14:tracePt t="151884" x="669925" y="3805238"/>
          <p14:tracePt t="151901" x="633413" y="3786188"/>
          <p14:tracePt t="151918" x="633413" y="3768725"/>
          <p14:tracePt t="151934" x="633413" y="3759200"/>
          <p14:tracePt t="151951" x="625475" y="3751263"/>
          <p14:tracePt t="151988" x="615950" y="3751263"/>
          <p14:tracePt t="151997" x="615950" y="3741738"/>
          <p14:tracePt t="152005" x="608013" y="3741738"/>
          <p14:tracePt t="152019" x="598488" y="3741738"/>
          <p14:tracePt t="152036" x="588963" y="3733800"/>
          <p14:tracePt t="152053" x="561975" y="3733800"/>
          <p14:tracePt t="152069" x="544513" y="3733800"/>
          <p14:tracePt t="152086" x="536575" y="3724275"/>
          <p14:tracePt t="152103" x="527050" y="3724275"/>
          <p14:tracePt t="152119" x="517525" y="3724275"/>
          <p14:tracePt t="152136" x="500063" y="3724275"/>
          <p14:tracePt t="152153" x="490538" y="3724275"/>
          <p14:tracePt t="152204" x="482600" y="3724275"/>
          <p14:tracePt t="152212" x="473075" y="3714750"/>
          <p14:tracePt t="152220" x="465138" y="3714750"/>
          <p14:tracePt t="152235" x="455613" y="3714750"/>
          <p14:tracePt t="152251" x="428625" y="3714750"/>
          <p14:tracePt t="152269" x="411163" y="3714750"/>
          <p14:tracePt t="152288" x="401638" y="3714750"/>
          <p14:tracePt t="152303" x="393700" y="3714750"/>
          <p14:tracePt t="152366" x="384175" y="3714750"/>
          <p14:tracePt t="152389" x="374650" y="3714750"/>
          <p14:tracePt t="152426" x="357188" y="3714750"/>
          <p14:tracePt t="152513" x="347663" y="3714750"/>
          <p14:tracePt t="152559" x="347663" y="3724275"/>
          <p14:tracePt t="152567" x="339725" y="3724275"/>
          <p14:tracePt t="152575" x="339725" y="3733800"/>
          <p14:tracePt t="152642" x="330200" y="3741738"/>
          <p14:tracePt t="152665" x="330200" y="3751263"/>
          <p14:tracePt t="152713" x="322263" y="3759200"/>
          <p14:tracePt t="152735" x="322263" y="3778250"/>
          <p14:tracePt t="152750" x="312738" y="3778250"/>
          <p14:tracePt t="152759" x="312738" y="3786188"/>
          <p14:tracePt t="152770" x="312738" y="3795713"/>
          <p14:tracePt t="152787" x="303213" y="3805238"/>
          <p14:tracePt t="152804" x="295275" y="3830638"/>
          <p14:tracePt t="152820" x="276225" y="3849688"/>
          <p14:tracePt t="152837" x="276225" y="3857625"/>
          <p14:tracePt t="152853" x="276225" y="3867150"/>
          <p14:tracePt t="152897" x="276225" y="3876675"/>
          <p14:tracePt t="152997" x="276225" y="3884613"/>
          <p14:tracePt t="153019" x="276225" y="3894138"/>
          <p14:tracePt t="153028" x="276225" y="3902075"/>
          <p14:tracePt t="153043" x="285750" y="3902075"/>
          <p14:tracePt t="153065" x="285750" y="3911600"/>
          <p14:tracePt t="153081" x="285750" y="3929063"/>
          <p14:tracePt t="153089" x="285750" y="3938588"/>
          <p14:tracePt t="153104" x="285750" y="3948113"/>
          <p14:tracePt t="153120" x="285750" y="3965575"/>
          <p14:tracePt t="153136" x="295275" y="3965575"/>
          <p14:tracePt t="153153" x="303213" y="3983038"/>
          <p14:tracePt t="153170" x="303213" y="4010025"/>
          <p14:tracePt t="153186" x="303213" y="4019550"/>
          <p14:tracePt t="153219" x="303213" y="4027488"/>
          <p14:tracePt t="153235" x="303213" y="4037013"/>
          <p14:tracePt t="153257" x="312738" y="4044950"/>
          <p14:tracePt t="153266" x="312738" y="4054475"/>
          <p14:tracePt t="153327" x="322263" y="4054475"/>
          <p14:tracePt t="153341" x="330200" y="4071938"/>
          <p14:tracePt t="153357" x="339725" y="4071938"/>
          <p14:tracePt t="153373" x="347663" y="4071938"/>
          <p14:tracePt t="153388" x="374650" y="4071938"/>
          <p14:tracePt t="153404" x="384175" y="4071938"/>
          <p14:tracePt t="153420" x="411163" y="4081463"/>
          <p14:tracePt t="153436" x="446088" y="4090988"/>
          <p14:tracePt t="153453" x="455613" y="4090988"/>
          <p14:tracePt t="153469" x="473075" y="4090988"/>
          <p14:tracePt t="153486" x="490538" y="4090988"/>
          <p14:tracePt t="153504" x="500063" y="4090988"/>
          <p14:tracePt t="153520" x="509588" y="4098925"/>
          <p14:tracePt t="153536" x="527050" y="4098925"/>
          <p14:tracePt t="153553" x="561975" y="4098925"/>
          <p14:tracePt t="153573" x="571500" y="4098925"/>
          <p14:tracePt t="153587" x="581025" y="4108450"/>
          <p14:tracePt t="153603" x="588963" y="4108450"/>
          <p14:tracePt t="153619" x="598488" y="4108450"/>
          <p14:tracePt t="153641" x="615950" y="4108450"/>
          <p14:tracePt t="153653" x="625475" y="4108450"/>
          <p14:tracePt t="153669" x="642938" y="4108450"/>
          <p14:tracePt t="153688" x="660400" y="4108450"/>
          <p14:tracePt t="153711" x="669925" y="4108450"/>
          <p14:tracePt t="154133" x="687388" y="4108450"/>
          <p14:tracePt t="154142" x="687388" y="4098925"/>
          <p14:tracePt t="154153" x="696913" y="4098925"/>
          <p14:tracePt t="154170" x="714375" y="4098925"/>
          <p14:tracePt t="154186" x="723900" y="4098925"/>
          <p14:tracePt t="154203" x="731838" y="4090988"/>
          <p14:tracePt t="154220" x="758825" y="4081463"/>
          <p14:tracePt t="154236" x="768350" y="4081463"/>
          <p14:tracePt t="154425" x="776288" y="4081463"/>
          <p14:tracePt t="154434" x="785813" y="4081463"/>
          <p14:tracePt t="154442" x="785813" y="4064000"/>
          <p14:tracePt t="154453" x="812800" y="4064000"/>
          <p14:tracePt t="154469" x="830263" y="4064000"/>
          <p14:tracePt t="154486" x="884238" y="4064000"/>
          <p14:tracePt t="154502" x="928688" y="4044950"/>
          <p14:tracePt t="154519" x="1009650" y="4027488"/>
          <p14:tracePt t="154535" x="1054100" y="4044950"/>
          <p14:tracePt t="154554" x="1125538" y="4044950"/>
          <p14:tracePt t="154570" x="1160463" y="4044950"/>
          <p14:tracePt t="154587" x="1187450" y="4044950"/>
          <p14:tracePt t="154603" x="1204913" y="4044950"/>
          <p14:tracePt t="154620" x="1223963" y="4044950"/>
          <p14:tracePt t="154636" x="1231900" y="4044950"/>
          <p14:tracePt t="154654" x="1250950" y="4044950"/>
          <p14:tracePt t="154670" x="1276350" y="4044950"/>
          <p14:tracePt t="154686" x="1295400" y="4044950"/>
          <p14:tracePt t="154703" x="1339850" y="4044950"/>
          <p14:tracePt t="154720" x="1374775" y="4044950"/>
          <p14:tracePt t="154736" x="1393825" y="4044950"/>
          <p14:tracePt t="154753" x="1438275" y="4037013"/>
          <p14:tracePt t="154771" x="1490663" y="4037013"/>
          <p14:tracePt t="154786" x="1527175" y="4037013"/>
          <p14:tracePt t="154803" x="1571625" y="4019550"/>
          <p14:tracePt t="154820" x="1616075" y="4019550"/>
          <p14:tracePt t="154837" x="1687513" y="4019550"/>
          <p14:tracePt t="154853" x="1751013" y="4019550"/>
          <p14:tracePt t="154871" x="1839913" y="4019550"/>
          <p14:tracePt t="154886" x="1874838" y="4010025"/>
          <p14:tracePt t="154903" x="1884363" y="4010025"/>
          <p14:tracePt t="154920" x="1893888" y="4010025"/>
          <p14:tracePt t="155315" x="1884363" y="4010025"/>
          <p14:tracePt t="155339" x="1866900" y="4010025"/>
          <p14:tracePt t="155361" x="1857375" y="4010025"/>
          <p14:tracePt t="155370" x="1847850" y="4010025"/>
          <p14:tracePt t="155387" x="1839913" y="4010025"/>
          <p14:tracePt t="155403" x="1830388" y="4000500"/>
          <p14:tracePt t="155420" x="1830388" y="3992563"/>
          <p14:tracePt t="155436" x="1822450" y="3992563"/>
          <p14:tracePt t="155469" x="1822450" y="3973513"/>
          <p14:tracePt t="155493" x="1812925" y="3965575"/>
          <p14:tracePt t="155515" x="1812925" y="3956050"/>
          <p14:tracePt t="155524" x="1812925" y="3948113"/>
          <p14:tracePt t="155536" x="1812925" y="3938588"/>
          <p14:tracePt t="155554" x="1812925" y="3884613"/>
          <p14:tracePt t="155570" x="1812925" y="3822700"/>
          <p14:tracePt t="155586" x="1795463" y="3778250"/>
          <p14:tracePt t="155603" x="1795463" y="3724275"/>
          <p14:tracePt t="155620" x="1795463" y="3635375"/>
          <p14:tracePt t="155636" x="1803400" y="3544888"/>
          <p14:tracePt t="155653" x="1803400" y="3429000"/>
          <p14:tracePt t="155669" x="1795463" y="3340100"/>
          <p14:tracePt t="155687" x="1785938" y="3278188"/>
          <p14:tracePt t="155703" x="1776413" y="3241675"/>
          <p14:tracePt t="155720" x="1731963" y="3187700"/>
          <p14:tracePt t="155737" x="1704975" y="3143250"/>
          <p14:tracePt t="155754" x="1697038" y="3116263"/>
          <p14:tracePt t="155770" x="1670050" y="3071813"/>
          <p14:tracePt t="155787" x="1660525" y="3017838"/>
          <p14:tracePt t="155803" x="1633538" y="2982913"/>
          <p14:tracePt t="155820" x="1625600" y="2973388"/>
          <p14:tracePt t="155837" x="1616075" y="2965450"/>
          <p14:tracePt t="155854" x="1608138" y="2955925"/>
          <p14:tracePt t="155870" x="1581150" y="2938463"/>
          <p14:tracePt t="155886" x="1562100" y="2911475"/>
          <p14:tracePt t="155903" x="1554163" y="2901950"/>
          <p14:tracePt t="155920" x="1536700" y="2894013"/>
          <p14:tracePt t="155937" x="1500188" y="2874963"/>
          <p14:tracePt t="155955" x="1465263" y="2874963"/>
          <p14:tracePt t="155971" x="1438275" y="2867025"/>
          <p14:tracePt t="155986" x="1393825" y="2849563"/>
          <p14:tracePt t="156002" x="1357313" y="2849563"/>
          <p14:tracePt t="156019" x="1312863" y="2849563"/>
          <p14:tracePt t="156036" x="1268413" y="2849563"/>
          <p14:tracePt t="156052" x="1241425" y="2849563"/>
          <p14:tracePt t="156069" x="1223963" y="2849563"/>
          <p14:tracePt t="156085" x="1204913" y="2849563"/>
          <p14:tracePt t="156102" x="1169988" y="2849563"/>
          <p14:tracePt t="156120" x="1152525" y="2849563"/>
          <p14:tracePt t="156138" x="1143000" y="2849563"/>
          <p14:tracePt t="156207" x="1133475" y="2849563"/>
          <p14:tracePt t="156221" x="1125538" y="2840038"/>
          <p14:tracePt t="156237" x="1108075" y="2840038"/>
          <p14:tracePt t="156246" x="1098550" y="2830513"/>
          <p14:tracePt t="156254" x="1089025" y="2830513"/>
          <p14:tracePt t="156275" x="1081088" y="2822575"/>
          <p14:tracePt t="156321" x="1071563" y="2822575"/>
          <p14:tracePt t="156331" x="1062038" y="2822575"/>
          <p14:tracePt t="156345" x="1054100" y="2822575"/>
          <p14:tracePt t="156354" x="1036638" y="2822575"/>
          <p14:tracePt t="156370" x="1027113" y="2822575"/>
          <p14:tracePt t="156399" x="1017588" y="2822575"/>
          <p14:tracePt t="156408" x="1009650" y="2822575"/>
          <p14:tracePt t="156421" x="1000125" y="2822575"/>
          <p14:tracePt t="156461" x="990600" y="2822575"/>
          <p14:tracePt t="156484" x="982663" y="2822575"/>
          <p14:tracePt t="156492" x="973138" y="2822575"/>
          <p14:tracePt t="156514" x="955675" y="2822575"/>
          <p14:tracePt t="156529" x="946150" y="2822575"/>
          <p14:tracePt t="156567" x="938213" y="2822575"/>
          <p14:tracePt t="156597" x="928688" y="2822575"/>
          <p14:tracePt t="156646" x="919163" y="2822575"/>
          <p14:tracePt t="156675" x="911225" y="2822575"/>
          <p14:tracePt t="156721" x="911225" y="2830513"/>
          <p14:tracePt t="156775" x="911225" y="2840038"/>
          <p14:tracePt t="156791" x="911225" y="2849563"/>
          <p14:tracePt t="156897" x="911225" y="2867025"/>
          <p14:tracePt t="156906" x="911225" y="2874963"/>
          <p14:tracePt t="156929" x="911225" y="2884488"/>
          <p14:tracePt t="156981" x="911225" y="2894013"/>
          <p14:tracePt t="156991" x="911225" y="2901950"/>
          <p14:tracePt t="157005" x="911225" y="2911475"/>
          <p14:tracePt t="157020" x="911225" y="2921000"/>
          <p14:tracePt t="157036" x="911225" y="2928938"/>
          <p14:tracePt t="157081" x="911225" y="2946400"/>
          <p14:tracePt t="157097" x="911225" y="2955925"/>
          <p14:tracePt t="157106" x="901700" y="2955925"/>
          <p14:tracePt t="157120" x="901700" y="2965450"/>
          <p14:tracePt t="157322" x="911225" y="2965450"/>
          <p14:tracePt t="157331" x="919163" y="2965450"/>
          <p14:tracePt t="157339" x="928688" y="2965450"/>
          <p14:tracePt t="157353" x="973138" y="2965450"/>
          <p14:tracePt t="157370" x="1036638" y="2965450"/>
          <p14:tracePt t="157387" x="1071563" y="2965450"/>
          <p14:tracePt t="157403" x="1098550" y="2965450"/>
          <p14:tracePt t="157420" x="1125538" y="2965450"/>
          <p14:tracePt t="157437" x="1133475" y="2965450"/>
          <p14:tracePt t="157481" x="1143000" y="2965450"/>
          <p14:tracePt t="157497" x="1152525" y="2965450"/>
          <p14:tracePt t="157514" x="1160463" y="2965450"/>
          <p14:tracePt t="158149" x="1169988" y="2965450"/>
          <p14:tracePt t="158165" x="1187450" y="2965450"/>
          <p14:tracePt t="158174" x="1204913" y="2982913"/>
          <p14:tracePt t="158186" x="1231900" y="3000375"/>
          <p14:tracePt t="158204" x="1250950" y="3000375"/>
          <p14:tracePt t="158221" x="1250950" y="3009900"/>
          <p14:tracePt t="158628" x="1258888" y="3009900"/>
          <p14:tracePt t="158636" x="1258888" y="3017838"/>
          <p14:tracePt t="158654" x="1268413" y="3017838"/>
          <p14:tracePt t="158670" x="1268413" y="3027363"/>
          <p14:tracePt t="158788" x="1268413" y="3036888"/>
          <p14:tracePt t="158880" x="1268413" y="3044825"/>
          <p14:tracePt t="160602" x="1268413" y="3063875"/>
          <p14:tracePt t="160611" x="1268413" y="3071813"/>
          <p14:tracePt t="160620" x="1268413" y="3081338"/>
          <p14:tracePt t="160637" x="1258888" y="3098800"/>
          <p14:tracePt t="160654" x="1250950" y="3108325"/>
          <p14:tracePt t="160671" x="1250950" y="3170238"/>
          <p14:tracePt t="160688" x="1241425" y="3187700"/>
          <p14:tracePt t="160704" x="1241425" y="3197225"/>
          <p14:tracePt t="160720" x="1241425" y="3232150"/>
          <p14:tracePt t="160737" x="1223963" y="3251200"/>
          <p14:tracePt t="160754" x="1223963" y="3286125"/>
          <p14:tracePt t="160771" x="1214438" y="3313113"/>
          <p14:tracePt t="160788" x="1214438" y="3322638"/>
          <p14:tracePt t="160804" x="1214438" y="3330575"/>
          <p14:tracePt t="160821" x="1214438" y="3357563"/>
          <p14:tracePt t="160837" x="1214438" y="3367088"/>
          <p14:tracePt t="160854" x="1214438" y="3375025"/>
          <p14:tracePt t="160871" x="1204913" y="3375025"/>
          <p14:tracePt t="160887" x="1204913" y="3384550"/>
          <p14:tracePt t="160908" x="1196975" y="3394075"/>
          <p14:tracePt t="160924" x="1196975" y="3402013"/>
          <p14:tracePt t="160937" x="1196975" y="3421063"/>
          <p14:tracePt t="160955" x="1196975" y="3446463"/>
          <p14:tracePt t="160971" x="1196975" y="3455988"/>
          <p14:tracePt t="160987" x="1196975" y="3492500"/>
          <p14:tracePt t="161004" x="1187450" y="3492500"/>
          <p14:tracePt t="161020" x="1187450" y="3500438"/>
          <p14:tracePt t="161038" x="1187450" y="3509963"/>
          <p14:tracePt t="161054" x="1187450" y="3517900"/>
          <p14:tracePt t="161071" x="1187450" y="3527425"/>
          <p14:tracePt t="161087" x="1187450" y="3554413"/>
          <p14:tracePt t="161104" x="1187450" y="3571875"/>
          <p14:tracePt t="161120" x="1187450" y="3589338"/>
          <p14:tracePt t="161139" x="1187450" y="3598863"/>
          <p14:tracePt t="161192" x="1179513" y="3598863"/>
          <p14:tracePt t="161276" x="1187450" y="3616325"/>
          <p14:tracePt t="161285" x="1196975" y="3616325"/>
          <p14:tracePt t="161303" x="1231900" y="3616325"/>
          <p14:tracePt t="161320" x="1285875" y="3616325"/>
          <p14:tracePt t="161337" x="1330325" y="3625850"/>
          <p14:tracePt t="161354" x="1366838" y="3625850"/>
          <p14:tracePt t="161369" x="1374775" y="3625850"/>
          <p14:tracePt t="161387" x="1384300" y="3635375"/>
          <p14:tracePt t="161416" x="1393825" y="3635375"/>
          <p14:tracePt t="161462" x="1401763" y="3635375"/>
          <p14:tracePt t="161476" x="1411288" y="3635375"/>
          <p14:tracePt t="161487" x="1428750" y="3635375"/>
          <p14:tracePt t="161504" x="1438275" y="3643313"/>
          <p14:tracePt t="161530" x="1446213" y="3643313"/>
          <p14:tracePt t="161539" x="1455738" y="3643313"/>
          <p14:tracePt t="161554" x="1465263" y="3643313"/>
          <p14:tracePt t="161570" x="1500188" y="3643313"/>
          <p14:tracePt t="161587" x="1527175" y="3643313"/>
          <p14:tracePt t="161604" x="1554163" y="3643313"/>
          <p14:tracePt t="161622" x="1589088" y="3643313"/>
          <p14:tracePt t="161638" x="1625600" y="3643313"/>
          <p14:tracePt t="161746" x="1633538" y="3635375"/>
          <p14:tracePt t="161754" x="1633538" y="3625850"/>
          <p14:tracePt t="161771" x="1633538" y="3608388"/>
          <p14:tracePt t="161788" x="1633538" y="3598863"/>
          <p14:tracePt t="162391" x="1643063" y="3598863"/>
          <p14:tracePt t="162445" x="1652588" y="3598863"/>
          <p14:tracePt t="162736" x="1660525" y="3598863"/>
          <p14:tracePt t="162760" x="1670050" y="3598863"/>
          <p14:tracePt t="162782" x="1670050" y="3589338"/>
          <p14:tracePt t="162791" x="1670050" y="3581400"/>
          <p14:tracePt t="162804" x="1670050" y="3563938"/>
          <p14:tracePt t="162822" x="1687513" y="3500438"/>
          <p14:tracePt t="162837" x="1687513" y="3492500"/>
          <p14:tracePt t="162854" x="1697038" y="3482975"/>
          <p14:tracePt t="162871" x="1697038" y="3473450"/>
          <p14:tracePt t="162887" x="1697038" y="3465513"/>
          <p14:tracePt t="162904" x="1697038" y="3455988"/>
          <p14:tracePt t="163036" x="1697038" y="3446463"/>
          <p14:tracePt t="163113" x="1704975" y="3446463"/>
          <p14:tracePt t="163266" x="1704975" y="3465513"/>
          <p14:tracePt t="163282" x="1697038" y="3473450"/>
          <p14:tracePt t="163293" x="1697038" y="3500438"/>
          <p14:tracePt t="163305" x="1697038" y="3554413"/>
          <p14:tracePt t="163320" x="1697038" y="3581400"/>
          <p14:tracePt t="163337" x="1697038" y="3598863"/>
          <p14:tracePt t="163353" x="1697038" y="3608388"/>
          <p14:tracePt t="163370" x="1697038" y="3625850"/>
          <p14:tracePt t="163387" x="1697038" y="3635375"/>
          <p14:tracePt t="163404" x="1697038" y="3643313"/>
          <p14:tracePt t="166186" x="1697038" y="3635375"/>
          <p14:tracePt t="166192" x="1697038" y="3616325"/>
          <p14:tracePt t="166208" x="1697038" y="3608388"/>
          <p14:tracePt t="166221" x="1697038" y="3598863"/>
          <p14:tracePt t="166239" x="1697038" y="3554413"/>
          <p14:tracePt t="166255" x="1697038" y="3544888"/>
          <p14:tracePt t="166272" x="1687513" y="3527425"/>
          <p14:tracePt t="166289" x="1679575" y="3517900"/>
          <p14:tracePt t="166305" x="1660525" y="3509963"/>
          <p14:tracePt t="166321" x="1652588" y="3492500"/>
          <p14:tracePt t="166339" x="1643063" y="3482975"/>
          <p14:tracePt t="166363" x="1633538" y="3473450"/>
          <p14:tracePt t="166379" x="1633538" y="3465513"/>
          <p14:tracePt t="166388" x="1625600" y="3455988"/>
          <p14:tracePt t="166405" x="1616075" y="3446463"/>
          <p14:tracePt t="166421" x="1608138" y="3438525"/>
          <p14:tracePt t="166439" x="1589088" y="3421063"/>
          <p14:tracePt t="166455" x="1581150" y="3421063"/>
          <p14:tracePt t="166479" x="1571625" y="3411538"/>
          <p14:tracePt t="166493" x="1554163" y="3411538"/>
          <p14:tracePt t="166509" x="1544638" y="3411538"/>
          <p14:tracePt t="166521" x="1536700" y="3402013"/>
          <p14:tracePt t="166538" x="1509713" y="3394075"/>
          <p14:tracePt t="166554" x="1500188" y="3394075"/>
          <p14:tracePt t="166571" x="1490663" y="3394075"/>
          <p14:tracePt t="166617" x="1482725" y="3384550"/>
          <p14:tracePt t="166739" x="1482725" y="3394075"/>
          <p14:tracePt t="166755" x="1482725" y="3421063"/>
          <p14:tracePt t="166764" x="1482725" y="3429000"/>
          <p14:tracePt t="166772" x="1482725" y="3438525"/>
          <p14:tracePt t="166787" x="1482725" y="3465513"/>
          <p14:tracePt t="166803" x="1482725" y="3492500"/>
          <p14:tracePt t="166821" x="1482725" y="3500438"/>
          <p14:tracePt t="166838" x="1482725" y="3509963"/>
          <p14:tracePt t="167185" x="1482725" y="3517900"/>
          <p14:tracePt t="167194" x="1482725" y="3527425"/>
          <p14:tracePt t="167223" x="1482725" y="3536950"/>
          <p14:tracePt t="167247" x="1482725" y="3544888"/>
          <p14:tracePt t="167256" x="1482725" y="3563938"/>
          <p14:tracePt t="167271" x="1482725" y="3571875"/>
          <p14:tracePt t="167445" x="1482725" y="3544888"/>
          <p14:tracePt t="167462" x="1473200" y="3527425"/>
          <p14:tracePt t="167472" x="1473200" y="3517900"/>
          <p14:tracePt t="167488" x="1446213" y="3500438"/>
          <p14:tracePt t="167505" x="1438275" y="3492500"/>
          <p14:tracePt t="167524" x="1438275" y="3482975"/>
          <p14:tracePt t="167539" x="1428750" y="3482975"/>
          <p14:tracePt t="167561" x="1428750" y="3473450"/>
          <p14:tracePt t="167571" x="1419225" y="3473450"/>
          <p14:tracePt t="167588" x="1411288" y="3465513"/>
          <p14:tracePt t="167605" x="1411288" y="3455988"/>
          <p14:tracePt t="167669" x="1401763" y="3455988"/>
          <p14:tracePt t="167678" x="1401763" y="3446463"/>
          <p14:tracePt t="167687" x="1384300" y="3446463"/>
          <p14:tracePt t="167704" x="1374775" y="3446463"/>
          <p14:tracePt t="167720" x="1366838" y="3429000"/>
          <p14:tracePt t="167737" x="1339850" y="3429000"/>
          <p14:tracePt t="167754" x="1330325" y="3429000"/>
          <p14:tracePt t="167770" x="1322388" y="3429000"/>
          <p14:tracePt t="167787" x="1303338" y="3429000"/>
          <p14:tracePt t="167823" x="1295400" y="3429000"/>
          <p14:tracePt t="167829" x="1295400" y="3438525"/>
          <p14:tracePt t="167854" x="1285875" y="3446463"/>
          <p14:tracePt t="167862" x="1285875" y="3465513"/>
          <p14:tracePt t="167871" x="1285875" y="3473450"/>
          <p14:tracePt t="167888" x="1276350" y="3500438"/>
          <p14:tracePt t="167904" x="1276350" y="3527425"/>
          <p14:tracePt t="167921" x="1276350" y="3536950"/>
          <p14:tracePt t="167939" x="1276350" y="3563938"/>
          <p14:tracePt t="167955" x="1268413" y="3571875"/>
          <p14:tracePt t="167975" x="1268413" y="3581400"/>
          <p14:tracePt t="167999" x="1268413" y="3589338"/>
          <p14:tracePt t="168053" x="1268413" y="3598863"/>
          <p14:tracePt t="168499" x="1268413" y="3589338"/>
          <p14:tracePt t="168508" x="1268413" y="3581400"/>
          <p14:tracePt t="168523" x="1258888" y="3554413"/>
          <p14:tracePt t="168538" x="1258888" y="3536950"/>
          <p14:tracePt t="168555" x="1258888" y="3500438"/>
          <p14:tracePt t="168571" x="1241425" y="3492500"/>
          <p14:tracePt t="168588" x="1241425" y="3473450"/>
          <p14:tracePt t="168604" x="1223963" y="3455988"/>
          <p14:tracePt t="168622" x="1214438" y="3429000"/>
          <p14:tracePt t="168660" x="1214438" y="3421063"/>
          <p14:tracePt t="168669" x="1204913" y="3421063"/>
          <p14:tracePt t="168683" x="1196975" y="3421063"/>
          <p14:tracePt t="168697" x="1196975" y="3411538"/>
          <p14:tracePt t="168707" x="1187450" y="3411538"/>
          <p14:tracePt t="168722" x="1160463" y="3411538"/>
          <p14:tracePt t="168739" x="1152525" y="3411538"/>
          <p14:tracePt t="168760" x="1143000" y="3402013"/>
          <p14:tracePt t="168771" x="1133475" y="3402013"/>
          <p14:tracePt t="168789" x="1108075" y="3402013"/>
          <p14:tracePt t="168805" x="1098550" y="3394075"/>
          <p14:tracePt t="168831" x="1089025" y="3394075"/>
          <p14:tracePt t="168840" x="1081088" y="3394075"/>
          <p14:tracePt t="168876" x="1071563" y="3394075"/>
          <p14:tracePt t="168889" x="1062038" y="3394075"/>
          <p14:tracePt t="168906" x="1054100" y="3394075"/>
          <p14:tracePt t="168914" x="1044575" y="3394075"/>
          <p14:tracePt t="168923" x="1044575" y="3402013"/>
          <p14:tracePt t="168939" x="1027113" y="3402013"/>
          <p14:tracePt t="168954" x="1017588" y="3411538"/>
          <p14:tracePt t="168970" x="1000125" y="3421063"/>
          <p14:tracePt t="168989" x="982663" y="3473450"/>
          <p14:tracePt t="169004" x="965200" y="3492500"/>
          <p14:tracePt t="169022" x="965200" y="3517900"/>
          <p14:tracePt t="169038" x="955675" y="3554413"/>
          <p14:tracePt t="169055" x="955675" y="3581400"/>
          <p14:tracePt t="169072" x="955675" y="3616325"/>
          <p14:tracePt t="169089" x="946150" y="3635375"/>
          <p14:tracePt t="169122" x="946150" y="3643313"/>
          <p14:tracePt t="169144" x="946150" y="3652838"/>
          <p14:tracePt t="169153" x="946150" y="3662363"/>
          <p14:tracePt t="169168" x="946150" y="3679825"/>
          <p14:tracePt t="169197" x="955675" y="3679825"/>
          <p14:tracePt t="169214" x="955675" y="3687763"/>
          <p14:tracePt t="169222" x="955675" y="3697288"/>
          <p14:tracePt t="169696" x="955675" y="3706813"/>
          <p14:tracePt t="169710" x="973138" y="3706813"/>
          <p14:tracePt t="171272" x="982663" y="3706813"/>
          <p14:tracePt t="171294" x="990600" y="3706813"/>
          <p14:tracePt t="171304" x="1000125" y="3706813"/>
          <p14:tracePt t="171321" x="1017588" y="3706813"/>
          <p14:tracePt t="171338" x="1044575" y="3706813"/>
          <p14:tracePt t="171356" x="1081088" y="3706813"/>
          <p14:tracePt t="171373" x="1108075" y="3706813"/>
          <p14:tracePt t="171389" x="1125538" y="3714750"/>
          <p14:tracePt t="171405" x="1133475" y="3714750"/>
          <p14:tracePt t="171426" x="1143000" y="3714750"/>
          <p14:tracePt t="171448" x="1169988" y="3724275"/>
          <p14:tracePt t="171464" x="1187450" y="3724275"/>
          <p14:tracePt t="171473" x="1214438" y="3724275"/>
          <p14:tracePt t="171489" x="1285875" y="3751263"/>
          <p14:tracePt t="171505" x="1366838" y="3751263"/>
          <p14:tracePt t="171522" x="1419225" y="3751263"/>
          <p14:tracePt t="171540" x="1419225" y="3714750"/>
          <p14:tracePt t="171555" x="1438275" y="3679825"/>
          <p14:tracePt t="171832" x="1438275" y="3662363"/>
          <p14:tracePt t="171841" x="1455738" y="3662363"/>
          <p14:tracePt t="171856" x="1482725" y="3662363"/>
          <p14:tracePt t="171871" x="1490663" y="3662363"/>
          <p14:tracePt t="171887" x="1500188" y="3662363"/>
          <p14:tracePt t="171918" x="1517650" y="3662363"/>
          <p14:tracePt t="171931" x="1527175" y="3670300"/>
          <p14:tracePt t="171939" x="1544638" y="3670300"/>
          <p14:tracePt t="171970" x="1562100" y="3670300"/>
          <p14:tracePt t="171979" x="1571625" y="3670300"/>
          <p14:tracePt t="171989" x="1571625" y="3679825"/>
          <p14:tracePt t="172005" x="1589088" y="3679825"/>
          <p14:tracePt t="172262" x="1598613" y="3679825"/>
          <p14:tracePt t="172286" x="1616075" y="3679825"/>
          <p14:tracePt t="172295" x="1625600" y="3679825"/>
          <p14:tracePt t="172305" x="1633538" y="3679825"/>
          <p14:tracePt t="172322" x="1652588" y="3679825"/>
          <p14:tracePt t="172341" x="1714500" y="3687763"/>
          <p14:tracePt t="172355" x="1741488" y="3687763"/>
          <p14:tracePt t="172372" x="1751013" y="3687763"/>
          <p14:tracePt t="172470" x="1724025" y="3714750"/>
          <p14:tracePt t="172479" x="1670050" y="3714750"/>
          <p14:tracePt t="172489" x="1616075" y="3714750"/>
          <p14:tracePt t="172505" x="1509713" y="3724275"/>
          <p14:tracePt t="172522" x="1384300" y="3724275"/>
          <p14:tracePt t="172540" x="1196975" y="3724275"/>
          <p14:tracePt t="172555" x="1089025" y="3724275"/>
          <p14:tracePt t="172572" x="990600" y="3706813"/>
          <p14:tracePt t="172588" x="884238" y="3706813"/>
          <p14:tracePt t="172605" x="812800" y="3714750"/>
          <p14:tracePt t="172622" x="750888" y="3741738"/>
          <p14:tracePt t="172640" x="704850" y="3751263"/>
          <p14:tracePt t="172655" x="687388" y="3759200"/>
          <p14:tracePt t="172672" x="660400" y="3759200"/>
          <p14:tracePt t="172688" x="652463" y="3759200"/>
          <p14:tracePt t="172706" x="642938" y="3768725"/>
          <p14:tracePt t="172893" x="652463" y="3768725"/>
          <p14:tracePt t="172902" x="669925" y="3768725"/>
          <p14:tracePt t="172910" x="679450" y="3768725"/>
          <p14:tracePt t="172924" x="687388" y="3768725"/>
          <p14:tracePt t="172939" x="704850" y="3768725"/>
          <p14:tracePt t="172956" x="714375" y="3768725"/>
          <p14:tracePt t="172972" x="750888" y="3768725"/>
          <p14:tracePt t="172989" x="768350" y="3768725"/>
          <p14:tracePt t="173005" x="830263" y="3759200"/>
          <p14:tracePt t="173023" x="928688" y="3741738"/>
          <p14:tracePt t="173039" x="982663" y="3741738"/>
          <p14:tracePt t="173056" x="1000125" y="3741738"/>
          <p14:tracePt t="173072" x="1027113" y="3741738"/>
          <p14:tracePt t="173089" x="1054100" y="3741738"/>
          <p14:tracePt t="173105" x="1062038" y="3733800"/>
          <p14:tracePt t="173123" x="1116013" y="3733800"/>
          <p14:tracePt t="173139" x="1160463" y="3733800"/>
          <p14:tracePt t="173155" x="1231900" y="3733800"/>
          <p14:tracePt t="173172" x="1330325" y="3733800"/>
          <p14:tracePt t="173189" x="1384300" y="3733800"/>
          <p14:tracePt t="173205" x="1446213" y="3733800"/>
          <p14:tracePt t="173223" x="1509713" y="3706813"/>
          <p14:tracePt t="173614" x="1490663" y="3706813"/>
          <p14:tracePt t="173623" x="1482725" y="3706813"/>
          <p14:tracePt t="173639" x="1455738" y="3706813"/>
          <p14:tracePt t="173656" x="1419225" y="3714750"/>
          <p14:tracePt t="173672" x="1401763" y="3724275"/>
          <p14:tracePt t="173688" x="1393825" y="3724275"/>
          <p14:tracePt t="173706" x="1366838" y="3724275"/>
          <p14:tracePt t="173722" x="1357313" y="3724275"/>
          <p14:tracePt t="174060" x="1357313" y="3706813"/>
          <p14:tracePt t="174070" x="1357313" y="3652838"/>
          <p14:tracePt t="174078" x="1357313" y="3598863"/>
          <p14:tracePt t="174089" x="1366838" y="3544888"/>
          <p14:tracePt t="174105" x="1366838" y="3492500"/>
          <p14:tracePt t="174361" x="1374775" y="3492500"/>
          <p14:tracePt t="174369" x="1384300" y="3492500"/>
          <p14:tracePt t="174378" x="1393825" y="3492500"/>
          <p14:tracePt t="174390" x="1428750" y="3517900"/>
          <p14:tracePt t="174406" x="1455738" y="3527425"/>
          <p14:tracePt t="174422" x="1455738" y="3536950"/>
          <p14:tracePt t="174791" x="1465263" y="3536950"/>
          <p14:tracePt t="174805" x="1473200" y="3536950"/>
          <p14:tracePt t="174813" x="1482725" y="3536950"/>
          <p14:tracePt t="174822" x="1490663" y="3536950"/>
          <p14:tracePt t="174839" x="1527175" y="3554413"/>
          <p14:tracePt t="174856" x="1571625" y="3554413"/>
          <p14:tracePt t="174872" x="1598613" y="3554413"/>
          <p14:tracePt t="174889" x="1608138" y="3554413"/>
          <p14:tracePt t="174906" x="1633538" y="3554413"/>
          <p14:tracePt t="174922" x="1704975" y="3563938"/>
          <p14:tracePt t="174939" x="1785938" y="3581400"/>
          <p14:tracePt t="174956" x="1847850" y="3589338"/>
          <p14:tracePt t="174972" x="1919288" y="3589338"/>
          <p14:tracePt t="174990" x="2017713" y="3598863"/>
          <p14:tracePt t="175006" x="2098675" y="3625850"/>
          <p14:tracePt t="175022" x="2116138" y="3625850"/>
          <p14:tracePt t="175038" x="2152650" y="3625850"/>
          <p14:tracePt t="175055" x="2160588" y="3635375"/>
          <p14:tracePt t="175072" x="2170113" y="3643313"/>
          <p14:tracePt t="175089" x="2187575" y="3643313"/>
          <p14:tracePt t="175105" x="2214563" y="3643313"/>
          <p14:tracePt t="175122" x="2224088" y="3643313"/>
          <p14:tracePt t="175139" x="2232025" y="3643313"/>
          <p14:tracePt t="175183" x="2241550" y="3643313"/>
          <p14:tracePt t="175205" x="2251075" y="3643313"/>
          <p14:tracePt t="175221" x="2259013" y="3643313"/>
          <p14:tracePt t="176021" x="2286000" y="3536950"/>
          <p14:tracePt t="176037" x="2312988" y="3517900"/>
          <p14:tracePt t="176054" x="2322513" y="3492500"/>
          <p14:tracePt t="176080" x="2322513" y="3482975"/>
          <p14:tracePt t="176127" x="2339975" y="3473450"/>
          <p14:tracePt t="176157" x="2339975" y="3455988"/>
          <p14:tracePt t="176189" x="2347913" y="3455988"/>
          <p14:tracePt t="176219" x="2357438" y="3455988"/>
          <p14:tracePt t="176235" x="2366963" y="3446463"/>
          <p14:tracePt t="176265" x="2374900" y="3446463"/>
          <p14:tracePt t="176311" x="2384425" y="3446463"/>
          <p14:tracePt t="176327" x="2384425" y="3438525"/>
          <p14:tracePt t="176337" x="2393950" y="3438525"/>
          <p14:tracePt t="176345" x="2401888" y="3438525"/>
          <p14:tracePt t="176535" x="2393950" y="3438525"/>
          <p14:tracePt t="176544" x="2384425" y="3438525"/>
          <p14:tracePt t="176557" x="2357438" y="3446463"/>
          <p14:tracePt t="176572" x="2303463" y="3446463"/>
          <p14:tracePt t="176635" x="2295525" y="3446463"/>
          <p14:tracePt t="176649" x="2276475" y="3446463"/>
          <p14:tracePt t="176658" x="2251075" y="3446463"/>
          <p14:tracePt t="176674" x="2205038" y="3446463"/>
          <p14:tracePt t="176689" x="2197100" y="3446463"/>
          <p14:tracePt t="176706" x="2187575" y="3446463"/>
          <p14:tracePt t="176722" x="2179638" y="3446463"/>
          <p14:tracePt t="176787" x="2170113" y="3446463"/>
          <p14:tracePt t="176797" x="2152650" y="3446463"/>
          <p14:tracePt t="176806" x="2143125" y="3446463"/>
          <p14:tracePt t="176823" x="2125663" y="3446463"/>
          <p14:tracePt t="176839" x="2116138" y="3446463"/>
          <p14:tracePt t="176856" x="2108200" y="3446463"/>
          <p14:tracePt t="176872" x="2098675" y="3446463"/>
          <p14:tracePt t="176889" x="2089150" y="3446463"/>
          <p14:tracePt t="176906" x="2062163" y="3446463"/>
          <p14:tracePt t="176923" x="2044700" y="3446463"/>
          <p14:tracePt t="176939" x="2036763" y="3446463"/>
          <p14:tracePt t="176957" x="2009775" y="3446463"/>
          <p14:tracePt t="176973" x="2000250" y="3446463"/>
          <p14:tracePt t="176989" x="1982788" y="3446463"/>
          <p14:tracePt t="177057" x="1973263" y="3446463"/>
          <p14:tracePt t="177080" x="1965325" y="3446463"/>
          <p14:tracePt t="177088" x="1965325" y="3438525"/>
          <p14:tracePt t="177106" x="1955800" y="3438525"/>
          <p14:tracePt t="177123" x="1938338" y="3438525"/>
          <p14:tracePt t="177209" x="1928813" y="3438525"/>
          <p14:tracePt t="177287" x="1919288" y="3438525"/>
          <p14:tracePt t="177317" x="1911350" y="3438525"/>
          <p14:tracePt t="177326" x="1911350" y="3446463"/>
          <p14:tracePt t="177341" x="1911350" y="3465513"/>
          <p14:tracePt t="177355" x="1901825" y="3473450"/>
          <p14:tracePt t="177371" x="1901825" y="3492500"/>
          <p14:tracePt t="177389" x="1901825" y="3500438"/>
          <p14:tracePt t="177406" x="1901825" y="3509963"/>
          <p14:tracePt t="177422" x="1901825" y="3517900"/>
          <p14:tracePt t="177439" x="1901825" y="3536950"/>
          <p14:tracePt t="177456" x="1901825" y="3544888"/>
          <p14:tracePt t="177473" x="1901825" y="3554413"/>
          <p14:tracePt t="177489" x="1901825" y="3563938"/>
          <p14:tracePt t="177506" x="1901825" y="3571875"/>
          <p14:tracePt t="177525" x="1901825" y="3581400"/>
          <p14:tracePt t="177547" x="1901825" y="3589338"/>
          <p14:tracePt t="177580" x="1911350" y="3608388"/>
          <p14:tracePt t="177601" x="1911350" y="3616325"/>
          <p14:tracePt t="177610" x="1919288" y="3616325"/>
          <p14:tracePt t="177622" x="1928813" y="3616325"/>
          <p14:tracePt t="177640" x="1955800" y="3625850"/>
          <p14:tracePt t="177656" x="1955800" y="3635375"/>
          <p14:tracePt t="177673" x="1965325" y="3635375"/>
          <p14:tracePt t="177689" x="1973263" y="3635375"/>
          <p14:tracePt t="177706" x="1990725" y="3643313"/>
          <p14:tracePt t="177725" x="2000250" y="3643313"/>
          <p14:tracePt t="177747" x="2017713" y="3643313"/>
          <p14:tracePt t="177756" x="2027238" y="3643313"/>
          <p14:tracePt t="177773" x="2036763" y="3643313"/>
          <p14:tracePt t="177789" x="2062163" y="3643313"/>
          <p14:tracePt t="177806" x="2098675" y="3643313"/>
          <p14:tracePt t="177823" x="2116138" y="3643313"/>
          <p14:tracePt t="177839" x="2152650" y="3643313"/>
          <p14:tracePt t="177856" x="2197100" y="3643313"/>
          <p14:tracePt t="177872" x="2214563" y="3643313"/>
          <p14:tracePt t="177889" x="2232025" y="3643313"/>
          <p14:tracePt t="177905" x="2268538" y="3643313"/>
          <p14:tracePt t="177922" x="2276475" y="3643313"/>
          <p14:tracePt t="177940" x="2312988" y="3652838"/>
          <p14:tracePt t="177957" x="2330450" y="3652838"/>
          <p14:tracePt t="177973" x="2347913" y="3662363"/>
          <p14:tracePt t="177989" x="2374900" y="3662363"/>
          <p14:tracePt t="178006" x="2401888" y="3662363"/>
          <p14:tracePt t="178022" x="2438400" y="3662363"/>
          <p14:tracePt t="178039" x="2455863" y="3662363"/>
          <p14:tracePt t="178063" x="2465388" y="3662363"/>
          <p14:tracePt t="178085" x="2473325" y="3662363"/>
          <p14:tracePt t="178094" x="2482850" y="3662363"/>
          <p14:tracePt t="178106" x="2500313" y="3662363"/>
          <p14:tracePt t="178123" x="2517775" y="3662363"/>
          <p14:tracePt t="178140" x="2536825" y="3670300"/>
          <p14:tracePt t="178156" x="2571750" y="3670300"/>
          <p14:tracePt t="178173" x="2589213" y="3687763"/>
          <p14:tracePt t="178189" x="2625725" y="3687763"/>
          <p14:tracePt t="178206" x="2652713" y="3687763"/>
          <p14:tracePt t="178224" x="2687638" y="3697288"/>
          <p14:tracePt t="178240" x="2705100" y="3697288"/>
          <p14:tracePt t="178256" x="2724150" y="3697288"/>
          <p14:tracePt t="178272" x="2751138" y="3697288"/>
          <p14:tracePt t="178290" x="2751138" y="3706813"/>
          <p14:tracePt t="178308" x="2759075" y="3706813"/>
          <p14:tracePt t="178347" x="2768600" y="3706813"/>
          <p14:tracePt t="178377" x="2776538" y="3706813"/>
          <p14:tracePt t="178386" x="2786063" y="3706813"/>
          <p14:tracePt t="178401" x="2795588" y="3706813"/>
          <p14:tracePt t="178410" x="2803525" y="3706813"/>
          <p14:tracePt t="178422" x="2822575" y="3706813"/>
          <p14:tracePt t="178439" x="2830513" y="3706813"/>
          <p14:tracePt t="178463" x="2840038" y="3706813"/>
          <p14:tracePt t="178493" x="2847975" y="3706813"/>
          <p14:tracePt t="178502" x="2847975" y="3697288"/>
          <p14:tracePt t="178515" x="2857500" y="3697288"/>
          <p14:tracePt t="178569" x="2857500" y="3679825"/>
          <p14:tracePt t="178585" x="2857500" y="3670300"/>
          <p14:tracePt t="178594" x="2867025" y="3670300"/>
          <p14:tracePt t="178607" x="2867025" y="3662363"/>
          <p14:tracePt t="178623" x="2867025" y="3652838"/>
          <p14:tracePt t="178639" x="2874963" y="3652838"/>
          <p14:tracePt t="178676" x="2874963" y="3643313"/>
          <p14:tracePt t="178714" x="2894013" y="3643313"/>
          <p14:tracePt t="178730" x="2894013" y="3635375"/>
          <p14:tracePt t="178814" x="2894013" y="3608388"/>
          <p14:tracePt t="178832" x="2894013" y="3598863"/>
          <p14:tracePt t="178845" x="2894013" y="3589338"/>
          <p14:tracePt t="178855" x="2894013" y="3581400"/>
          <p14:tracePt t="178871" x="2894013" y="3571875"/>
          <p14:tracePt t="178888" x="2894013" y="3536950"/>
          <p14:tracePt t="178905" x="2894013" y="3527425"/>
          <p14:tracePt t="178924" x="2894013" y="3517900"/>
          <p14:tracePt t="178945" x="2894013" y="3509963"/>
          <p14:tracePt t="178991" x="2894013" y="3500438"/>
          <p14:tracePt t="179000" x="2884488" y="3492500"/>
          <p14:tracePt t="179031" x="2884488" y="3473450"/>
          <p14:tracePt t="179040" x="2874963" y="3473450"/>
          <p14:tracePt t="179056" x="2874963" y="3465513"/>
          <p14:tracePt t="179077" x="2867025" y="3455988"/>
          <p14:tracePt t="179115" x="2867025" y="3446463"/>
          <p14:tracePt t="179137" x="2867025" y="3438525"/>
          <p14:tracePt t="179146" x="2857500" y="3438525"/>
          <p14:tracePt t="179156" x="2847975" y="3438525"/>
          <p14:tracePt t="179173" x="2830513" y="3429000"/>
          <p14:tracePt t="179189" x="2795588" y="3429000"/>
          <p14:tracePt t="179207" x="2776538" y="3429000"/>
          <p14:tracePt t="179222" x="2768600" y="3429000"/>
          <p14:tracePt t="179239" x="2741613" y="3429000"/>
          <p14:tracePt t="179256" x="2724150" y="3429000"/>
          <p14:tracePt t="179273" x="2705100" y="3429000"/>
          <p14:tracePt t="179290" x="2697163" y="3429000"/>
          <p14:tracePt t="179307" x="2660650" y="3421063"/>
          <p14:tracePt t="179323" x="2643188" y="3421063"/>
          <p14:tracePt t="179339" x="2608263" y="3421063"/>
          <p14:tracePt t="179356" x="2598738" y="3421063"/>
          <p14:tracePt t="179372" x="2581275" y="3421063"/>
          <p14:tracePt t="179389" x="2562225" y="3421063"/>
          <p14:tracePt t="179406" x="2536825" y="3402013"/>
          <p14:tracePt t="179423" x="2527300" y="3402013"/>
          <p14:tracePt t="179439" x="2517775" y="3402013"/>
          <p14:tracePt t="179457" x="2500313" y="3411538"/>
          <p14:tracePt t="179472" x="2490788" y="3411538"/>
          <p14:tracePt t="179491" x="2482850" y="3411538"/>
          <p14:tracePt t="179507" x="2455863" y="3411538"/>
          <p14:tracePt t="179522" x="2446338" y="3411538"/>
          <p14:tracePt t="179539" x="2438400" y="3411538"/>
          <p14:tracePt t="179556" x="2419350" y="3411538"/>
          <p14:tracePt t="179573" x="2393950" y="3411538"/>
          <p14:tracePt t="179589" x="2374900" y="3411538"/>
          <p14:tracePt t="179607" x="2339975" y="3402013"/>
          <p14:tracePt t="179623" x="2303463" y="3402013"/>
          <p14:tracePt t="179639" x="2303463" y="3394075"/>
          <p14:tracePt t="179656" x="2295525" y="3394075"/>
          <p14:tracePt t="179673" x="2268538" y="3394075"/>
          <p14:tracePt t="179689" x="2259013" y="3394075"/>
          <p14:tracePt t="179707" x="2232025" y="3394075"/>
          <p14:tracePt t="179722" x="2224088" y="3384550"/>
          <p14:tracePt t="179739" x="2214563" y="3384550"/>
          <p14:tracePt t="179756" x="2197100" y="3384550"/>
          <p14:tracePt t="179773" x="2179638" y="3384550"/>
          <p14:tracePt t="179790" x="2170113" y="3384550"/>
          <p14:tracePt t="179830" x="2160588" y="3384550"/>
          <p14:tracePt t="179875" x="2152650" y="3384550"/>
          <p14:tracePt t="179884" x="2143125" y="3384550"/>
          <p14:tracePt t="179900" x="2125663" y="3384550"/>
          <p14:tracePt t="179913" x="2116138" y="3384550"/>
          <p14:tracePt t="179930" x="2108200" y="3384550"/>
          <p14:tracePt t="179939" x="2098675" y="3384550"/>
          <p14:tracePt t="179956" x="2089150" y="3384550"/>
          <p14:tracePt t="179973" x="2081213" y="3384550"/>
          <p14:tracePt t="180000" x="2071688" y="3384550"/>
          <p14:tracePt t="180043" x="2062163" y="3384550"/>
          <p14:tracePt t="180059" x="2044700" y="3384550"/>
          <p14:tracePt t="180146" x="2036763" y="3384550"/>
          <p14:tracePt t="180213" x="2027238" y="3384550"/>
          <p14:tracePt t="180305" x="2017713" y="3384550"/>
          <p14:tracePt t="180351" x="2009775" y="3384550"/>
          <p14:tracePt t="180820" x="2000250" y="3384550"/>
          <p14:tracePt t="180844" x="1990725" y="3384550"/>
          <p14:tracePt t="180898" x="1973263" y="3384550"/>
          <p14:tracePt t="180912" x="1965325" y="3384550"/>
          <p14:tracePt t="181058" x="1955800" y="3384550"/>
          <p14:tracePt t="181098" x="1946275" y="3384550"/>
          <p14:tracePt t="181112" x="1946275" y="3394075"/>
          <p14:tracePt t="183962" x="1938338" y="3394075"/>
          <p14:tracePt t="183978" x="1928813" y="3394075"/>
          <p14:tracePt t="183990" x="1901825" y="3394075"/>
          <p14:tracePt t="184006" x="1884363" y="3411538"/>
          <p14:tracePt t="184023" x="1866900" y="3411538"/>
          <p14:tracePt t="184040" x="1847850" y="3411538"/>
          <p14:tracePt t="184400" x="1847850" y="3421063"/>
          <p14:tracePt t="184409" x="1847850" y="3429000"/>
          <p14:tracePt t="184423" x="1847850" y="3438525"/>
          <p14:tracePt t="184440" x="1847850" y="3446463"/>
          <p14:tracePt t="184457" x="1839913" y="3492500"/>
          <p14:tracePt t="184473" x="1839913" y="3527425"/>
          <p14:tracePt t="184490" x="1830388" y="3589338"/>
          <p14:tracePt t="184507" x="1830388" y="3616325"/>
          <p14:tracePt t="184523" x="1822450" y="3670300"/>
          <p14:tracePt t="184540" x="1803400" y="3697288"/>
          <p14:tracePt t="184557" x="1803400" y="3724275"/>
          <p14:tracePt t="184573" x="1795463" y="3741738"/>
          <p14:tracePt t="184590" x="1795463" y="3751263"/>
          <p14:tracePt t="184606" x="1795463" y="3759200"/>
          <p14:tracePt t="184623" x="1795463" y="3768725"/>
          <p14:tracePt t="184640" x="1795463" y="3786188"/>
          <p14:tracePt t="184716" x="1795463" y="3795713"/>
          <p14:tracePt t="184746" x="1812925" y="3795713"/>
          <p14:tracePt t="184769" x="1822450" y="3795713"/>
          <p14:tracePt t="184784" x="1830388" y="3795713"/>
          <p14:tracePt t="184795" x="1839913" y="3805238"/>
          <p14:tracePt t="184808" x="1884363" y="3805238"/>
          <p14:tracePt t="184822" x="1928813" y="3805238"/>
          <p14:tracePt t="184839" x="2009775" y="3805238"/>
          <p14:tracePt t="184857" x="2071688" y="3795713"/>
          <p14:tracePt t="184873" x="2116138" y="3778250"/>
          <p14:tracePt t="184890" x="2179638" y="3778250"/>
          <p14:tracePt t="184906" x="2205038" y="3778250"/>
          <p14:tracePt t="184923" x="2303463" y="3778250"/>
          <p14:tracePt t="184940" x="2384425" y="3778250"/>
          <p14:tracePt t="184957" x="2419350" y="3778250"/>
          <p14:tracePt t="184973" x="2500313" y="3778250"/>
          <p14:tracePt t="184990" x="2544763" y="3778250"/>
          <p14:tracePt t="185007" x="2581275" y="3778250"/>
          <p14:tracePt t="185024" x="2633663" y="3768725"/>
          <p14:tracePt t="185040" x="2679700" y="3751263"/>
          <p14:tracePt t="185056" x="2724150" y="3751263"/>
          <p14:tracePt t="185073" x="2768600" y="3751263"/>
          <p14:tracePt t="185090" x="2803525" y="3751263"/>
          <p14:tracePt t="185106" x="2813050" y="3751263"/>
          <p14:tracePt t="185124" x="2822575" y="3751263"/>
          <p14:tracePt t="185184" x="2830513" y="3751263"/>
          <p14:tracePt t="185207" x="2847975" y="3751263"/>
          <p14:tracePt t="185239" x="2857500" y="3751263"/>
          <p14:tracePt t="185269" x="2867025" y="3751263"/>
          <p14:tracePt t="185292" x="2874963" y="3751263"/>
          <p14:tracePt t="185314" x="2894013" y="3751263"/>
          <p14:tracePt t="185347" x="2911475" y="3751263"/>
          <p14:tracePt t="185431" x="2911475" y="3741738"/>
          <p14:tracePt t="185445" x="2911475" y="3733800"/>
          <p14:tracePt t="185457" x="2911475" y="3706813"/>
          <p14:tracePt t="185474" x="2919413" y="3687763"/>
          <p14:tracePt t="185490" x="2928938" y="3643313"/>
          <p14:tracePt t="185507" x="2928938" y="3598863"/>
          <p14:tracePt t="185524" x="2928938" y="3581400"/>
          <p14:tracePt t="185540" x="2928938" y="3563938"/>
          <p14:tracePt t="185557" x="2928938" y="3544888"/>
          <p14:tracePt t="185577" x="2928938" y="3527425"/>
          <p14:tracePt t="185590" x="2928938" y="3517900"/>
          <p14:tracePt t="185607" x="2928938" y="3509963"/>
          <p14:tracePt t="185624" x="2928938" y="3492500"/>
          <p14:tracePt t="185640" x="2919413" y="3492500"/>
          <p14:tracePt t="185657" x="2919413" y="3473450"/>
          <p14:tracePt t="185673" x="2919413" y="3455988"/>
          <p14:tracePt t="185689" x="2919413" y="3446463"/>
          <p14:tracePt t="185729" x="2911475" y="3446463"/>
          <p14:tracePt t="185769" x="2911475" y="3438525"/>
          <p14:tracePt t="185860" x="2894013" y="3438525"/>
          <p14:tracePt t="185874" x="2884488" y="3429000"/>
          <p14:tracePt t="185883" x="2874963" y="3429000"/>
          <p14:tracePt t="185898" x="2874963" y="3421063"/>
          <p14:tracePt t="185907" x="2867025" y="3421063"/>
          <p14:tracePt t="185924" x="2857500" y="3421063"/>
          <p14:tracePt t="185939" x="2840038" y="3421063"/>
          <p14:tracePt t="185956" x="2840038" y="3411538"/>
          <p14:tracePt t="185973" x="2803525" y="3402013"/>
          <p14:tracePt t="185991" x="2786063" y="3402013"/>
          <p14:tracePt t="186008" x="2751138" y="3402013"/>
          <p14:tracePt t="186024" x="2687638" y="3402013"/>
          <p14:tracePt t="186040" x="2643188" y="3402013"/>
          <p14:tracePt t="186057" x="2633663" y="3402013"/>
          <p14:tracePt t="186074" x="2536825" y="3402013"/>
          <p14:tracePt t="186091" x="2473325" y="3421063"/>
          <p14:tracePt t="186108" x="2411413" y="3421063"/>
          <p14:tracePt t="186124" x="2339975" y="3421063"/>
          <p14:tracePt t="186140" x="2232025" y="3421063"/>
          <p14:tracePt t="186157" x="2152650" y="3421063"/>
          <p14:tracePt t="186174" x="2108200" y="3411538"/>
          <p14:tracePt t="186191" x="2036763" y="3411538"/>
          <p14:tracePt t="186208" x="1973263" y="3411538"/>
          <p14:tracePt t="186224" x="1946275" y="3402013"/>
          <p14:tracePt t="186240" x="1901825" y="3402013"/>
          <p14:tracePt t="186256" x="1874838" y="3402013"/>
          <p14:tracePt t="186275" x="1847850" y="3402013"/>
          <p14:tracePt t="186291" x="1830388" y="3402013"/>
          <p14:tracePt t="186344" x="1812925" y="3402013"/>
          <p14:tracePt t="186505" x="1803400" y="3402013"/>
          <p14:tracePt t="186521" x="1803400" y="3394075"/>
          <p14:tracePt t="186537" x="1803400" y="3384550"/>
          <p14:tracePt t="186550" x="1803400" y="3367088"/>
          <p14:tracePt t="186559" x="1803400" y="3349625"/>
          <p14:tracePt t="186574" x="1803400" y="3340100"/>
          <p14:tracePt t="186590" x="1803400" y="3330575"/>
          <p14:tracePt t="186783" x="1795463" y="3330575"/>
          <p14:tracePt t="186797" x="1795463" y="3340100"/>
          <p14:tracePt t="186809" x="1795463" y="3357563"/>
          <p14:tracePt t="186824" x="1785938" y="3384550"/>
          <p14:tracePt t="186841" x="1776413" y="3411538"/>
          <p14:tracePt t="186858" x="1768475" y="3446463"/>
          <p14:tracePt t="186873" x="1768475" y="3455988"/>
          <p14:tracePt t="186890" x="1768475" y="3465513"/>
          <p14:tracePt t="186907" x="1768475" y="3492500"/>
          <p14:tracePt t="186923" x="1768475" y="3500438"/>
          <p14:tracePt t="186967" x="1776413" y="3509963"/>
          <p14:tracePt t="186976" x="1776413" y="3517900"/>
          <p14:tracePt t="186990" x="1776413" y="3536950"/>
          <p14:tracePt t="187007" x="1776413" y="3563938"/>
          <p14:tracePt t="187024" x="1776413" y="3571875"/>
          <p14:tracePt t="187040" x="1776413" y="3581400"/>
          <p14:tracePt t="187057" x="1776413" y="3598863"/>
          <p14:tracePt t="187074" x="1776413" y="3608388"/>
          <p14:tracePt t="187121" x="1785938" y="3608388"/>
          <p14:tracePt t="187135" x="1785938" y="3625850"/>
          <p14:tracePt t="187289" x="1795463" y="3625850"/>
          <p14:tracePt t="187300" x="1795463" y="3616325"/>
          <p14:tracePt t="187309" x="1803400" y="3608388"/>
          <p14:tracePt t="187324" x="1803400" y="3581400"/>
          <p14:tracePt t="187343" x="1803400" y="3509963"/>
          <p14:tracePt t="187356" x="1803400" y="3473450"/>
          <p14:tracePt t="187374" x="1803400" y="3394075"/>
          <p14:tracePt t="187390" x="1803400" y="3357563"/>
          <p14:tracePt t="187407" x="1803400" y="3340100"/>
          <p14:tracePt t="187581" x="1795463" y="3340100"/>
          <p14:tracePt t="187590" x="1785938" y="3340100"/>
          <p14:tracePt t="187607" x="1776413" y="3340100"/>
          <p14:tracePt t="187623" x="1741488" y="3340100"/>
          <p14:tracePt t="187641" x="1731963" y="3340100"/>
          <p14:tracePt t="187658" x="1589088" y="3367088"/>
          <p14:tracePt t="187674" x="1455738" y="3394075"/>
          <p14:tracePt t="187690" x="1295400" y="3438525"/>
          <p14:tracePt t="187707" x="1143000" y="3438525"/>
          <p14:tracePt t="187723" x="1036638" y="3465513"/>
          <p14:tracePt t="187740" x="955675" y="3482975"/>
          <p14:tracePt t="187757" x="911225" y="3492500"/>
          <p14:tracePt t="187774" x="884238" y="3500438"/>
          <p14:tracePt t="187791" x="874713" y="3500438"/>
          <p14:tracePt t="187807" x="866775" y="3500438"/>
          <p14:tracePt t="187827" x="847725" y="3509963"/>
          <p14:tracePt t="187927" x="839788" y="3509963"/>
          <p14:tracePt t="187958" x="839788" y="3527425"/>
          <p14:tracePt t="188327" x="857250" y="3517900"/>
          <p14:tracePt t="188333" x="866775" y="3517900"/>
          <p14:tracePt t="188340" x="874713" y="3517900"/>
          <p14:tracePt t="188373" x="884238" y="3517900"/>
          <p14:tracePt t="188403" x="893763" y="3517900"/>
          <p14:tracePt t="188427" x="901700" y="3517900"/>
          <p14:tracePt t="188441" x="911225" y="3509963"/>
          <p14:tracePt t="188449" x="919163" y="3509963"/>
          <p14:tracePt t="188471" x="938213" y="3509963"/>
          <p14:tracePt t="188480" x="946150" y="3509963"/>
          <p14:tracePt t="188517" x="955675" y="3509963"/>
          <p14:tracePt t="188565" x="965200" y="3509963"/>
          <p14:tracePt t="188587" x="973138" y="3509963"/>
          <p14:tracePt t="188603" x="982663" y="3509963"/>
          <p14:tracePt t="188641" x="990600" y="3509963"/>
          <p14:tracePt t="188650" x="1009650" y="3509963"/>
          <p14:tracePt t="188663" x="1017588" y="3509963"/>
          <p14:tracePt t="188674" x="1027113" y="3509963"/>
          <p14:tracePt t="188690" x="1036638" y="3509963"/>
          <p14:tracePt t="188709" x="1054100" y="3509963"/>
          <p14:tracePt t="188724" x="1062038" y="3509963"/>
          <p14:tracePt t="188741" x="1081088" y="3509963"/>
          <p14:tracePt t="188763" x="1089025" y="3509963"/>
          <p14:tracePt t="188774" x="1098550" y="3509963"/>
          <p14:tracePt t="188791" x="1116013" y="3509963"/>
          <p14:tracePt t="188808" x="1125538" y="3509963"/>
          <p14:tracePt t="188871" x="1133475" y="3509963"/>
          <p14:tracePt t="188933" x="1152525" y="3509963"/>
          <p14:tracePt t="188942" x="1160463" y="3509963"/>
          <p14:tracePt t="188995" x="1169988" y="3509963"/>
          <p14:tracePt t="189041" x="1179513" y="3509963"/>
          <p14:tracePt t="189063" x="1187450" y="3509963"/>
          <p14:tracePt t="189141" x="1196975" y="3509963"/>
          <p14:tracePt t="189163" x="1204913" y="3509963"/>
          <p14:tracePt t="189172" x="1214438" y="3509963"/>
          <p14:tracePt t="189210" x="1231900" y="3509963"/>
          <p14:tracePt t="189218" x="1241425" y="3509963"/>
          <p14:tracePt t="189239" x="1250950" y="3509963"/>
          <p14:tracePt t="189271" x="1258888" y="3509963"/>
          <p14:tracePt t="189287" x="1268413" y="3509963"/>
          <p14:tracePt t="189296" x="1276350" y="3509963"/>
          <p14:tracePt t="189317" x="1285875" y="3509963"/>
          <p14:tracePt t="189339" x="1303338" y="3509963"/>
          <p14:tracePt t="189363" x="1312863" y="3509963"/>
          <p14:tracePt t="189393" x="1322388" y="3509963"/>
          <p14:tracePt t="189409" x="1330325" y="3509963"/>
          <p14:tracePt t="189425" x="1339850" y="3509963"/>
          <p14:tracePt t="189485" x="1347788" y="3509963"/>
          <p14:tracePt t="189509" x="1357313" y="3509963"/>
          <p14:tracePt t="189525" x="1374775" y="3509963"/>
          <p14:tracePt t="189571" x="1384300" y="3509963"/>
          <p14:tracePt t="189585" x="1393825" y="3509963"/>
          <p14:tracePt t="189594" x="1401763" y="3509963"/>
          <p14:tracePt t="189607" x="1401763" y="3500438"/>
          <p14:tracePt t="189624" x="1411288" y="3500438"/>
          <p14:tracePt t="189663" x="1419225" y="3500438"/>
          <p14:tracePt t="189685" x="1428750" y="3500438"/>
          <p14:tracePt t="189701" x="1446213" y="3500438"/>
          <p14:tracePt t="189725" x="1455738" y="3500438"/>
          <p14:tracePt t="189733" x="1465263" y="3500438"/>
          <p14:tracePt t="189771" x="1473200" y="3500438"/>
          <p14:tracePt t="189785" x="1473200" y="3492500"/>
          <p14:tracePt t="189809" x="1482725" y="3492500"/>
          <p14:tracePt t="189824" x="1490663" y="3492500"/>
          <p14:tracePt t="189832" x="1500188" y="3492500"/>
          <p14:tracePt t="189855" x="1509713" y="3492500"/>
          <p14:tracePt t="189893" x="1527175" y="3492500"/>
          <p14:tracePt t="189947" x="1536700" y="3492500"/>
          <p14:tracePt t="189994" x="1544638" y="3492500"/>
          <p14:tracePt t="190017" x="1554163" y="3492500"/>
          <p14:tracePt t="190039" x="1562100" y="3492500"/>
          <p14:tracePt t="190102" x="1571625" y="3492500"/>
          <p14:tracePt t="190123" x="1571625" y="3482975"/>
          <p14:tracePt t="190232" x="1581150" y="3482975"/>
          <p14:tracePt t="190256" x="1598613" y="3482975"/>
          <p14:tracePt t="190369" x="1608138" y="3482975"/>
          <p14:tracePt t="190399" x="1616075" y="3482975"/>
          <p14:tracePt t="190461" x="1625600" y="3482975"/>
          <p14:tracePt t="190485" x="1633538" y="3482975"/>
          <p14:tracePt t="190531" x="1643063" y="3482975"/>
          <p14:tracePt t="190570" x="1652588" y="3482975"/>
          <p14:tracePt t="190615" x="1670050" y="3482975"/>
          <p14:tracePt t="190646" x="1679575" y="3482975"/>
          <p14:tracePt t="190661" x="1687513" y="3482975"/>
          <p14:tracePt t="190685" x="1697038" y="3482975"/>
          <p14:tracePt t="190699" x="1704975" y="3482975"/>
          <p14:tracePt t="190715" x="1714500" y="3482975"/>
          <p14:tracePt t="190762" x="1724025" y="3482975"/>
          <p14:tracePt t="190785" x="1741488" y="3473450"/>
          <p14:tracePt t="190829" x="1751013" y="3465513"/>
          <p14:tracePt t="190854" x="1758950" y="3465513"/>
          <p14:tracePt t="191008" x="1768475" y="3465513"/>
          <p14:tracePt t="191170" x="1768475" y="3455988"/>
          <p14:tracePt t="191238" x="1768475" y="3438525"/>
          <p14:tracePt t="191275" x="1768475" y="3429000"/>
          <p14:tracePt t="191284" x="1776413" y="3429000"/>
          <p14:tracePt t="191483" x="1768475" y="3429000"/>
          <p14:tracePt t="191494" x="1758950" y="3429000"/>
          <p14:tracePt t="191508" x="1751013" y="3429000"/>
          <p14:tracePt t="191524" x="1731963" y="3429000"/>
          <p14:tracePt t="191541" x="1724025" y="3429000"/>
          <p14:tracePt t="191557" x="1697038" y="3446463"/>
          <p14:tracePt t="191575" x="1670050" y="3446463"/>
          <p14:tracePt t="191592" x="1660525" y="3446463"/>
          <p14:tracePt t="191607" x="1643063" y="3455988"/>
          <p14:tracePt t="191624" x="1625600" y="3465513"/>
          <p14:tracePt t="191640" x="1616075" y="3465513"/>
          <p14:tracePt t="191657" x="1598613" y="3465513"/>
          <p14:tracePt t="191706" x="1598613" y="3473450"/>
          <p14:tracePt t="191914" x="1608138" y="3473450"/>
          <p14:tracePt t="191922" x="1616075" y="3473450"/>
          <p14:tracePt t="191941" x="1625600" y="3473450"/>
          <p14:tracePt t="191959" x="1670050" y="3473450"/>
          <p14:tracePt t="191984" x="1679575" y="3473450"/>
          <p14:tracePt t="191992" x="1687513" y="3465513"/>
          <p14:tracePt t="192007" x="1704975" y="3465513"/>
          <p14:tracePt t="192024" x="1714500" y="3465513"/>
          <p14:tracePt t="192041" x="1724025" y="3455988"/>
          <p14:tracePt t="192057" x="1741488" y="3455988"/>
          <p14:tracePt t="192076" x="1751013" y="3438525"/>
          <p14:tracePt t="192091" x="1758950" y="3438525"/>
          <p14:tracePt t="192122" x="1768475" y="3438525"/>
          <p14:tracePt t="192168" x="1768475" y="3429000"/>
          <p14:tracePt t="192177" x="1776413" y="3429000"/>
          <p14:tracePt t="192191" x="1776413" y="3421063"/>
          <p14:tracePt t="192208" x="1785938" y="3421063"/>
          <p14:tracePt t="192236" x="1785938" y="3411538"/>
          <p14:tracePt t="192252" x="1795463" y="3411538"/>
          <p14:tracePt t="192290" x="1803400" y="3411538"/>
          <p14:tracePt t="192398" x="1803400" y="3402013"/>
          <p14:tracePt t="192614" x="1795463" y="3402013"/>
          <p14:tracePt t="192622" x="1795463" y="3411538"/>
          <p14:tracePt t="192644" x="1795463" y="3421063"/>
          <p14:tracePt t="192660" x="1795463" y="3429000"/>
          <p14:tracePt t="192675" x="1795463" y="3446463"/>
          <p14:tracePt t="192691" x="1785938" y="3465513"/>
          <p14:tracePt t="192708" x="1785938" y="3482975"/>
          <p14:tracePt t="192724" x="1785938" y="3500438"/>
          <p14:tracePt t="192741" x="1785938" y="3509963"/>
          <p14:tracePt t="192758" x="1785938" y="3544888"/>
          <p14:tracePt t="192775" x="1785938" y="3571875"/>
          <p14:tracePt t="192791" x="1785938" y="3598863"/>
          <p14:tracePt t="192812" x="1785938" y="3608388"/>
          <p14:tracePt t="192835" x="1785938" y="3616325"/>
          <p14:tracePt t="192873" x="1785938" y="3625850"/>
          <p14:tracePt t="192890" x="1785938" y="3635375"/>
          <p14:tracePt t="192906" x="1785938" y="3662363"/>
          <p14:tracePt t="192920" x="1785938" y="3670300"/>
          <p14:tracePt t="192929" x="1785938" y="3679825"/>
          <p14:tracePt t="192974" x="1795463" y="3679825"/>
          <p14:tracePt t="192983" x="1803400" y="3679825"/>
          <p14:tracePt t="192996" x="1822450" y="3687763"/>
          <p14:tracePt t="193007" x="1830388" y="3697288"/>
          <p14:tracePt t="193024" x="1847850" y="3697288"/>
          <p14:tracePt t="193041" x="1866900" y="3706813"/>
          <p14:tracePt t="193058" x="1901825" y="3724275"/>
          <p14:tracePt t="193075" x="1919288" y="3724275"/>
          <p14:tracePt t="193091" x="1955800" y="3724275"/>
          <p14:tracePt t="193108" x="2000250" y="3724275"/>
          <p14:tracePt t="193124" x="2062163" y="3733800"/>
          <p14:tracePt t="193142" x="2160588" y="3733800"/>
          <p14:tracePt t="193158" x="2205038" y="3741738"/>
          <p14:tracePt t="193175" x="2286000" y="3741738"/>
          <p14:tracePt t="193191" x="2322513" y="3741738"/>
          <p14:tracePt t="193208" x="2357438" y="3741738"/>
          <p14:tracePt t="193224" x="2384425" y="3741738"/>
          <p14:tracePt t="193242" x="2428875" y="3741738"/>
          <p14:tracePt t="193259" x="2446338" y="3741738"/>
          <p14:tracePt t="193275" x="2455863" y="3741738"/>
          <p14:tracePt t="193291" x="2482850" y="3741738"/>
          <p14:tracePt t="193308" x="2490788" y="3741738"/>
          <p14:tracePt t="193324" x="2517775" y="3741738"/>
          <p14:tracePt t="193343" x="2571750" y="3741738"/>
          <p14:tracePt t="193358" x="2608263" y="3741738"/>
          <p14:tracePt t="193375" x="2625725" y="3741738"/>
          <p14:tracePt t="193391" x="2633663" y="3733800"/>
          <p14:tracePt t="193408" x="2643188" y="3724275"/>
          <p14:tracePt t="193424" x="2670175" y="3724275"/>
          <p14:tracePt t="193441" x="2679700" y="3724275"/>
          <p14:tracePt t="193459" x="2697163" y="3724275"/>
          <p14:tracePt t="193475" x="2714625" y="3724275"/>
          <p14:tracePt t="193491" x="2741613" y="3724275"/>
          <p14:tracePt t="193507" x="2786063" y="3724275"/>
          <p14:tracePt t="193524" x="2795588" y="3724275"/>
          <p14:tracePt t="193541" x="2803525" y="3724275"/>
          <p14:tracePt t="193574" x="2813050" y="3724275"/>
          <p14:tracePt t="193642" x="2822575" y="3724275"/>
          <p14:tracePt t="193688" x="2822575" y="3706813"/>
          <p14:tracePt t="193758" x="2830513" y="3706813"/>
          <p14:tracePt t="193767" x="2830513" y="3697288"/>
          <p14:tracePt t="193775" x="2847975" y="3697288"/>
          <p14:tracePt t="193791" x="2847975" y="3687763"/>
          <p14:tracePt t="193807" x="2847975" y="3670300"/>
          <p14:tracePt t="193823" x="2857500" y="3662363"/>
          <p14:tracePt t="193840" x="2857500" y="3635375"/>
          <p14:tracePt t="193858" x="2857500" y="3608388"/>
          <p14:tracePt t="193918" x="2857500" y="3598863"/>
          <p14:tracePt t="193934" x="2857500" y="3589338"/>
          <p14:tracePt t="193959" x="2857500" y="3581400"/>
          <p14:tracePt t="193980" x="2857500" y="3563938"/>
          <p14:tracePt t="193996" x="2857500" y="3554413"/>
          <p14:tracePt t="194005" x="2857500" y="3544888"/>
          <p14:tracePt t="194013" x="2857500" y="3536950"/>
          <p14:tracePt t="194026" x="2857500" y="3517900"/>
          <p14:tracePt t="194041" x="2857500" y="3509963"/>
          <p14:tracePt t="194057" x="2857500" y="3492500"/>
          <p14:tracePt t="194079" x="2857500" y="3482975"/>
          <p14:tracePt t="194118" x="2857500" y="3473450"/>
          <p14:tracePt t="194148" x="2840038" y="3473450"/>
          <p14:tracePt t="194157" x="2840038" y="3465513"/>
          <p14:tracePt t="194174" x="2830513" y="3446463"/>
          <p14:tracePt t="194191" x="2813050" y="3438525"/>
          <p14:tracePt t="194208" x="2786063" y="3421063"/>
          <p14:tracePt t="194248" x="2786063" y="3411538"/>
          <p14:tracePt t="194280" x="2776538" y="3411538"/>
          <p14:tracePt t="194302" x="2768600" y="3411538"/>
          <p14:tracePt t="194626" x="2768600" y="3421063"/>
          <p14:tracePt t="194634" x="2776538" y="3421063"/>
          <p14:tracePt t="196861" x="2803525" y="3438525"/>
          <p14:tracePt t="196870" x="2830513" y="3465513"/>
          <p14:tracePt t="196878" x="2857500" y="3482975"/>
          <p14:tracePt t="196893" x="2884488" y="3509963"/>
          <p14:tracePt t="196908" x="2911475" y="3517900"/>
          <p14:tracePt t="196925" x="2990850" y="3544888"/>
          <p14:tracePt t="196942" x="3027363" y="3571875"/>
          <p14:tracePt t="196959" x="3054350" y="3571875"/>
          <p14:tracePt t="196975" x="3081338" y="3589338"/>
          <p14:tracePt t="196993" x="3133725" y="3589338"/>
          <p14:tracePt t="197008" x="3160713" y="3589338"/>
          <p14:tracePt t="197107" x="3170238" y="3589338"/>
          <p14:tracePt t="197130" x="3179763" y="3608388"/>
          <p14:tracePt t="197147" x="3187700" y="3608388"/>
          <p14:tracePt t="197155" x="3197225" y="3608388"/>
          <p14:tracePt t="197169" x="3205163" y="3616325"/>
          <p14:tracePt t="197178" x="3214688" y="3616325"/>
          <p14:tracePt t="197193" x="3241675" y="3616325"/>
          <p14:tracePt t="197209" x="3251200" y="3635375"/>
          <p14:tracePt t="197225" x="3251200" y="3643313"/>
          <p14:tracePt t="197241" x="3259138" y="3652838"/>
          <p14:tracePt t="197258" x="3268663" y="3652838"/>
          <p14:tracePt t="197276" x="3268663" y="3706813"/>
          <p14:tracePt t="197338" x="3268663" y="3724275"/>
          <p14:tracePt t="197353" x="3268663" y="3733800"/>
          <p14:tracePt t="197377" x="3268663" y="3741738"/>
          <p14:tracePt t="198129" x="3276600" y="3741738"/>
          <p14:tracePt t="198145" x="3303588" y="3741738"/>
          <p14:tracePt t="198161" x="3313113" y="3733800"/>
          <p14:tracePt t="198169" x="3322638" y="3733800"/>
          <p14:tracePt t="198178" x="3322638" y="3714750"/>
          <p14:tracePt t="198192" x="3340100" y="3706813"/>
          <p14:tracePt t="198213" x="3348038" y="3706813"/>
          <p14:tracePt t="198229" x="3375025" y="3706813"/>
          <p14:tracePt t="198242" x="3384550" y="3697288"/>
          <p14:tracePt t="198258" x="3429000" y="3662363"/>
          <p14:tracePt t="198275" x="3446463" y="3652838"/>
          <p14:tracePt t="198292" x="3473450" y="3635375"/>
          <p14:tracePt t="198309" x="3536950" y="3608388"/>
          <p14:tracePt t="198324" x="3571875" y="3598863"/>
          <p14:tracePt t="198341" x="3581400" y="3571875"/>
          <p14:tracePt t="198358" x="3625850" y="3554413"/>
          <p14:tracePt t="198374" x="3643313" y="3536950"/>
          <p14:tracePt t="198392" x="3670300" y="3500438"/>
          <p14:tracePt t="198408" x="3705225" y="3473450"/>
          <p14:tracePt t="198425" x="3724275" y="3446463"/>
          <p14:tracePt t="198443" x="3751263" y="3394075"/>
          <p14:tracePt t="198460" x="3759200" y="3330575"/>
          <p14:tracePt t="198476" x="3759200" y="3241675"/>
          <p14:tracePt t="198492" x="3759200" y="3152775"/>
          <p14:tracePt t="198508" x="3759200" y="3098800"/>
          <p14:tracePt t="198525" x="3759200" y="3054350"/>
          <p14:tracePt t="198543" x="3759200" y="2973388"/>
          <p14:tracePt t="198559" x="3768725" y="2955925"/>
          <p14:tracePt t="198575" x="3768725" y="2928938"/>
          <p14:tracePt t="198591" x="3768725" y="2901950"/>
          <p14:tracePt t="198608" x="3768725" y="2874963"/>
          <p14:tracePt t="198625" x="3751263" y="2840038"/>
          <p14:tracePt t="198643" x="3714750" y="2813050"/>
          <p14:tracePt t="198659" x="3705225" y="2778125"/>
          <p14:tracePt t="198676" x="3697288" y="2768600"/>
          <p14:tracePt t="198691" x="3687763" y="2768600"/>
          <p14:tracePt t="198708" x="3687763" y="2759075"/>
          <p14:tracePt t="198724" x="3652838" y="2759075"/>
          <p14:tracePt t="198741" x="3643313" y="2751138"/>
          <p14:tracePt t="198758" x="3616325" y="2751138"/>
          <p14:tracePt t="198775" x="3581400" y="2741613"/>
          <p14:tracePt t="198791" x="3562350" y="2741613"/>
          <p14:tracePt t="198807" x="3536950" y="2741613"/>
          <p14:tracePt t="198824" x="3509963" y="2741613"/>
          <p14:tracePt t="198841" x="3490913" y="2741613"/>
          <p14:tracePt t="198857" x="3482975" y="2741613"/>
          <p14:tracePt t="198927" x="3473450" y="2741613"/>
          <p14:tracePt t="198973" x="3465513" y="2741613"/>
          <p14:tracePt t="198982" x="3465513" y="2751138"/>
          <p14:tracePt t="198992" x="3455988" y="2751138"/>
          <p14:tracePt t="199008" x="3446463" y="2759075"/>
          <p14:tracePt t="199025" x="3438525" y="2778125"/>
          <p14:tracePt t="199043" x="3419475" y="2813050"/>
          <p14:tracePt t="199060" x="3411538" y="2830513"/>
          <p14:tracePt t="199075" x="3384550" y="2894013"/>
          <p14:tracePt t="199091" x="3375025" y="2955925"/>
          <p14:tracePt t="199108" x="3367088" y="2973388"/>
          <p14:tracePt t="199125" x="3340100" y="3027363"/>
          <p14:tracePt t="199143" x="3313113" y="3081338"/>
          <p14:tracePt t="199159" x="3303588" y="3089275"/>
          <p14:tracePt t="199175" x="3303588" y="3098800"/>
          <p14:tracePt t="199192" x="3295650" y="3116263"/>
          <p14:tracePt t="199209" x="3295650" y="3143250"/>
          <p14:tracePt t="199225" x="3268663" y="3206750"/>
          <p14:tracePt t="199242" x="3268663" y="3224213"/>
          <p14:tracePt t="199259" x="3259138" y="3241675"/>
          <p14:tracePt t="199276" x="3259138" y="3268663"/>
          <p14:tracePt t="199292" x="3251200" y="3286125"/>
          <p14:tracePt t="199308" x="3241675" y="3295650"/>
          <p14:tracePt t="199325" x="3241675" y="3330575"/>
          <p14:tracePt t="199343" x="3241675" y="3357563"/>
          <p14:tracePt t="199465" x="3241675" y="3367088"/>
          <p14:tracePt t="199665" x="3241675" y="3375025"/>
          <p14:tracePt t="199703" x="3241675" y="3384550"/>
          <p14:tracePt t="199741" x="3251200" y="3384550"/>
          <p14:tracePt t="200663" x="3251200" y="3394075"/>
          <p14:tracePt t="200733" x="3241675" y="3394075"/>
          <p14:tracePt t="200741" x="3224213" y="3394075"/>
          <p14:tracePt t="200758" x="3187700" y="3394075"/>
          <p14:tracePt t="200776" x="3160713" y="3394075"/>
          <p14:tracePt t="200792" x="3152775" y="3394075"/>
          <p14:tracePt t="200810" x="3143250" y="3394075"/>
          <p14:tracePt t="200825" x="3133725" y="3411538"/>
          <p14:tracePt t="200842" x="3125788" y="3411538"/>
          <p14:tracePt t="201187" x="3116263" y="3411538"/>
          <p14:tracePt t="201201" x="3116263" y="3421063"/>
          <p14:tracePt t="202015" x="3116263" y="3429000"/>
          <p14:tracePt t="202025" x="3108325" y="3429000"/>
          <p14:tracePt t="202042" x="3108325" y="3438525"/>
          <p14:tracePt t="202059" x="3089275" y="3446463"/>
          <p14:tracePt t="202078" x="3081338" y="3446463"/>
          <p14:tracePt t="202132" x="3071813" y="3455988"/>
          <p14:tracePt t="202141" x="3054350" y="3473450"/>
          <p14:tracePt t="202159" x="3044825" y="3492500"/>
          <p14:tracePt t="202175" x="3017838" y="3500438"/>
          <p14:tracePt t="202192" x="2990850" y="3536950"/>
          <p14:tracePt t="202210" x="2965450" y="3544888"/>
          <p14:tracePt t="202226" x="2955925" y="3544888"/>
          <p14:tracePt t="202242" x="2955925" y="3554413"/>
          <p14:tracePt t="207587" x="2955925" y="3563938"/>
          <p14:tracePt t="207617" x="2955925" y="3571875"/>
          <p14:tracePt t="207625" x="2938463" y="3581400"/>
          <p14:tracePt t="207643" x="2911475" y="3616325"/>
          <p14:tracePt t="207659" x="2894013" y="3652838"/>
          <p14:tracePt t="207676" x="2857500" y="3687763"/>
          <p14:tracePt t="207693" x="2776538" y="3724275"/>
          <p14:tracePt t="207711" x="2608263" y="3822700"/>
          <p14:tracePt t="207726" x="2554288" y="3840163"/>
          <p14:tracePt t="207743" x="2517775" y="3911600"/>
          <p14:tracePt t="207759" x="2482850" y="3948113"/>
          <p14:tracePt t="207776" x="2446338" y="4000500"/>
          <p14:tracePt t="207794" x="2384425" y="4064000"/>
          <p14:tracePt t="207810" x="2322513" y="4064000"/>
          <p14:tracePt t="207826" x="2241550" y="4010025"/>
          <p14:tracePt t="207842" x="2197100" y="3983038"/>
          <p14:tracePt t="208347" x="2197100" y="3992563"/>
          <p14:tracePt t="208425" x="2187575" y="3992563"/>
          <p14:tracePt t="208439" x="2179638" y="3992563"/>
          <p14:tracePt t="208455" x="2179638" y="4000500"/>
          <p14:tracePt t="208463" x="2170113" y="4000500"/>
          <p14:tracePt t="208479" x="2152650" y="4000500"/>
          <p14:tracePt t="208493" x="2116138" y="4000500"/>
          <p14:tracePt t="208510" x="2108200" y="4010025"/>
          <p14:tracePt t="208526" x="2062163" y="4019550"/>
          <p14:tracePt t="208543" x="2027238" y="4019550"/>
          <p14:tracePt t="208559" x="2017713" y="4019550"/>
          <p14:tracePt t="208578" x="1973263" y="4019550"/>
          <p14:tracePt t="208593" x="1928813" y="4037013"/>
          <p14:tracePt t="208610" x="1857375" y="4027488"/>
          <p14:tracePt t="208626" x="1758950" y="4037013"/>
          <p14:tracePt t="208643" x="1697038" y="4044950"/>
          <p14:tracePt t="208659" x="1670050" y="4044950"/>
          <p14:tracePt t="208676" x="1652588" y="4054475"/>
          <p14:tracePt t="208694" x="1633538" y="4054475"/>
          <p14:tracePt t="208710" x="1589088" y="4071938"/>
          <p14:tracePt t="208726" x="1562100" y="4071938"/>
          <p14:tracePt t="208743" x="1536700" y="4071938"/>
          <p14:tracePt t="208759" x="1527175" y="4081463"/>
          <p14:tracePt t="208777" x="1500188" y="4090988"/>
          <p14:tracePt t="208794" x="1490663" y="4090988"/>
          <p14:tracePt t="208811" x="1465263" y="4098925"/>
          <p14:tracePt t="208825" x="1446213" y="4098925"/>
          <p14:tracePt t="208842" x="1438275" y="4098925"/>
          <p14:tracePt t="208858" x="1428750" y="4108450"/>
          <p14:tracePt t="208875" x="1419225" y="4108450"/>
          <p14:tracePt t="208899" x="1401763" y="4116388"/>
          <p14:tracePt t="208945" x="1393825" y="4116388"/>
          <p14:tracePt t="209000" x="1384300" y="4116388"/>
          <p14:tracePt t="209008" x="1374775" y="4135438"/>
          <p14:tracePt t="209131" x="1366838" y="4143375"/>
          <p14:tracePt t="209140" x="1366838" y="4152900"/>
          <p14:tracePt t="209149" x="1357313" y="4152900"/>
          <p14:tracePt t="209161" x="1357313" y="4170363"/>
          <p14:tracePt t="209177" x="1357313" y="4179888"/>
          <p14:tracePt t="209194" x="1347788" y="4206875"/>
          <p14:tracePt t="209210" x="1347788" y="4214813"/>
          <p14:tracePt t="209226" x="1347788" y="4224338"/>
          <p14:tracePt t="209243" x="1347788" y="4233863"/>
          <p14:tracePt t="209561" x="1330325" y="4224338"/>
          <p14:tracePt t="209570" x="1312863" y="4224338"/>
          <p14:tracePt t="209578" x="1303338" y="4197350"/>
          <p14:tracePt t="209593" x="1268413" y="4170363"/>
          <p14:tracePt t="209610" x="1231900" y="4152900"/>
          <p14:tracePt t="209626" x="1204913" y="4125913"/>
          <p14:tracePt t="209643" x="1187450" y="4108450"/>
          <p14:tracePt t="209661" x="1152525" y="4064000"/>
          <p14:tracePt t="209676" x="1143000" y="4037013"/>
          <p14:tracePt t="209694" x="1125538" y="4027488"/>
          <p14:tracePt t="209710" x="1062038" y="3983038"/>
          <p14:tracePt t="209726" x="1054100" y="3948113"/>
          <p14:tracePt t="209743" x="1027113" y="3911600"/>
          <p14:tracePt t="209761" x="982663" y="3867150"/>
          <p14:tracePt t="209777" x="973138" y="3867150"/>
          <p14:tracePt t="209793" x="965200" y="3857625"/>
          <p14:tracePt t="209810" x="965200" y="3849688"/>
          <p14:tracePt t="209826" x="955675" y="3849688"/>
          <p14:tracePt t="209845" x="938213" y="3830638"/>
          <p14:tracePt t="209861" x="919163" y="3822700"/>
          <p14:tracePt t="209877" x="911225" y="3822700"/>
          <p14:tracePt t="209893" x="911225" y="3795713"/>
          <p14:tracePt t="209962" x="901700" y="3795713"/>
          <p14:tracePt t="210083" x="893763" y="3795713"/>
          <p14:tracePt t="210099" x="884238" y="3795713"/>
          <p14:tracePt t="210121" x="874713" y="3795713"/>
          <p14:tracePt t="210130" x="874713" y="3813175"/>
          <p14:tracePt t="210143" x="874713" y="3822700"/>
          <p14:tracePt t="210160" x="874713" y="3849688"/>
          <p14:tracePt t="210176" x="874713" y="3876675"/>
          <p14:tracePt t="210193" x="874713" y="3884613"/>
          <p14:tracePt t="210210" x="874713" y="3902075"/>
          <p14:tracePt t="210226" x="893763" y="3929063"/>
          <p14:tracePt t="210243" x="946150" y="3965575"/>
          <p14:tracePt t="210260" x="1133475" y="4037013"/>
          <p14:tracePt t="210277" x="1276350" y="4027488"/>
          <p14:tracePt t="210293" x="1527175" y="4037013"/>
          <p14:tracePt t="210310" x="1741488" y="4054475"/>
          <p14:tracePt t="210327" x="2009775" y="4054475"/>
          <p14:tracePt t="210345" x="2393950" y="4071938"/>
          <p14:tracePt t="210359" x="2527300" y="4090988"/>
          <p14:tracePt t="210376" x="2741613" y="4090988"/>
          <p14:tracePt t="210392" x="2867025" y="4090988"/>
          <p14:tracePt t="210409" x="2965450" y="4090988"/>
          <p14:tracePt t="210425" x="3054350" y="4098925"/>
          <p14:tracePt t="210442" x="3133725" y="4098925"/>
          <p14:tracePt t="210459" x="3197225" y="4098925"/>
          <p14:tracePt t="210475" x="3214688" y="4098925"/>
          <p14:tracePt t="210591" x="3224213" y="4098925"/>
          <p14:tracePt t="210599" x="3224213" y="4090988"/>
          <p14:tracePt t="210613" x="3232150" y="4081463"/>
          <p14:tracePt t="210629" x="3232150" y="4071938"/>
          <p14:tracePt t="210643" x="3241675" y="4064000"/>
          <p14:tracePt t="210660" x="3241675" y="4044950"/>
          <p14:tracePt t="210676" x="3251200" y="4027488"/>
          <p14:tracePt t="210693" x="3251200" y="4019550"/>
          <p14:tracePt t="210710" x="3251200" y="4010025"/>
          <p14:tracePt t="210726" x="3251200" y="4000500"/>
          <p14:tracePt t="210744" x="3251200" y="3992563"/>
          <p14:tracePt t="210760" x="3251200" y="3965575"/>
          <p14:tracePt t="210777" x="3251200" y="3956050"/>
          <p14:tracePt t="210793" x="3251200" y="3948113"/>
          <p14:tracePt t="210810" x="3251200" y="3938588"/>
          <p14:tracePt t="210827" x="3251200" y="3902075"/>
          <p14:tracePt t="210843" x="3251200" y="3894138"/>
          <p14:tracePt t="210875" x="3251200" y="3884613"/>
          <p14:tracePt t="211159" x="3251200" y="3876675"/>
          <p14:tracePt t="211174" x="3251200" y="3867150"/>
          <p14:tracePt t="211182" x="3251200" y="3857625"/>
          <p14:tracePt t="211197" x="3251200" y="3840163"/>
          <p14:tracePt t="211210" x="3251200" y="3830638"/>
          <p14:tracePt t="211226" x="3251200" y="3822700"/>
          <p14:tracePt t="211243" x="3251200" y="3813175"/>
          <p14:tracePt t="211343" x="3251200" y="3840163"/>
          <p14:tracePt t="211351" x="3251200" y="3857625"/>
          <p14:tracePt t="211360" x="3251200" y="3876675"/>
          <p14:tracePt t="211376" x="3241675" y="3929063"/>
          <p14:tracePt t="211393" x="3241675" y="3992563"/>
          <p14:tracePt t="211411" x="3241675" y="4125913"/>
          <p14:tracePt t="211428" x="3241675" y="4251325"/>
          <p14:tracePt t="211444" x="3241675" y="4376738"/>
          <p14:tracePt t="211460" x="3259138" y="4500563"/>
          <p14:tracePt t="211476" x="3268663" y="4616450"/>
          <p14:tracePt t="211493" x="3268663" y="4687888"/>
          <p14:tracePt t="211511" x="3286125" y="4805363"/>
          <p14:tracePt t="211528" x="3286125" y="4867275"/>
          <p14:tracePt t="211544" x="3295650" y="4948238"/>
          <p14:tracePt t="211560" x="3295650" y="4992688"/>
          <p14:tracePt t="211577" x="3295650" y="5081588"/>
          <p14:tracePt t="211593" x="3313113" y="5143500"/>
          <p14:tracePt t="211611" x="3313113" y="5224463"/>
          <p14:tracePt t="211628" x="3313113" y="5268913"/>
          <p14:tracePt t="211644" x="3313113" y="5286375"/>
          <p14:tracePt t="211660" x="3313113" y="5322888"/>
          <p14:tracePt t="211676" x="3313113" y="5357813"/>
          <p14:tracePt t="211693" x="3313113" y="5376863"/>
          <p14:tracePt t="211710" x="3313113" y="5394325"/>
          <p14:tracePt t="211726" x="3313113" y="5402263"/>
          <p14:tracePt t="211796" x="3313113" y="5411788"/>
          <p14:tracePt t="211827" x="3303588" y="5429250"/>
          <p14:tracePt t="211840" x="3303588" y="5438775"/>
          <p14:tracePt t="211864" x="3303588" y="5448300"/>
          <p14:tracePt t="211872" x="3303588" y="5456238"/>
          <p14:tracePt t="211880" x="3303588" y="5465763"/>
          <p14:tracePt t="211927" x="3303588" y="5473700"/>
          <p14:tracePt t="212695" x="3303588" y="5456238"/>
          <p14:tracePt t="212704" x="3303588" y="5438775"/>
          <p14:tracePt t="212713" x="3313113" y="5411788"/>
          <p14:tracePt t="212727" x="3303588" y="5313363"/>
          <p14:tracePt t="212743" x="3303588" y="5241925"/>
          <p14:tracePt t="212760" x="3276600" y="5126038"/>
          <p14:tracePt t="212777" x="3268663" y="5045075"/>
          <p14:tracePt t="212795" x="3214688" y="4929188"/>
          <p14:tracePt t="212810" x="3179763" y="4867275"/>
          <p14:tracePt t="212826" x="3133725" y="4795838"/>
          <p14:tracePt t="212843" x="3098800" y="4759325"/>
          <p14:tracePt t="212860" x="3071813" y="4741863"/>
          <p14:tracePt t="212876" x="3036888" y="4724400"/>
          <p14:tracePt t="212893" x="3027363" y="4724400"/>
          <p14:tracePt t="212910" x="3000375" y="4697413"/>
          <p14:tracePt t="212927" x="2973388" y="4687888"/>
          <p14:tracePt t="212943" x="2965450" y="4687888"/>
          <p14:tracePt t="212960" x="2928938" y="4679950"/>
          <p14:tracePt t="212977" x="2894013" y="4670425"/>
          <p14:tracePt t="212993" x="2894013" y="4652963"/>
          <p14:tracePt t="213010" x="2874963" y="4635500"/>
          <p14:tracePt t="213027" x="2867025" y="4616450"/>
          <p14:tracePt t="213043" x="2857500" y="4608513"/>
          <p14:tracePt t="213060" x="2847975" y="4581525"/>
          <p14:tracePt t="213077" x="2830513" y="4581525"/>
          <p14:tracePt t="213118" x="2803525" y="4581525"/>
          <p14:tracePt t="213126" x="2759075" y="4581525"/>
          <p14:tracePt t="213143" x="2670175" y="4581525"/>
          <p14:tracePt t="213160" x="2608263" y="4581525"/>
          <p14:tracePt t="213176" x="2527300" y="4581525"/>
          <p14:tracePt t="213194" x="2455863" y="4581525"/>
          <p14:tracePt t="213211" x="2366963" y="4581525"/>
          <p14:tracePt t="213227" x="2286000" y="4554538"/>
          <p14:tracePt t="213243" x="2214563" y="4554538"/>
          <p14:tracePt t="213260" x="2098675" y="4545013"/>
          <p14:tracePt t="213277" x="2009775" y="4527550"/>
          <p14:tracePt t="213294" x="1866900" y="4527550"/>
          <p14:tracePt t="213311" x="1822450" y="4519613"/>
          <p14:tracePt t="213327" x="1785938" y="4510088"/>
          <p14:tracePt t="213345" x="1724025" y="4510088"/>
          <p14:tracePt t="213360" x="1704975" y="4500563"/>
          <p14:tracePt t="213378" x="1652588" y="4500563"/>
          <p14:tracePt t="213394" x="1616075" y="4500563"/>
          <p14:tracePt t="213411" x="1554163" y="4500563"/>
          <p14:tracePt t="213427" x="1527175" y="4483100"/>
          <p14:tracePt t="213443" x="1465263" y="4473575"/>
          <p14:tracePt t="213461" x="1419225" y="4465638"/>
          <p14:tracePt t="213477" x="1393825" y="4465638"/>
          <p14:tracePt t="213494" x="1374775" y="4456113"/>
          <p14:tracePt t="213518" x="1366838" y="4456113"/>
          <p14:tracePt t="213528" x="1366838" y="4438650"/>
          <p14:tracePt t="213543" x="1347788" y="4438650"/>
          <p14:tracePt t="213560" x="1330325" y="4438650"/>
          <p14:tracePt t="213580" x="1322388" y="4429125"/>
          <p14:tracePt t="213593" x="1312863" y="4429125"/>
          <p14:tracePt t="213611" x="1295400" y="4429125"/>
          <p14:tracePt t="213627" x="1285875" y="4429125"/>
          <p14:tracePt t="213644" x="1276350" y="4429125"/>
          <p14:tracePt t="213748" x="1276350" y="4421188"/>
          <p14:tracePt t="213756" x="1276350" y="4411663"/>
          <p14:tracePt t="213765" x="1276350" y="4402138"/>
          <p14:tracePt t="213779" x="1303338" y="4394200"/>
          <p14:tracePt t="213794" x="1347788" y="4394200"/>
          <p14:tracePt t="213811" x="1411288" y="4376738"/>
          <p14:tracePt t="213827" x="1509713" y="4376738"/>
          <p14:tracePt t="213844" x="1581150" y="4349750"/>
          <p14:tracePt t="213860" x="1633538" y="4349750"/>
          <p14:tracePt t="213878" x="1758950" y="4340225"/>
          <p14:tracePt t="213894" x="1822450" y="4340225"/>
          <p14:tracePt t="213910" x="1911350" y="4322763"/>
          <p14:tracePt t="213927" x="2017713" y="4313238"/>
          <p14:tracePt t="213943" x="2098675" y="4313238"/>
          <p14:tracePt t="213960" x="2187575" y="4313238"/>
          <p14:tracePt t="213978" x="2268538" y="4313238"/>
          <p14:tracePt t="213994" x="2295525" y="4313238"/>
          <p14:tracePt t="214440" x="2286000" y="4313238"/>
          <p14:tracePt t="214448" x="2276475" y="4313238"/>
          <p14:tracePt t="214461" x="2259013" y="4313238"/>
          <p14:tracePt t="214478" x="2251075" y="4313238"/>
          <p14:tracePt t="214500" x="2241550" y="4313238"/>
          <p14:tracePt t="214516" x="2232025" y="4313238"/>
          <p14:tracePt t="214527" x="2214563" y="4313238"/>
          <p14:tracePt t="214544" x="2205038" y="4313238"/>
          <p14:tracePt t="214615" x="2197100" y="4313238"/>
          <p14:tracePt t="214632" x="2187575" y="4322763"/>
          <p14:tracePt t="214640" x="2187575" y="4330700"/>
          <p14:tracePt t="214649" x="2187575" y="4340225"/>
          <p14:tracePt t="214662" x="2179638" y="4340225"/>
          <p14:tracePt t="214692" x="2179638" y="4349750"/>
          <p14:tracePt t="215130" x="2179638" y="4376738"/>
          <p14:tracePt t="215162" x="2179638" y="4384675"/>
          <p14:tracePt t="216360" x="2179638" y="4376738"/>
          <p14:tracePt t="216369" x="2152650" y="4295775"/>
          <p14:tracePt t="216378" x="2152650" y="4278313"/>
          <p14:tracePt t="216393" x="2125663" y="4214813"/>
          <p14:tracePt t="216409" x="2098675" y="4187825"/>
          <p14:tracePt t="216426" x="2081213" y="4143375"/>
          <p14:tracePt t="216443" x="2054225" y="4090988"/>
          <p14:tracePt t="216460" x="2044700" y="4064000"/>
          <p14:tracePt t="216476" x="2036763" y="4044950"/>
          <p14:tracePt t="216493" x="2009775" y="4000500"/>
          <p14:tracePt t="216509" x="1982788" y="3948113"/>
          <p14:tracePt t="216526" x="1946275" y="3929063"/>
          <p14:tracePt t="216543" x="1928813" y="3894138"/>
          <p14:tracePt t="216560" x="1911350" y="3876675"/>
          <p14:tracePt t="216577" x="1901825" y="3857625"/>
          <p14:tracePt t="216594" x="1874838" y="3830638"/>
          <p14:tracePt t="216610" x="1866900" y="3822700"/>
          <p14:tracePt t="216629" x="1847850" y="3795713"/>
          <p14:tracePt t="216645" x="1830388" y="3768725"/>
          <p14:tracePt t="216660" x="1812925" y="3768725"/>
          <p14:tracePt t="216677" x="1803400" y="3759200"/>
          <p14:tracePt t="216694" x="1795463" y="3751263"/>
          <p14:tracePt t="216712" x="1751013" y="3741738"/>
          <p14:tracePt t="216728" x="1731963" y="3741738"/>
          <p14:tracePt t="216744" x="1687513" y="3741738"/>
          <p14:tracePt t="216760" x="1670050" y="3741738"/>
          <p14:tracePt t="216782" x="1660525" y="3741738"/>
          <p14:tracePt t="216798" x="1652588" y="3741738"/>
          <p14:tracePt t="216811" x="1633538" y="3741738"/>
          <p14:tracePt t="216829" x="1616075" y="3733800"/>
          <p14:tracePt t="216845" x="1598613" y="3733800"/>
          <p14:tracePt t="216860" x="1571625" y="3733800"/>
          <p14:tracePt t="216877" x="1527175" y="3733800"/>
          <p14:tracePt t="216894" x="1473200" y="3733800"/>
          <p14:tracePt t="216911" x="1455738" y="3733800"/>
          <p14:tracePt t="216928" x="1419225" y="3733800"/>
          <p14:tracePt t="216944" x="1384300" y="3733800"/>
          <p14:tracePt t="216961" x="1366838" y="3733800"/>
          <p14:tracePt t="216977" x="1330325" y="3733800"/>
          <p14:tracePt t="216994" x="1312863" y="3733800"/>
          <p14:tracePt t="217011" x="1303338" y="3733800"/>
          <p14:tracePt t="217028" x="1295400" y="3733800"/>
          <p14:tracePt t="217045" x="1276350" y="3733800"/>
          <p14:tracePt t="217066" x="1258888" y="3733800"/>
          <p14:tracePt t="217077" x="1250950" y="3733800"/>
          <p14:tracePt t="217093" x="1241425" y="3741738"/>
          <p14:tracePt t="217110" x="1223963" y="3741738"/>
          <p14:tracePt t="217128" x="1214438" y="3741738"/>
          <p14:tracePt t="217144" x="1204913" y="3751263"/>
          <p14:tracePt t="217160" x="1187450" y="3751263"/>
          <p14:tracePt t="217182" x="1179513" y="3759200"/>
          <p14:tracePt t="217196" x="1179513" y="3768725"/>
          <p14:tracePt t="217211" x="1169988" y="3768725"/>
          <p14:tracePt t="217227" x="1160463" y="3786188"/>
          <p14:tracePt t="217244" x="1152525" y="3795713"/>
          <p14:tracePt t="217261" x="1152525" y="3805238"/>
          <p14:tracePt t="217277" x="1143000" y="3805238"/>
          <p14:tracePt t="217294" x="1143000" y="3822700"/>
          <p14:tracePt t="217328" x="1133475" y="3830638"/>
          <p14:tracePt t="217339" x="1133475" y="3840163"/>
          <p14:tracePt t="217350" x="1133475" y="3857625"/>
          <p14:tracePt t="217361" x="1133475" y="3867150"/>
          <p14:tracePt t="217377" x="1133475" y="3876675"/>
          <p14:tracePt t="217394" x="1125538" y="3884613"/>
          <p14:tracePt t="217412" x="1125538" y="3894138"/>
          <p14:tracePt t="217429" x="1125538" y="3902075"/>
          <p14:tracePt t="217444" x="1125538" y="3911600"/>
          <p14:tracePt t="217461" x="1125538" y="3938588"/>
          <p14:tracePt t="217477" x="1125538" y="3965575"/>
          <p14:tracePt t="217494" x="1108075" y="3983038"/>
          <p14:tracePt t="217512" x="1108075" y="4019550"/>
          <p14:tracePt t="217528" x="1108075" y="4027488"/>
          <p14:tracePt t="217544" x="1108075" y="4044950"/>
          <p14:tracePt t="217561" x="1108075" y="4064000"/>
          <p14:tracePt t="217580" x="1108075" y="4071938"/>
          <p14:tracePt t="217596" x="1108075" y="4081463"/>
          <p14:tracePt t="217618" x="1098550" y="4081463"/>
          <p14:tracePt t="217627" x="1098550" y="4090988"/>
          <p14:tracePt t="217644" x="1098550" y="4098925"/>
          <p14:tracePt t="217660" x="1098550" y="4108450"/>
          <p14:tracePt t="217677" x="1098550" y="4135438"/>
          <p14:tracePt t="217695" x="1098550" y="4143375"/>
          <p14:tracePt t="217720" x="1098550" y="4152900"/>
          <p14:tracePt t="217734" x="1098550" y="4162425"/>
          <p14:tracePt t="217780" x="1098550" y="4170363"/>
          <p14:tracePt t="217804" x="1098550" y="4179888"/>
          <p14:tracePt t="217820" x="1098550" y="4197350"/>
          <p14:tracePt t="217842" x="1098550" y="4206875"/>
          <p14:tracePt t="217858" x="1098550" y="4214813"/>
          <p14:tracePt t="217872" x="1098550" y="4224338"/>
          <p14:tracePt t="217896" x="1098550" y="4233863"/>
          <p14:tracePt t="217910" x="1098550" y="4241800"/>
          <p14:tracePt t="217926" x="1116013" y="4251325"/>
          <p14:tracePt t="217997" x="1125538" y="4259263"/>
          <p14:tracePt t="218065" x="1125538" y="4278313"/>
          <p14:tracePt t="218089" x="1125538" y="4286250"/>
          <p14:tracePt t="218118" x="1133475" y="4286250"/>
          <p14:tracePt t="218143" x="1133475" y="4295775"/>
          <p14:tracePt t="218181" x="1143000" y="4295775"/>
          <p14:tracePt t="218196" x="1143000" y="4305300"/>
          <p14:tracePt t="218210" x="1152525" y="4313238"/>
          <p14:tracePt t="218219" x="1160463" y="4313238"/>
          <p14:tracePt t="218234" x="1160463" y="4322763"/>
          <p14:tracePt t="218244" x="1169988" y="4322763"/>
          <p14:tracePt t="218260" x="1179513" y="4322763"/>
          <p14:tracePt t="218278" x="1204913" y="4330700"/>
          <p14:tracePt t="218295" x="1231900" y="4349750"/>
          <p14:tracePt t="218311" x="1241425" y="4357688"/>
          <p14:tracePt t="218328" x="1250950" y="4367213"/>
          <p14:tracePt t="218344" x="1285875" y="4376738"/>
          <p14:tracePt t="218360" x="1303338" y="4376738"/>
          <p14:tracePt t="218376" x="1330325" y="4376738"/>
          <p14:tracePt t="218394" x="1366838" y="4402138"/>
          <p14:tracePt t="218410" x="1384300" y="4402138"/>
          <p14:tracePt t="218426" x="1393825" y="4411663"/>
          <p14:tracePt t="218443" x="1411288" y="4421188"/>
          <p14:tracePt t="218460" x="1419225" y="4421188"/>
          <p14:tracePt t="218476" x="1428750" y="4421188"/>
          <p14:tracePt t="218493" x="1455738" y="4429125"/>
          <p14:tracePt t="218510" x="1482725" y="4438650"/>
          <p14:tracePt t="218527" x="1500188" y="4438650"/>
          <p14:tracePt t="218543" x="1527175" y="4448175"/>
          <p14:tracePt t="218561" x="1571625" y="4465638"/>
          <p14:tracePt t="218578" x="1616075" y="4465638"/>
          <p14:tracePt t="218594" x="1660525" y="4465638"/>
          <p14:tracePt t="218611" x="1670050" y="4465638"/>
          <p14:tracePt t="218656" x="1679575" y="4465638"/>
          <p14:tracePt t="218665" x="1687513" y="4465638"/>
          <p14:tracePt t="218677" x="1697038" y="4465638"/>
          <p14:tracePt t="218718" x="1714500" y="4465638"/>
          <p14:tracePt t="218810" x="1714500" y="4448175"/>
          <p14:tracePt t="218819" x="1714500" y="4438650"/>
          <p14:tracePt t="218841" x="1724025" y="4438650"/>
          <p14:tracePt t="218865" x="1724025" y="4429125"/>
          <p14:tracePt t="218879" x="1724025" y="4421188"/>
          <p14:tracePt t="218894" x="1731963" y="4421188"/>
          <p14:tracePt t="218919" x="1731963" y="4411663"/>
          <p14:tracePt t="218932" x="1741488" y="4411663"/>
          <p14:tracePt t="218948" x="1751013" y="4402138"/>
          <p14:tracePt t="218965" x="1758950" y="4402138"/>
          <p14:tracePt t="218979" x="1768475" y="4394200"/>
          <p14:tracePt t="218994" x="1768475" y="4376738"/>
          <p14:tracePt t="219063" x="1768475" y="4367213"/>
          <p14:tracePt t="219071" x="1768475" y="4357688"/>
          <p14:tracePt t="219080" x="1768475" y="4349750"/>
          <p14:tracePt t="219094" x="1768475" y="4330700"/>
          <p14:tracePt t="219109" x="1768475" y="4305300"/>
          <p14:tracePt t="219127" x="1768475" y="4278313"/>
          <p14:tracePt t="219144" x="1758950" y="4268788"/>
          <p14:tracePt t="219162" x="1751013" y="4233863"/>
          <p14:tracePt t="219194" x="1741488" y="4224338"/>
          <p14:tracePt t="219211" x="1731963" y="4214813"/>
          <p14:tracePt t="219227" x="1731963" y="4197350"/>
          <p14:tracePt t="219244" x="1724025" y="4187825"/>
          <p14:tracePt t="219261" x="1704975" y="4170363"/>
          <p14:tracePt t="219279" x="1687513" y="4152900"/>
          <p14:tracePt t="219294" x="1687513" y="4143375"/>
          <p14:tracePt t="219311" x="1679575" y="4143375"/>
          <p14:tracePt t="219327" x="1679575" y="4135438"/>
          <p14:tracePt t="219345" x="1660525" y="4125913"/>
          <p14:tracePt t="219362" x="1633538" y="4098925"/>
          <p14:tracePt t="219378" x="1616075" y="4098925"/>
          <p14:tracePt t="219395" x="1598613" y="4098925"/>
          <p14:tracePt t="219411" x="1581150" y="4098925"/>
          <p14:tracePt t="219427" x="1544638" y="4108450"/>
          <p14:tracePt t="219444" x="1536700" y="4108450"/>
          <p14:tracePt t="219461" x="1517650" y="4108450"/>
          <p14:tracePt t="219477" x="1500188" y="4108450"/>
          <p14:tracePt t="219496" x="1490663" y="4098925"/>
          <p14:tracePt t="219541" x="1482725" y="4098925"/>
          <p14:tracePt t="219555" x="1473200" y="4098925"/>
          <p14:tracePt t="219571" x="1465263" y="4098925"/>
          <p14:tracePt t="219580" x="1455738" y="4098925"/>
          <p14:tracePt t="219595" x="1438275" y="4098925"/>
          <p14:tracePt t="219617" x="1419225" y="4098925"/>
          <p14:tracePt t="219647" x="1411288" y="4098925"/>
          <p14:tracePt t="219679" x="1401763" y="4098925"/>
          <p14:tracePt t="219733" x="1393825" y="4098925"/>
          <p14:tracePt t="219771" x="1384300" y="4098925"/>
          <p14:tracePt t="219801" x="1374775" y="4098925"/>
          <p14:tracePt t="219810" x="1366838" y="4098925"/>
          <p14:tracePt t="219827" x="1347788" y="4098925"/>
          <p14:tracePt t="219847" x="1339850" y="4098925"/>
          <p14:tracePt t="219939" x="1330325" y="4098925"/>
          <p14:tracePt t="220055" x="1322388" y="4098925"/>
          <p14:tracePt t="220163" x="1312863" y="4098925"/>
          <p14:tracePt t="220201" x="1303338" y="4098925"/>
          <p14:tracePt t="220209" x="1303338" y="4108450"/>
          <p14:tracePt t="220385" x="1295400" y="4108450"/>
          <p14:tracePt t="220493" x="1295400" y="4116388"/>
          <p14:tracePt t="220502" x="1276350" y="4116388"/>
          <p14:tracePt t="220511" x="1268413" y="4125913"/>
          <p14:tracePt t="220528" x="1258888" y="4135438"/>
          <p14:tracePt t="220544" x="1250950" y="4135438"/>
          <p14:tracePt t="220561" x="1241425" y="4135438"/>
          <p14:tracePt t="220578" x="1231900" y="4143375"/>
          <p14:tracePt t="220631" x="1223963" y="4143375"/>
          <p14:tracePt t="220661" x="1204913" y="4152900"/>
          <p14:tracePt t="220677" x="1196975" y="4162425"/>
          <p14:tracePt t="220686" x="1187450" y="4162425"/>
          <p14:tracePt t="220701" x="1187450" y="4179888"/>
          <p14:tracePt t="220714" x="1179513" y="4187825"/>
          <p14:tracePt t="220744" x="1179513" y="4197350"/>
          <p14:tracePt t="220752" x="1169988" y="4197350"/>
          <p14:tracePt t="220760" x="1169988" y="4206875"/>
          <p14:tracePt t="220777" x="1169988" y="4224338"/>
          <p14:tracePt t="220793" x="1169988" y="4233863"/>
          <p14:tracePt t="220812" x="1169988" y="4278313"/>
          <p14:tracePt t="220828" x="1160463" y="4305300"/>
          <p14:tracePt t="220846" x="1152525" y="4340225"/>
          <p14:tracePt t="220862" x="1152525" y="4367213"/>
          <p14:tracePt t="220878" x="1152525" y="4384675"/>
          <p14:tracePt t="220894" x="1152525" y="4394200"/>
          <p14:tracePt t="220911" x="1152525" y="4402138"/>
          <p14:tracePt t="220928" x="1152525" y="4411663"/>
          <p14:tracePt t="220945" x="1152525" y="4438650"/>
          <p14:tracePt t="220984" x="1152525" y="4448175"/>
          <p14:tracePt t="221006" x="1160463" y="4448175"/>
          <p14:tracePt t="221031" x="1160463" y="4456113"/>
          <p14:tracePt t="221044" x="1169988" y="4456113"/>
          <p14:tracePt t="221068" x="1179513" y="4456113"/>
          <p14:tracePt t="221082" x="1187450" y="4456113"/>
          <p14:tracePt t="221090" x="1214438" y="4456113"/>
          <p14:tracePt t="221098" x="1223963" y="4456113"/>
          <p14:tracePt t="221110" x="1241425" y="4456113"/>
          <p14:tracePt t="221126" x="1268413" y="4456113"/>
          <p14:tracePt t="221143" x="1285875" y="4456113"/>
          <p14:tracePt t="221161" x="1312863" y="4456113"/>
          <p14:tracePt t="221176" x="1330325" y="4456113"/>
          <p14:tracePt t="221194" x="1357313" y="4465638"/>
          <p14:tracePt t="221211" x="1366838" y="4465638"/>
          <p14:tracePt t="221228" x="1393825" y="4473575"/>
          <p14:tracePt t="221244" x="1411288" y="4473575"/>
          <p14:tracePt t="221262" x="1428750" y="4473575"/>
          <p14:tracePt t="221315" x="1446213" y="4473575"/>
          <p14:tracePt t="221329" x="1465263" y="4473575"/>
          <p14:tracePt t="221345" x="1490663" y="4473575"/>
          <p14:tracePt t="221354" x="1500188" y="4473575"/>
          <p14:tracePt t="221362" x="1509713" y="4473575"/>
          <p14:tracePt t="221378" x="1527175" y="4483100"/>
          <p14:tracePt t="221394" x="1544638" y="4483100"/>
          <p14:tracePt t="221483" x="1562100" y="4483100"/>
          <p14:tracePt t="221513" x="1562100" y="4500563"/>
          <p14:tracePt t="221537" x="1571625" y="4500563"/>
          <p14:tracePt t="221583" x="1581150" y="4500563"/>
          <p14:tracePt t="221599" x="1581150" y="4510088"/>
          <p14:tracePt t="221675" x="1589088" y="4510088"/>
          <p14:tracePt t="221691" x="1598613" y="4510088"/>
          <p14:tracePt t="221700" x="1608138" y="4510088"/>
          <p14:tracePt t="221712" x="1616075" y="4510088"/>
          <p14:tracePt t="221799" x="1625600" y="4510088"/>
          <p14:tracePt t="221821" x="1643063" y="4510088"/>
          <p14:tracePt t="221830" x="1660525" y="4500563"/>
          <p14:tracePt t="221846" x="1697038" y="4492625"/>
          <p14:tracePt t="221861" x="1724025" y="4492625"/>
          <p14:tracePt t="221897" x="1724025" y="4483100"/>
          <p14:tracePt t="222167" x="1714500" y="4483100"/>
          <p14:tracePt t="222176" x="1704975" y="4483100"/>
          <p14:tracePt t="222194" x="1687513" y="4483100"/>
          <p14:tracePt t="222211" x="1670050" y="4483100"/>
          <p14:tracePt t="222229" x="1643063" y="4483100"/>
          <p14:tracePt t="222244" x="1625600" y="4483100"/>
          <p14:tracePt t="222267" x="1598613" y="4483100"/>
          <p14:tracePt t="222283" x="1589088" y="4483100"/>
          <p14:tracePt t="222295" x="1581150" y="4483100"/>
          <p14:tracePt t="222313" x="1527175" y="4483100"/>
          <p14:tracePt t="222327" x="1517650" y="4483100"/>
          <p14:tracePt t="222344" x="1482725" y="4456113"/>
          <p14:tracePt t="222360" x="1473200" y="4448175"/>
          <p14:tracePt t="222396" x="1473200" y="4429125"/>
          <p14:tracePt t="222404" x="1465263" y="4429125"/>
          <p14:tracePt t="222412" x="1455738" y="4429125"/>
          <p14:tracePt t="222426" x="1455738" y="4421188"/>
          <p14:tracePt t="222443" x="1446213" y="4411663"/>
          <p14:tracePt t="222473" x="1446213" y="4402138"/>
          <p14:tracePt t="222512" x="1446213" y="4394200"/>
          <p14:tracePt t="222519" x="1428750" y="4394200"/>
          <p14:tracePt t="222527" x="1419225" y="4394200"/>
          <p14:tracePt t="222551" x="1411288" y="4384675"/>
          <p14:tracePt t="222566" x="1401763" y="4384675"/>
          <p14:tracePt t="222589" x="1393825" y="4384675"/>
          <p14:tracePt t="222605" x="1384300" y="4376738"/>
          <p14:tracePt t="222627" x="1374775" y="4376738"/>
          <p14:tracePt t="222673" x="1374775" y="4357688"/>
          <p14:tracePt t="222697" x="1357313" y="4357688"/>
          <p14:tracePt t="222706" x="1357313" y="4349750"/>
          <p14:tracePt t="222719" x="1347788" y="4340225"/>
          <p14:tracePt t="222735" x="1339850" y="4330700"/>
          <p14:tracePt t="222760" x="1339850" y="4322763"/>
          <p14:tracePt t="222768" x="1330325" y="4313238"/>
          <p14:tracePt t="222781" x="1330325" y="4305300"/>
          <p14:tracePt t="222806" x="1330325" y="4286250"/>
          <p14:tracePt t="222828" x="1330325" y="4278313"/>
          <p14:tracePt t="222851" x="1330325" y="4259263"/>
          <p14:tracePt t="222865" x="1322388" y="4251325"/>
          <p14:tracePt t="222878" x="1322388" y="4241800"/>
          <p14:tracePt t="222894" x="1322388" y="4233863"/>
          <p14:tracePt t="222949" x="1322388" y="4214813"/>
          <p14:tracePt t="222989" x="1322388" y="4206875"/>
          <p14:tracePt t="223005" x="1312863" y="4206875"/>
          <p14:tracePt t="223057" x="1312863" y="4197350"/>
          <p14:tracePt t="223227" x="1303338" y="4197350"/>
          <p14:tracePt t="223236" x="1303338" y="4206875"/>
          <p14:tracePt t="223249" x="1295400" y="4224338"/>
          <p14:tracePt t="223273" x="1295400" y="4233863"/>
          <p14:tracePt t="223290" x="1295400" y="4241800"/>
          <p14:tracePt t="223303" x="1276350" y="4241800"/>
          <p14:tracePt t="223319" x="1276350" y="4251325"/>
          <p14:tracePt t="223342" x="1276350" y="4259263"/>
          <p14:tracePt t="223349" x="1276350" y="4268788"/>
          <p14:tracePt t="223360" x="1276350" y="4278313"/>
          <p14:tracePt t="223378" x="1276350" y="4286250"/>
          <p14:tracePt t="223394" x="1276350" y="4305300"/>
          <p14:tracePt t="223573" x="1276350" y="4295775"/>
          <p14:tracePt t="223586" x="1276350" y="4278313"/>
          <p14:tracePt t="223594" x="1276350" y="4268788"/>
          <p14:tracePt t="223610" x="1276350" y="4233863"/>
          <p14:tracePt t="223626" x="1276350" y="4187825"/>
          <p14:tracePt t="223643" x="1276350" y="4162425"/>
          <p14:tracePt t="223659" x="1276350" y="4135438"/>
          <p14:tracePt t="223677" x="1276350" y="4116388"/>
          <p14:tracePt t="223849" x="1276350" y="4135438"/>
          <p14:tracePt t="223858" x="1276350" y="4152900"/>
          <p14:tracePt t="223867" x="1276350" y="4179888"/>
          <p14:tracePt t="223879" x="1276350" y="4233863"/>
          <p14:tracePt t="223896" x="1268413" y="4278313"/>
          <p14:tracePt t="223913" x="1268413" y="4295775"/>
          <p14:tracePt t="223928" x="1268413" y="4313238"/>
          <p14:tracePt t="223945" x="1268413" y="4322763"/>
          <p14:tracePt t="223962" x="1268413" y="4340225"/>
          <p14:tracePt t="224188" x="1268413" y="4313238"/>
          <p14:tracePt t="224196" x="1268413" y="4278313"/>
          <p14:tracePt t="224212" x="1268413" y="4224338"/>
          <p14:tracePt t="224228" x="1268413" y="4197350"/>
          <p14:tracePt t="224244" x="1276350" y="4143375"/>
          <p14:tracePt t="224262" x="1276350" y="4135438"/>
          <p14:tracePt t="224280" x="1276350" y="4116388"/>
          <p14:tracePt t="224355" x="1276350" y="4108450"/>
          <p14:tracePt t="224449" x="1276350" y="4116388"/>
          <p14:tracePt t="224455" x="1276350" y="4143375"/>
          <p14:tracePt t="224463" x="1276350" y="4179888"/>
          <p14:tracePt t="224476" x="1276350" y="4206875"/>
          <p14:tracePt t="224493" x="1276350" y="4259263"/>
          <p14:tracePt t="224510" x="1268413" y="4278313"/>
          <p14:tracePt t="224526" x="1268413" y="4295775"/>
          <p14:tracePt t="224543" x="1268413" y="4322763"/>
          <p14:tracePt t="224560" x="1268413" y="4340225"/>
          <p14:tracePt t="224578" x="1268413" y="4349750"/>
          <p14:tracePt t="224594" x="1268413" y="4357688"/>
          <p14:tracePt t="224710" x="1268413" y="4340225"/>
          <p14:tracePt t="224718" x="1276350" y="4313238"/>
          <p14:tracePt t="224728" x="1276350" y="4305300"/>
          <p14:tracePt t="224745" x="1285875" y="4241800"/>
          <p14:tracePt t="224761" x="1285875" y="4197350"/>
          <p14:tracePt t="224780" x="1295400" y="4143375"/>
          <p14:tracePt t="224796" x="1295400" y="4108450"/>
          <p14:tracePt t="224812" x="1295400" y="4090988"/>
          <p14:tracePt t="224970" x="1295400" y="4098925"/>
          <p14:tracePt t="224978" x="1295400" y="4135438"/>
          <p14:tracePt t="224995" x="1295400" y="4170363"/>
          <p14:tracePt t="225012" x="1295400" y="4214813"/>
          <p14:tracePt t="225029" x="1295400" y="4251325"/>
          <p14:tracePt t="225045" x="1295400" y="4278313"/>
          <p14:tracePt t="225062" x="1295400" y="4286250"/>
          <p14:tracePt t="225078" x="1295400" y="4295775"/>
          <p14:tracePt t="225095" x="1295400" y="4322763"/>
          <p14:tracePt t="225286" x="1295400" y="4305300"/>
          <p14:tracePt t="225294" x="1303338" y="4286250"/>
          <p14:tracePt t="225312" x="1303338" y="4233863"/>
          <p14:tracePt t="225329" x="1303338" y="4187825"/>
          <p14:tracePt t="225346" x="1303338" y="4162425"/>
          <p14:tracePt t="225362" x="1303338" y="4135438"/>
          <p14:tracePt t="225379" x="1303338" y="4125913"/>
          <p14:tracePt t="225524" x="1303338" y="4152900"/>
          <p14:tracePt t="225533" x="1303338" y="4162425"/>
          <p14:tracePt t="225545" x="1303338" y="4197350"/>
          <p14:tracePt t="225562" x="1295400" y="4214813"/>
          <p14:tracePt t="225579" x="1295400" y="4233863"/>
          <p14:tracePt t="225615" x="1295400" y="4241800"/>
          <p14:tracePt t="225692" x="1285875" y="4241800"/>
          <p14:tracePt t="225916" x="1276350" y="4241800"/>
          <p14:tracePt t="225940" x="1276350" y="4259263"/>
          <p14:tracePt t="226046" x="1276350" y="4268788"/>
          <p14:tracePt t="226084" x="1268413" y="4268788"/>
          <p14:tracePt t="226162" x="1250950" y="4268788"/>
          <p14:tracePt t="226184" x="1241425" y="4268788"/>
          <p14:tracePt t="226200" x="1231900" y="4268788"/>
          <p14:tracePt t="226209" x="1214438" y="4268788"/>
          <p14:tracePt t="226217" x="1187450" y="4268788"/>
          <p14:tracePt t="226229" x="1169988" y="4268788"/>
          <p14:tracePt t="226246" x="1152525" y="4268788"/>
          <p14:tracePt t="226276" x="1133475" y="4268788"/>
          <p14:tracePt t="226285" x="1125538" y="4268788"/>
          <p14:tracePt t="226295" x="1116013" y="4268788"/>
          <p14:tracePt t="226492" x="1143000" y="4268788"/>
          <p14:tracePt t="226501" x="1152525" y="4251325"/>
          <p14:tracePt t="226512" x="1169988" y="4233863"/>
          <p14:tracePt t="226529" x="1231900" y="4206875"/>
          <p14:tracePt t="226545" x="1250950" y="4197350"/>
          <p14:tracePt t="226562" x="1250950" y="4187825"/>
          <p14:tracePt t="226608" x="1258888" y="4187825"/>
          <p14:tracePt t="226638" x="1258888" y="4179888"/>
          <p14:tracePt t="226760" x="1258888" y="4187825"/>
          <p14:tracePt t="226768" x="1258888" y="4197350"/>
          <p14:tracePt t="226779" x="1258888" y="4233863"/>
          <p14:tracePt t="226795" x="1258888" y="4241800"/>
          <p14:tracePt t="226812" x="1258888" y="4251325"/>
          <p14:tracePt t="226830" x="1250950" y="4295775"/>
          <p14:tracePt t="226846" x="1250950" y="4305300"/>
          <p14:tracePt t="227092" x="1250950" y="4295775"/>
          <p14:tracePt t="227114" x="1250950" y="4268788"/>
          <p14:tracePt t="227122" x="1250950" y="4251325"/>
          <p14:tracePt t="227144" x="1250950" y="4233863"/>
          <p14:tracePt t="227398" x="1250950" y="4241800"/>
          <p14:tracePt t="227414" x="1250950" y="4251325"/>
          <p14:tracePt t="227423" x="1250950" y="4259263"/>
          <p14:tracePt t="227436" x="1250950" y="4268788"/>
          <p14:tracePt t="227446" x="1241425" y="4268788"/>
          <p14:tracePt t="227462" x="1241425" y="4278313"/>
          <p14:tracePt t="227506" x="1241425" y="4286250"/>
          <p14:tracePt t="227766" x="1250950" y="4286250"/>
          <p14:tracePt t="227775" x="1258888" y="4286250"/>
          <p14:tracePt t="227783" x="1268413" y="4286250"/>
          <p14:tracePt t="227795" x="1276350" y="4286250"/>
          <p14:tracePt t="227814" x="1295400" y="4286250"/>
          <p14:tracePt t="227828" x="1322388" y="4286250"/>
          <p14:tracePt t="227844" x="1339850" y="4286250"/>
          <p14:tracePt t="227861" x="1339850" y="4295775"/>
          <p14:tracePt t="227897" x="1357313" y="4295775"/>
          <p14:tracePt t="227928" x="1357313" y="4305300"/>
          <p14:tracePt t="227935" x="1366838" y="4305300"/>
          <p14:tracePt t="227951" x="1374775" y="4305300"/>
          <p14:tracePt t="227960" x="1384300" y="4305300"/>
          <p14:tracePt t="227977" x="1393825" y="4305300"/>
          <p14:tracePt t="227994" x="1401763" y="4305300"/>
          <p14:tracePt t="228011" x="1446213" y="4305300"/>
          <p14:tracePt t="228028" x="1455738" y="4295775"/>
          <p14:tracePt t="228044" x="1473200" y="4295775"/>
          <p14:tracePt t="228062" x="1500188" y="4295775"/>
          <p14:tracePt t="228078" x="1517650" y="4295775"/>
          <p14:tracePt t="228095" x="1527175" y="4295775"/>
          <p14:tracePt t="228120" x="1536700" y="4295775"/>
          <p14:tracePt t="228129" x="1544638" y="4295775"/>
          <p14:tracePt t="228145" x="1571625" y="4295775"/>
          <p14:tracePt t="228162" x="1581150" y="4295775"/>
          <p14:tracePt t="228178" x="1598613" y="4295775"/>
          <p14:tracePt t="228196" x="1616075" y="4295775"/>
          <p14:tracePt t="228213" x="1652588" y="4295775"/>
          <p14:tracePt t="228229" x="1660525" y="4295775"/>
          <p14:tracePt t="228246" x="1670050" y="4295775"/>
          <p14:tracePt t="228262" x="1679575" y="4295775"/>
          <p14:tracePt t="228279" x="1687513" y="4295775"/>
          <p14:tracePt t="228296" x="1704975" y="4295775"/>
          <p14:tracePt t="228320" x="1714500" y="4295775"/>
          <p14:tracePt t="228344" x="1724025" y="4295775"/>
          <p14:tracePt t="228352" x="1731963" y="4295775"/>
          <p14:tracePt t="228362" x="1741488" y="4295775"/>
          <p14:tracePt t="228379" x="1768475" y="4295775"/>
          <p14:tracePt t="228396" x="1795463" y="4295775"/>
          <p14:tracePt t="228413" x="1812925" y="4295775"/>
          <p14:tracePt t="228429" x="1839913" y="4295775"/>
          <p14:tracePt t="228445" x="1866900" y="4295775"/>
          <p14:tracePt t="228496" x="1874838" y="4295775"/>
          <p14:tracePt t="228650" x="1866900" y="4295775"/>
          <p14:tracePt t="228659" x="1830388" y="4295775"/>
          <p14:tracePt t="228666" x="1822450" y="4295775"/>
          <p14:tracePt t="228677" x="1812925" y="4295775"/>
          <p14:tracePt t="228694" x="1768475" y="4295775"/>
          <p14:tracePt t="228712" x="1714500" y="4295775"/>
          <p14:tracePt t="228727" x="1652588" y="4295775"/>
          <p14:tracePt t="228744" x="1616075" y="4295775"/>
          <p14:tracePt t="228761" x="1571625" y="4295775"/>
          <p14:tracePt t="228778" x="1527175" y="4295775"/>
          <p14:tracePt t="228794" x="1482725" y="4295775"/>
          <p14:tracePt t="228811" x="1428750" y="4295775"/>
          <p14:tracePt t="228827" x="1393825" y="4295775"/>
          <p14:tracePt t="228844" x="1366838" y="4295775"/>
          <p14:tracePt t="228861" x="1330325" y="4295775"/>
          <p14:tracePt t="228877" x="1322388" y="4295775"/>
          <p14:tracePt t="228894" x="1312863" y="4295775"/>
          <p14:tracePt t="228912" x="1268413" y="4295775"/>
          <p14:tracePt t="228927" x="1250950" y="4295775"/>
          <p14:tracePt t="228944" x="1214438" y="4295775"/>
          <p14:tracePt t="228962" x="1196975" y="4295775"/>
          <p14:tracePt t="228979" x="1179513" y="4295775"/>
          <p14:tracePt t="228995" x="1160463" y="4295775"/>
          <p14:tracePt t="229012" x="1152525" y="4295775"/>
          <p14:tracePt t="229081" x="1143000" y="4295775"/>
          <p14:tracePt t="229235" x="1143000" y="4286250"/>
          <p14:tracePt t="229350" x="1152525" y="4286250"/>
          <p14:tracePt t="229359" x="1169988" y="4286250"/>
          <p14:tracePt t="229367" x="1187450" y="4286250"/>
          <p14:tracePt t="229378" x="1214438" y="4286250"/>
          <p14:tracePt t="229395" x="1258888" y="4295775"/>
          <p14:tracePt t="229411" x="1276350" y="4305300"/>
          <p14:tracePt t="229428" x="1285875" y="4305300"/>
          <p14:tracePt t="229444" x="1295400" y="4305300"/>
          <p14:tracePt t="229461" x="1303338" y="4305300"/>
          <p14:tracePt t="229478" x="1339850" y="4305300"/>
          <p14:tracePt t="229494" x="1366838" y="4305300"/>
          <p14:tracePt t="229511" x="1393825" y="4305300"/>
          <p14:tracePt t="229528" x="1411288" y="4305300"/>
          <p14:tracePt t="229544" x="1419225" y="4305300"/>
          <p14:tracePt t="229561" x="1438275" y="4305300"/>
          <p14:tracePt t="229580" x="1446213" y="4305300"/>
          <p14:tracePt t="229595" x="1465263" y="4305300"/>
          <p14:tracePt t="229612" x="1490663" y="4305300"/>
          <p14:tracePt t="229629" x="1527175" y="4305300"/>
          <p14:tracePt t="229645" x="1554163" y="4305300"/>
          <p14:tracePt t="229662" x="1589088" y="4305300"/>
          <p14:tracePt t="229678" x="1625600" y="4305300"/>
          <p14:tracePt t="229696" x="1679575" y="4305300"/>
          <p14:tracePt t="229712" x="1704975" y="4305300"/>
          <p14:tracePt t="229729" x="1741488" y="4295775"/>
          <p14:tracePt t="229745" x="1758950" y="4295775"/>
          <p14:tracePt t="229764" x="1768475" y="4295775"/>
          <p14:tracePt t="229780" x="1776413" y="4295775"/>
          <p14:tracePt t="229796" x="1803400" y="4295775"/>
          <p14:tracePt t="229813" x="1830388" y="4295775"/>
          <p14:tracePt t="229829" x="1866900" y="4295775"/>
          <p14:tracePt t="229873" x="1874838" y="4295775"/>
          <p14:tracePt t="230002" x="1866900" y="4295775"/>
          <p14:tracePt t="230016" x="1839913" y="4295775"/>
          <p14:tracePt t="230032" x="1830388" y="4295775"/>
          <p14:tracePt t="230045" x="1812925" y="4295775"/>
          <p14:tracePt t="230062" x="1803400" y="4295775"/>
          <p14:tracePt t="230087" x="1795463" y="4295775"/>
          <p14:tracePt t="230096" x="1776413" y="4295775"/>
          <p14:tracePt t="230113" x="1758950" y="4295775"/>
          <p14:tracePt t="230129" x="1751013" y="4295775"/>
          <p14:tracePt t="230145" x="1714500" y="4295775"/>
          <p14:tracePt t="230163" x="1643063" y="4295775"/>
          <p14:tracePt t="230179" x="1616075" y="4286250"/>
          <p14:tracePt t="230195" x="1598613" y="4286250"/>
          <p14:tracePt t="230211" x="1554163" y="4286250"/>
          <p14:tracePt t="230228" x="1517650" y="4278313"/>
          <p14:tracePt t="230245" x="1509713" y="4278313"/>
          <p14:tracePt t="230263" x="1490663" y="4278313"/>
          <p14:tracePt t="230279" x="1473200" y="4278313"/>
          <p14:tracePt t="230296" x="1465263" y="4278313"/>
          <p14:tracePt t="230312" x="1455738" y="4278313"/>
          <p14:tracePt t="230329" x="1428750" y="4278313"/>
          <p14:tracePt t="230346" x="1401763" y="4278313"/>
          <p14:tracePt t="230363" x="1384300" y="4278313"/>
          <p14:tracePt t="230380" x="1374775" y="4278313"/>
          <p14:tracePt t="230395" x="1366838" y="4278313"/>
          <p14:tracePt t="230412" x="1357313" y="4278313"/>
          <p14:tracePt t="230433" x="1347788" y="4278313"/>
          <p14:tracePt t="230471" x="1330325" y="4278313"/>
          <p14:tracePt t="230479" x="1322388" y="4278313"/>
          <p14:tracePt t="230495" x="1312863" y="4278313"/>
          <p14:tracePt t="230512" x="1303338" y="4278313"/>
          <p14:tracePt t="230529" x="1295400" y="4278313"/>
          <p14:tracePt t="230545" x="1285875" y="4278313"/>
          <p14:tracePt t="230671" x="1276350" y="4278313"/>
          <p14:tracePt t="230701" x="1258888" y="4278313"/>
          <p14:tracePt t="230909" x="1268413" y="4278313"/>
          <p14:tracePt t="230918" x="1276350" y="4278313"/>
          <p14:tracePt t="230930" x="1295400" y="4278313"/>
          <p14:tracePt t="230944" x="1312863" y="4278313"/>
          <p14:tracePt t="230962" x="1366838" y="4278313"/>
          <p14:tracePt t="230977" x="1419225" y="4278313"/>
          <p14:tracePt t="230994" x="1473200" y="4278313"/>
          <p14:tracePt t="231011" x="1527175" y="4278313"/>
          <p14:tracePt t="231029" x="1598613" y="4278313"/>
          <p14:tracePt t="231047" x="1643063" y="4278313"/>
          <p14:tracePt t="231063" x="1687513" y="4278313"/>
          <p14:tracePt t="231079" x="1731963" y="4259263"/>
          <p14:tracePt t="231096" x="1768475" y="4259263"/>
          <p14:tracePt t="231112" x="1812925" y="4259263"/>
          <p14:tracePt t="231130" x="1884363" y="4259263"/>
          <p14:tracePt t="231146" x="1928813" y="4259263"/>
          <p14:tracePt t="231162" x="1938338" y="4259263"/>
          <p14:tracePt t="231677" x="1928813" y="4259263"/>
          <p14:tracePt t="231869" x="1919288" y="4259263"/>
          <p14:tracePt t="231885" x="1911350" y="4259263"/>
          <p14:tracePt t="231953" x="1901825" y="4259263"/>
          <p14:tracePt t="232023" x="1893888" y="4259263"/>
          <p14:tracePt t="232053" x="1874838" y="4259263"/>
          <p14:tracePt t="232169" x="1866900" y="4259263"/>
          <p14:tracePt t="232229" x="1857375" y="4259263"/>
          <p14:tracePt t="232278" x="1847850" y="4259263"/>
          <p14:tracePt t="232328" x="1839913" y="4259263"/>
          <p14:tracePt t="232353" x="1830388" y="4259263"/>
          <p14:tracePt t="232377" x="1822450" y="4259263"/>
          <p14:tracePt t="232385" x="1803400" y="4259263"/>
          <p14:tracePt t="232429" x="1795463" y="4259263"/>
          <p14:tracePt t="232445" x="1785938" y="4259263"/>
          <p14:tracePt t="232461" x="1776413" y="4259263"/>
          <p14:tracePt t="232483" x="1768475" y="4259263"/>
          <p14:tracePt t="232513" x="1758950" y="4259263"/>
          <p14:tracePt t="232522" x="1751013" y="4259263"/>
          <p14:tracePt t="232530" x="1731963" y="4259263"/>
          <p14:tracePt t="232546" x="1704975" y="4259263"/>
          <p14:tracePt t="232562" x="1670050" y="4259263"/>
          <p14:tracePt t="232579" x="1598613" y="4259263"/>
          <p14:tracePt t="232596" x="1536700" y="4268788"/>
          <p14:tracePt t="232613" x="1401763" y="4259263"/>
          <p14:tracePt t="232630" x="1330325" y="4259263"/>
          <p14:tracePt t="232646" x="1231900" y="4259263"/>
          <p14:tracePt t="232662" x="1169988" y="4259263"/>
          <p14:tracePt t="232679" x="1143000" y="4278313"/>
          <p14:tracePt t="232696" x="1108075" y="4286250"/>
          <p14:tracePt t="232712" x="1054100" y="4295775"/>
          <p14:tracePt t="232728" x="1027113" y="4295775"/>
          <p14:tracePt t="232745" x="973138" y="4295775"/>
          <p14:tracePt t="232761" x="893763" y="4295775"/>
          <p14:tracePt t="232778" x="830263" y="4295775"/>
          <p14:tracePt t="232795" x="768350" y="4295775"/>
          <p14:tracePt t="232811" x="696913" y="4295775"/>
          <p14:tracePt t="232828" x="581025" y="4278313"/>
          <p14:tracePt t="232844" x="544513" y="4278313"/>
          <p14:tracePt t="232861" x="500063" y="4278313"/>
          <p14:tracePt t="232877" x="455613" y="4278313"/>
          <p14:tracePt t="232894" x="393700" y="4286250"/>
          <p14:tracePt t="232911" x="330200" y="4286250"/>
          <p14:tracePt t="232927" x="268288" y="4278313"/>
          <p14:tracePt t="232944" x="187325" y="4278313"/>
          <p14:tracePt t="232961" x="160338" y="4278313"/>
          <p14:tracePt t="232977" x="142875" y="4278313"/>
          <p14:tracePt t="233020" x="133350" y="4278313"/>
          <p14:tracePt t="233051" x="115888" y="4295775"/>
          <p14:tracePt t="233067" x="115888" y="4305300"/>
          <p14:tracePt t="233076" x="115888" y="4313238"/>
          <p14:tracePt t="233089" x="115888" y="4322763"/>
          <p14:tracePt t="233098" x="115888" y="4340225"/>
          <p14:tracePt t="233113" x="115888" y="4367213"/>
          <p14:tracePt t="233128" x="115888" y="4376738"/>
          <p14:tracePt t="233145" x="125413" y="4394200"/>
          <p14:tracePt t="233162" x="133350" y="4402138"/>
          <p14:tracePt t="233179" x="152400" y="4411663"/>
          <p14:tracePt t="233197" x="204788" y="4429125"/>
          <p14:tracePt t="233213" x="268288" y="4429125"/>
          <p14:tracePt t="233230" x="339725" y="4438650"/>
          <p14:tracePt t="233246" x="438150" y="4438650"/>
          <p14:tracePt t="233262" x="500063" y="4438650"/>
          <p14:tracePt t="233279" x="561975" y="4429125"/>
          <p14:tracePt t="233297" x="633413" y="4411663"/>
          <p14:tracePt t="233313" x="696913" y="4411663"/>
          <p14:tracePt t="233330" x="750888" y="4411663"/>
          <p14:tracePt t="233346" x="768350" y="4402138"/>
          <p14:tracePt t="233367" x="776288" y="4402138"/>
          <p14:tracePt t="233379" x="776288" y="4384675"/>
          <p14:tracePt t="233396" x="785813" y="4376738"/>
          <p14:tracePt t="233413" x="785813" y="4367213"/>
          <p14:tracePt t="233429" x="785813" y="4357688"/>
          <p14:tracePt t="233446" x="785813" y="4322763"/>
          <p14:tracePt t="233463" x="758825" y="4305300"/>
          <p14:tracePt t="233479" x="731838" y="4286250"/>
          <p14:tracePt t="233497" x="660400" y="4259263"/>
          <p14:tracePt t="233513" x="598488" y="4251325"/>
          <p14:tracePt t="233530" x="581025" y="4251325"/>
          <p14:tracePt t="233546" x="517525" y="4251325"/>
          <p14:tracePt t="233562" x="482600" y="4251325"/>
          <p14:tracePt t="233579" x="455613" y="4259263"/>
          <p14:tracePt t="233597" x="411163" y="4259263"/>
          <p14:tracePt t="233613" x="393700" y="4278313"/>
          <p14:tracePt t="233629" x="384175" y="4278313"/>
          <p14:tracePt t="233646" x="357188" y="4278313"/>
          <p14:tracePt t="233662" x="357188" y="4286250"/>
          <p14:tracePt t="233706" x="347663" y="4286250"/>
          <p14:tracePt t="233716" x="347663" y="4295775"/>
          <p14:tracePt t="233729" x="339725" y="4313238"/>
          <p14:tracePt t="233746" x="330200" y="4349750"/>
          <p14:tracePt t="233763" x="330200" y="4384675"/>
          <p14:tracePt t="233781" x="322263" y="4411663"/>
          <p14:tracePt t="233796" x="322263" y="4448175"/>
          <p14:tracePt t="233814" x="322263" y="4465638"/>
          <p14:tracePt t="233828" x="330200" y="4473575"/>
          <p14:tracePt t="233844" x="347663" y="4473575"/>
          <p14:tracePt t="233861" x="357188" y="4473575"/>
          <p14:tracePt t="233878" x="384175" y="4473575"/>
          <p14:tracePt t="233894" x="411163" y="4483100"/>
          <p14:tracePt t="233912" x="438150" y="4483100"/>
          <p14:tracePt t="233929" x="509588" y="4483100"/>
          <p14:tracePt t="233946" x="554038" y="4483100"/>
          <p14:tracePt t="233962" x="625475" y="4483100"/>
          <p14:tracePt t="233979" x="679450" y="4483100"/>
          <p14:tracePt t="233997" x="731838" y="4456113"/>
          <p14:tracePt t="234013" x="741363" y="4448175"/>
          <p14:tracePt t="234030" x="785813" y="4429125"/>
          <p14:tracePt t="234046" x="812800" y="4402138"/>
          <p14:tracePt t="234063" x="822325" y="4384675"/>
          <p14:tracePt t="234079" x="822325" y="4376738"/>
          <p14:tracePt t="234096" x="822325" y="4322763"/>
          <p14:tracePt t="234113" x="822325" y="4286250"/>
          <p14:tracePt t="234129" x="812800" y="4268788"/>
          <p14:tracePt t="234146" x="803275" y="4268788"/>
          <p14:tracePt t="234165" x="795338" y="4268788"/>
          <p14:tracePt t="234189" x="785813" y="4268788"/>
          <p14:tracePt t="234198" x="776288" y="4268788"/>
          <p14:tracePt t="234213" x="758825" y="4268788"/>
          <p14:tracePt t="234235" x="750888" y="4268788"/>
          <p14:tracePt t="234246" x="731838" y="4268788"/>
          <p14:tracePt t="234265" x="723900" y="4268788"/>
          <p14:tracePt t="234303" x="714375" y="4268788"/>
          <p14:tracePt t="234404" x="704850" y="4268788"/>
          <p14:tracePt t="234433" x="696913" y="4268788"/>
          <p14:tracePt t="234457" x="696913" y="4278313"/>
          <p14:tracePt t="234487" x="687388" y="4278313"/>
          <p14:tracePt t="234496" x="687388" y="4286250"/>
          <p14:tracePt t="234513" x="679450" y="4286250"/>
          <p14:tracePt t="234533" x="679450" y="4295775"/>
          <p14:tracePt t="234549" x="660400" y="4305300"/>
          <p14:tracePt t="234565" x="660400" y="4313238"/>
          <p14:tracePt t="234603" x="660400" y="4330700"/>
          <p14:tracePt t="234626" x="652463" y="4330700"/>
          <p14:tracePt t="234641" x="642938" y="4340225"/>
          <p14:tracePt t="234711" x="642938" y="4349750"/>
          <p14:tracePt t="234741" x="633413" y="4349750"/>
          <p14:tracePt t="234880" x="633413" y="4357688"/>
          <p14:tracePt t="235063" x="642938" y="4357688"/>
          <p14:tracePt t="235072" x="652463" y="4367213"/>
          <p14:tracePt t="235081" x="669925" y="4367213"/>
          <p14:tracePt t="235097" x="723900" y="4367213"/>
          <p14:tracePt t="235112" x="803275" y="4367213"/>
          <p14:tracePt t="235128" x="893763" y="4367213"/>
          <p14:tracePt t="235146" x="973138" y="4349750"/>
          <p14:tracePt t="235164" x="1098550" y="4340225"/>
          <p14:tracePt t="235180" x="1196975" y="4340225"/>
          <p14:tracePt t="235196" x="1303338" y="4340225"/>
          <p14:tracePt t="235212" x="1374775" y="4340225"/>
          <p14:tracePt t="235229" x="1419225" y="4340225"/>
          <p14:tracePt t="235246" x="1446213" y="4340225"/>
          <p14:tracePt t="235264" x="1473200" y="4340225"/>
          <p14:tracePt t="235281" x="1482725" y="4313238"/>
          <p14:tracePt t="235297" x="1482725" y="4286250"/>
          <p14:tracePt t="235313" x="1482725" y="4278313"/>
          <p14:tracePt t="235685" x="1482725" y="4259263"/>
          <p14:tracePt t="235726" x="1482725" y="4268788"/>
          <p14:tracePt t="235739" x="1482725" y="4278313"/>
          <p14:tracePt t="236478" x="1473200" y="4278313"/>
          <p14:tracePt t="236486" x="1465263" y="4278313"/>
          <p14:tracePt t="236500" x="1455738" y="4278313"/>
          <p14:tracePt t="236513" x="1446213" y="4278313"/>
          <p14:tracePt t="236529" x="1438275" y="4278313"/>
          <p14:tracePt t="236547" x="1411288" y="4286250"/>
          <p14:tracePt t="236563" x="1393825" y="4286250"/>
          <p14:tracePt t="236580" x="1384300" y="4286250"/>
          <p14:tracePt t="236596" x="1384300" y="4295775"/>
          <p14:tracePt t="236616" x="1374775" y="4295775"/>
          <p14:tracePt t="236640" x="1374775" y="4305300"/>
          <p14:tracePt t="236654" x="1366838" y="4305300"/>
          <p14:tracePt t="236700" x="1357313" y="4305300"/>
          <p14:tracePt t="236724" x="1339850" y="4305300"/>
          <p14:tracePt t="236770" x="1330325" y="4305300"/>
          <p14:tracePt t="236786" x="1322388" y="4313238"/>
          <p14:tracePt t="236796" x="1312863" y="4313238"/>
          <p14:tracePt t="236813" x="1268413" y="4313238"/>
          <p14:tracePt t="236829" x="1231900" y="4330700"/>
          <p14:tracePt t="236847" x="1152525" y="4330700"/>
          <p14:tracePt t="236863" x="1125538" y="4330700"/>
          <p14:tracePt t="236879" x="1062038" y="4330700"/>
          <p14:tracePt t="236896" x="973138" y="4322763"/>
          <p14:tracePt t="236913" x="911225" y="4322763"/>
          <p14:tracePt t="236930" x="822325" y="4295775"/>
          <p14:tracePt t="236947" x="803275" y="4295775"/>
          <p14:tracePt t="236963" x="795338" y="4295775"/>
          <p14:tracePt t="236984" x="785813" y="4295775"/>
          <p14:tracePt t="237008" x="768350" y="4295775"/>
          <p14:tracePt t="237031" x="758825" y="4295775"/>
          <p14:tracePt t="237054" x="750888" y="4295775"/>
          <p14:tracePt t="237063" x="741363" y="4295775"/>
          <p14:tracePt t="237080" x="731838" y="4295775"/>
          <p14:tracePt t="237108" x="723900" y="4295775"/>
          <p14:tracePt t="237117" x="714375" y="4295775"/>
          <p14:tracePt t="237130" x="696913" y="4295775"/>
          <p14:tracePt t="237147" x="687388" y="4295775"/>
          <p14:tracePt t="237163" x="679450" y="4295775"/>
          <p14:tracePt t="237180" x="652463" y="4295775"/>
          <p14:tracePt t="237196" x="625475" y="4313238"/>
          <p14:tracePt t="237213" x="608013" y="4313238"/>
          <p14:tracePt t="237230" x="588963" y="4313238"/>
          <p14:tracePt t="237292" x="581025" y="4313238"/>
          <p14:tracePt t="237322" x="571500" y="4313238"/>
          <p14:tracePt t="238022" x="598488" y="4313238"/>
          <p14:tracePt t="238032" x="615950" y="4313238"/>
          <p14:tracePt t="238046" x="679450" y="4313238"/>
          <p14:tracePt t="238064" x="714375" y="4313238"/>
          <p14:tracePt t="238080" x="785813" y="4313238"/>
          <p14:tracePt t="238098" x="857250" y="4322763"/>
          <p14:tracePt t="238114" x="946150" y="4330700"/>
          <p14:tracePt t="238130" x="1027113" y="4349750"/>
          <p14:tracePt t="238146" x="1089025" y="4349750"/>
          <p14:tracePt t="238163" x="1133475" y="4349750"/>
          <p14:tracePt t="238179" x="1179513" y="4349750"/>
          <p14:tracePt t="238196" x="1214438" y="4349750"/>
          <p14:tracePt t="238214" x="1241425" y="4349750"/>
          <p14:tracePt t="238230" x="1276350" y="4349750"/>
          <p14:tracePt t="238246" x="1285875" y="4349750"/>
          <p14:tracePt t="238263" x="1322388" y="4349750"/>
          <p14:tracePt t="238280" x="1330325" y="4349750"/>
          <p14:tracePt t="238682" x="1312863" y="4349750"/>
          <p14:tracePt t="238698" x="1303338" y="4349750"/>
          <p14:tracePt t="238790" x="1295400" y="4349750"/>
          <p14:tracePt t="238806" x="1295400" y="4340225"/>
          <p14:tracePt t="238815" x="1285875" y="4330700"/>
          <p14:tracePt t="238830" x="1285875" y="4313238"/>
          <p14:tracePt t="238851" x="1276350" y="4305300"/>
          <p14:tracePt t="238928" x="1276350" y="4295775"/>
          <p14:tracePt t="238990" x="1276350" y="4286250"/>
          <p14:tracePt t="239073" x="1276350" y="4278313"/>
          <p14:tracePt t="239081" x="1276350" y="4268788"/>
          <p14:tracePt t="239220" x="1276350" y="4259263"/>
          <p14:tracePt t="239229" x="1276350" y="4241800"/>
          <p14:tracePt t="239350" x="1285875" y="4233863"/>
          <p14:tracePt t="239382" x="1295400" y="4233863"/>
          <p14:tracePt t="239391" x="1303338" y="4233863"/>
          <p14:tracePt t="239412" x="1303338" y="4224338"/>
          <p14:tracePt t="239428" x="1322388" y="4224338"/>
          <p14:tracePt t="239442" x="1330325" y="4224338"/>
          <p14:tracePt t="239474" x="1339850" y="4224338"/>
          <p14:tracePt t="239488" x="1347788" y="4224338"/>
          <p14:tracePt t="239497" x="1357313" y="4224338"/>
          <p14:tracePt t="239514" x="1366838" y="4224338"/>
          <p14:tracePt t="239531" x="1393825" y="4224338"/>
          <p14:tracePt t="239547" x="1401763" y="4224338"/>
          <p14:tracePt t="239563" x="1428750" y="4224338"/>
          <p14:tracePt t="239581" x="1438275" y="4233863"/>
          <p14:tracePt t="239597" x="1446213" y="4233863"/>
          <p14:tracePt t="239614" x="1446213" y="4251325"/>
          <p14:tracePt t="239630" x="1446213" y="4268788"/>
          <p14:tracePt t="239646" x="1446213" y="4286250"/>
          <p14:tracePt t="239663" x="1465263" y="4295775"/>
          <p14:tracePt t="239680" x="1465263" y="4305300"/>
          <p14:tracePt t="239766" x="1473200" y="4305300"/>
          <p14:tracePt t="239826" x="1509713" y="4305300"/>
          <p14:tracePt t="239835" x="1527175" y="4305300"/>
          <p14:tracePt t="239847" x="1554163" y="4305300"/>
          <p14:tracePt t="239865" x="1608138" y="4305300"/>
          <p14:tracePt t="239880" x="1616075" y="4305300"/>
          <p14:tracePt t="239964" x="1625600" y="4322763"/>
          <p14:tracePt t="239980" x="1625600" y="4330700"/>
          <p14:tracePt t="239996" x="1625600" y="4340225"/>
          <p14:tracePt t="240010" x="1625600" y="4357688"/>
          <p14:tracePt t="240026" x="1625600" y="4367213"/>
          <p14:tracePt t="240142" x="1633538" y="4367213"/>
          <p14:tracePt t="240150" x="1633538" y="4357688"/>
          <p14:tracePt t="240162" x="1660525" y="4349750"/>
          <p14:tracePt t="240180" x="1679575" y="4330700"/>
          <p14:tracePt t="240196" x="1679575" y="4313238"/>
          <p14:tracePt t="240212" x="1697038" y="4313238"/>
          <p14:tracePt t="240229" x="1724025" y="4313238"/>
          <p14:tracePt t="240245" x="1768475" y="4313238"/>
          <p14:tracePt t="240262" x="1795463" y="4313238"/>
          <p14:tracePt t="240281" x="1857375" y="4313238"/>
          <p14:tracePt t="240297" x="1874838" y="4313238"/>
          <p14:tracePt t="240345" x="1884363" y="4313238"/>
          <p14:tracePt t="240354" x="1893888" y="4313238"/>
          <p14:tracePt t="240364" x="1911350" y="4330700"/>
          <p14:tracePt t="240381" x="1919288" y="4340225"/>
          <p14:tracePt t="240402" x="1919288" y="4349750"/>
          <p14:tracePt t="240413" x="1938338" y="4349750"/>
          <p14:tracePt t="240430" x="1938338" y="4357688"/>
          <p14:tracePt t="240447" x="1946275" y="4367213"/>
          <p14:tracePt t="241225" x="1946275" y="4357688"/>
          <p14:tracePt t="241241" x="1955800" y="4357688"/>
          <p14:tracePt t="243483" x="1928813" y="4349750"/>
          <p14:tracePt t="243492" x="1919288" y="4349750"/>
          <p14:tracePt t="243500" x="1911350" y="4340225"/>
          <p14:tracePt t="243515" x="1893888" y="4340225"/>
          <p14:tracePt t="243531" x="1884363" y="4340225"/>
          <p14:tracePt t="243547" x="1866900" y="4340225"/>
          <p14:tracePt t="243569" x="1857375" y="4340225"/>
          <p14:tracePt t="243592" x="1847850" y="4340225"/>
          <p14:tracePt t="243615" x="1847850" y="4322763"/>
          <p14:tracePt t="243629" x="1839913" y="4322763"/>
          <p14:tracePt t="243638" x="1830388" y="4322763"/>
          <p14:tracePt t="243653" x="1822450" y="4322763"/>
          <p14:tracePt t="243664" x="1812925" y="4322763"/>
          <p14:tracePt t="243680" x="1758950" y="4330700"/>
          <p14:tracePt t="243697" x="1687513" y="4340225"/>
          <p14:tracePt t="243714" x="1589088" y="4340225"/>
          <p14:tracePt t="243731" x="1562100" y="4349750"/>
          <p14:tracePt t="243747" x="1527175" y="4349750"/>
          <p14:tracePt t="243764" x="1465263" y="4349750"/>
          <p14:tracePt t="243781" x="1446213" y="4349750"/>
          <p14:tracePt t="243797" x="1419225" y="4349750"/>
          <p14:tracePt t="243814" x="1401763" y="4330700"/>
          <p14:tracePt t="243831" x="1393825" y="4330700"/>
          <p14:tracePt t="243848" x="1374775" y="4330700"/>
          <p14:tracePt t="243864" x="1366838" y="4330700"/>
          <p14:tracePt t="243880" x="1322388" y="4330700"/>
          <p14:tracePt t="243897" x="1295400" y="4330700"/>
          <p14:tracePt t="243914" x="1285875" y="4330700"/>
          <p14:tracePt t="243937" x="1276350" y="4330700"/>
          <p14:tracePt t="244007" x="1268413" y="4330700"/>
          <p14:tracePt t="244016" x="1241425" y="4330700"/>
          <p14:tracePt t="244031" x="1231900" y="4330700"/>
          <p14:tracePt t="244047" x="1204913" y="4305300"/>
          <p14:tracePt t="244064" x="1179513" y="4268788"/>
          <p14:tracePt t="244081" x="1160463" y="4251325"/>
          <p14:tracePt t="244097" x="1160463" y="4233863"/>
          <p14:tracePt t="244114" x="1152525" y="4233863"/>
          <p14:tracePt t="244183" x="1152525" y="4224338"/>
          <p14:tracePt t="244251" x="1152525" y="4214813"/>
          <p14:tracePt t="244284" x="1152525" y="4206875"/>
          <p14:tracePt t="244328" x="1152525" y="4187825"/>
          <p14:tracePt t="244342" x="1160463" y="4187825"/>
          <p14:tracePt t="244389" x="1169988" y="4187825"/>
          <p14:tracePt t="244398" x="1179513" y="4187825"/>
          <p14:tracePt t="244415" x="1187450" y="4187825"/>
          <p14:tracePt t="244430" x="1214438" y="4179888"/>
          <p14:tracePt t="244447" x="1214438" y="4170363"/>
          <p14:tracePt t="244464" x="1223963" y="4162425"/>
          <p14:tracePt t="244480" x="1241425" y="4152900"/>
          <p14:tracePt t="244498" x="1276350" y="4152900"/>
          <p14:tracePt t="244514" x="1303338" y="4143375"/>
          <p14:tracePt t="244531" x="1347788" y="4143375"/>
          <p14:tracePt t="244547" x="1384300" y="4143375"/>
          <p14:tracePt t="244564" x="1428750" y="4143375"/>
          <p14:tracePt t="244580" x="1465263" y="4143375"/>
          <p14:tracePt t="244597" x="1482725" y="4143375"/>
          <p14:tracePt t="244614" x="1490663" y="4143375"/>
          <p14:tracePt t="244630" x="1517650" y="4143375"/>
          <p14:tracePt t="244647" x="1536700" y="4143375"/>
          <p14:tracePt t="244664" x="1544638" y="4143375"/>
          <p14:tracePt t="244697" x="1571625" y="4143375"/>
          <p14:tracePt t="244706" x="1589088" y="4143375"/>
          <p14:tracePt t="244715" x="1598613" y="4143375"/>
          <p14:tracePt t="244731" x="1633538" y="4143375"/>
          <p14:tracePt t="244747" x="1670050" y="4152900"/>
          <p14:tracePt t="244764" x="1687513" y="4152900"/>
          <p14:tracePt t="244782" x="1714500" y="4152900"/>
          <p14:tracePt t="244798" x="1741488" y="4152900"/>
          <p14:tracePt t="244814" x="1776413" y="4152900"/>
          <p14:tracePt t="244831" x="1785938" y="4152900"/>
          <p14:tracePt t="244848" x="1795463" y="4152900"/>
          <p14:tracePt t="244864" x="1803400" y="4152900"/>
          <p14:tracePt t="244913" x="1812925" y="4152900"/>
          <p14:tracePt t="245027" x="1812925" y="4162425"/>
          <p14:tracePt t="245051" x="1812925" y="4170363"/>
          <p14:tracePt t="245074" x="1822450" y="4187825"/>
          <p14:tracePt t="245089" x="1822450" y="4197350"/>
          <p14:tracePt t="245098" x="1822450" y="4206875"/>
          <p14:tracePt t="245114" x="1822450" y="4224338"/>
          <p14:tracePt t="245131" x="1822450" y="4241800"/>
          <p14:tracePt t="245147" x="1822450" y="4268788"/>
          <p14:tracePt t="245165" x="1822450" y="4278313"/>
          <p14:tracePt t="245182" x="1830388" y="4278313"/>
          <p14:tracePt t="245198" x="1830388" y="4286250"/>
          <p14:tracePt t="245214" x="1830388" y="4295775"/>
          <p14:tracePt t="245243" x="1830388" y="4305300"/>
          <p14:tracePt t="245319" x="1830388" y="4313238"/>
          <p14:tracePt t="245335" x="1830388" y="4330700"/>
          <p14:tracePt t="245349" x="1830388" y="4340225"/>
          <p14:tracePt t="245403" x="1830388" y="4349750"/>
          <p14:tracePt t="245419" x="1830388" y="4357688"/>
          <p14:tracePt t="245435" x="1830388" y="4367213"/>
          <p14:tracePt t="245447" x="1822450" y="4367213"/>
          <p14:tracePt t="245465" x="1812925" y="4384675"/>
          <p14:tracePt t="245481" x="1803400" y="4384675"/>
          <p14:tracePt t="245611" x="1795463" y="4402138"/>
          <p14:tracePt t="245649" x="1785938" y="4402138"/>
          <p14:tracePt t="245659" x="1768475" y="4402138"/>
          <p14:tracePt t="245674" x="1758950" y="4402138"/>
          <p14:tracePt t="245682" x="1751013" y="4402138"/>
          <p14:tracePt t="245697" x="1731963" y="4402138"/>
          <p14:tracePt t="245714" x="1697038" y="4402138"/>
          <p14:tracePt t="245730" x="1687513" y="4394200"/>
          <p14:tracePt t="245747" x="1670050" y="4394200"/>
          <p14:tracePt t="245765" x="1633538" y="4394200"/>
          <p14:tracePt t="245781" x="1625600" y="4394200"/>
          <p14:tracePt t="245797" x="1608138" y="4394200"/>
          <p14:tracePt t="245814" x="1581150" y="4394200"/>
          <p14:tracePt t="245830" x="1571625" y="4394200"/>
          <p14:tracePt t="245849" x="1562100" y="4394200"/>
          <p14:tracePt t="245865" x="1544638" y="4402138"/>
          <p14:tracePt t="245880" x="1527175" y="4411663"/>
          <p14:tracePt t="245897" x="1517650" y="4411663"/>
          <p14:tracePt t="245914" x="1490663" y="4411663"/>
          <p14:tracePt t="245931" x="1482725" y="4411663"/>
          <p14:tracePt t="245947" x="1465263" y="4411663"/>
          <p14:tracePt t="245965" x="1446213" y="4394200"/>
          <p14:tracePt t="245987" x="1428750" y="4394200"/>
          <p14:tracePt t="246011" x="1419225" y="4394200"/>
          <p14:tracePt t="246020" x="1411288" y="4394200"/>
          <p14:tracePt t="246031" x="1401763" y="4394200"/>
          <p14:tracePt t="246047" x="1384300" y="4384675"/>
          <p14:tracePt t="246065" x="1347788" y="4384675"/>
          <p14:tracePt t="246081" x="1339850" y="4384675"/>
          <p14:tracePt t="246097" x="1312863" y="4384675"/>
          <p14:tracePt t="246114" x="1276350" y="4384675"/>
          <p14:tracePt t="246131" x="1241425" y="4384675"/>
          <p14:tracePt t="246148" x="1223963" y="4384675"/>
          <p14:tracePt t="246165" x="1204913" y="4376738"/>
          <p14:tracePt t="246181" x="1187450" y="4376738"/>
          <p14:tracePt t="246341" x="1187450" y="4367213"/>
          <p14:tracePt t="246357" x="1187450" y="4357688"/>
          <p14:tracePt t="246371" x="1179513" y="4349750"/>
          <p14:tracePt t="246479" x="1179513" y="4340225"/>
          <p14:tracePt t="246495" x="1179513" y="4322763"/>
          <p14:tracePt t="246509" x="1179513" y="4313238"/>
          <p14:tracePt t="246526" x="1179513" y="4305300"/>
          <p14:tracePt t="246541" x="1169988" y="4295775"/>
          <p14:tracePt t="246550" x="1169988" y="4286250"/>
          <p14:tracePt t="246580" x="1169988" y="4278313"/>
          <p14:tracePt t="246588" x="1169988" y="4268788"/>
          <p14:tracePt t="246598" x="1169988" y="4251325"/>
          <p14:tracePt t="246614" x="1169988" y="4233863"/>
          <p14:tracePt t="246631" x="1169988" y="4214813"/>
          <p14:tracePt t="246648" x="1169988" y="4206875"/>
          <p14:tracePt t="246718" x="1169988" y="4187825"/>
          <p14:tracePt t="246755" x="1196975" y="4187825"/>
          <p14:tracePt t="246785" x="1204913" y="4187825"/>
          <p14:tracePt t="246801" x="1214438" y="4187825"/>
          <p14:tracePt t="246811" x="1223963" y="4187825"/>
          <p14:tracePt t="246831" x="1241425" y="4187825"/>
          <p14:tracePt t="246847" x="1250950" y="4187825"/>
          <p14:tracePt t="246863" x="1268413" y="4187825"/>
          <p14:tracePt t="246947" x="1276350" y="4187825"/>
          <p14:tracePt t="247047" x="1250950" y="4187825"/>
          <p14:tracePt t="247055" x="1231900" y="4187825"/>
          <p14:tracePt t="247064" x="1204913" y="4187825"/>
          <p14:tracePt t="247080" x="1187450" y="4187825"/>
          <p14:tracePt t="247096" x="1160463" y="4187825"/>
          <p14:tracePt t="247113" x="1143000" y="4187825"/>
          <p14:tracePt t="247130" x="1133475" y="4187825"/>
          <p14:tracePt t="247163" x="1116013" y="4187825"/>
          <p14:tracePt t="247172" x="1108075" y="4187825"/>
          <p14:tracePt t="247181" x="1089025" y="4197350"/>
          <p14:tracePt t="247197" x="1054100" y="4197350"/>
          <p14:tracePt t="247215" x="1000125" y="4206875"/>
          <p14:tracePt t="247232" x="973138" y="4214813"/>
          <p14:tracePt t="247248" x="955675" y="4224338"/>
          <p14:tracePt t="247265" x="911225" y="4224338"/>
          <p14:tracePt t="247281" x="866775" y="4224338"/>
          <p14:tracePt t="247298" x="839788" y="4224338"/>
          <p14:tracePt t="247314" x="795338" y="4224338"/>
          <p14:tracePt t="247332" x="758825" y="4233863"/>
          <p14:tracePt t="247350" x="741363" y="4241800"/>
          <p14:tracePt t="247365" x="731838" y="4241800"/>
          <p14:tracePt t="247381" x="714375" y="4241800"/>
          <p14:tracePt t="247464" x="723900" y="4241800"/>
          <p14:tracePt t="247486" x="731838" y="4241800"/>
          <p14:tracePt t="247494" x="750888" y="4241800"/>
          <p14:tracePt t="247503" x="758825" y="4241800"/>
          <p14:tracePt t="247515" x="857250" y="4241800"/>
          <p14:tracePt t="247532" x="955675" y="4241800"/>
          <p14:tracePt t="247548" x="1062038" y="4241800"/>
          <p14:tracePt t="247564" x="1187450" y="4214813"/>
          <p14:tracePt t="247581" x="1419225" y="4197350"/>
          <p14:tracePt t="247597" x="1633538" y="4197350"/>
          <p14:tracePt t="247615" x="1847850" y="4197350"/>
          <p14:tracePt t="247632" x="1965325" y="4197350"/>
          <p14:tracePt t="247649" x="2089150" y="4197350"/>
          <p14:tracePt t="247664" x="2170113" y="4197350"/>
          <p14:tracePt t="247681" x="2251075" y="4187825"/>
          <p14:tracePt t="247697" x="2295525" y="4187825"/>
          <p14:tracePt t="247716" x="2366963" y="4187825"/>
          <p14:tracePt t="247732" x="2393950" y="4187825"/>
          <p14:tracePt t="247747" x="2419350" y="4187825"/>
          <p14:tracePt t="247764" x="2428875" y="4187825"/>
          <p14:tracePt t="247782" x="2438400" y="4187825"/>
          <p14:tracePt t="248746" x="2428875" y="4187825"/>
          <p14:tracePt t="248755" x="2419350" y="4187825"/>
          <p14:tracePt t="248764" x="2411413" y="4187825"/>
          <p14:tracePt t="248782" x="2393950" y="4187825"/>
          <p14:tracePt t="248798" x="2384425" y="4197350"/>
          <p14:tracePt t="248815" x="2374900" y="4197350"/>
          <p14:tracePt t="248830" x="2366963" y="4197350"/>
          <p14:tracePt t="248900" x="2357438" y="4206875"/>
          <p14:tracePt t="249190" x="2347913" y="4206875"/>
          <p14:tracePt t="249206" x="2347913" y="4214813"/>
          <p14:tracePt t="249215" x="2347913" y="4224338"/>
          <p14:tracePt t="249238" x="2347913" y="4233863"/>
          <p14:tracePt t="249248" x="2347913" y="4251325"/>
          <p14:tracePt t="249264" x="2357438" y="4251325"/>
          <p14:tracePt t="249282" x="2401888" y="4286250"/>
          <p14:tracePt t="249298" x="2438400" y="4340225"/>
          <p14:tracePt t="249315" x="2500313" y="4394200"/>
          <p14:tracePt t="249332" x="2536825" y="4429125"/>
          <p14:tracePt t="249349" x="2562225" y="4448175"/>
          <p14:tracePt t="249364" x="2571750" y="4473575"/>
          <p14:tracePt t="249381" x="2571750" y="4483100"/>
          <p14:tracePt t="249398" x="2581275" y="4500563"/>
          <p14:tracePt t="249415" x="2589213" y="4537075"/>
          <p14:tracePt t="249431" x="2598738" y="4554538"/>
          <p14:tracePt t="249447" x="2616200" y="4598988"/>
          <p14:tracePt t="249464" x="2633663" y="4635500"/>
          <p14:tracePt t="249482" x="2643188" y="4679950"/>
          <p14:tracePt t="249499" x="2643188" y="4697413"/>
          <p14:tracePt t="249515" x="2643188" y="4706938"/>
          <p14:tracePt t="249532" x="2652713" y="4714875"/>
          <p14:tracePt t="249547" x="2670175" y="4751388"/>
          <p14:tracePt t="249564" x="2679700" y="4778375"/>
          <p14:tracePt t="249581" x="2687638" y="4813300"/>
          <p14:tracePt t="249598" x="2687638" y="4822825"/>
          <p14:tracePt t="249706" x="2687638" y="4813300"/>
          <p14:tracePt t="249715" x="2687638" y="4795838"/>
          <p14:tracePt t="249731" x="2687638" y="4759325"/>
          <p14:tracePt t="249748" x="2670175" y="4697413"/>
          <p14:tracePt t="249766" x="2652713" y="4625975"/>
          <p14:tracePt t="249782" x="2633663" y="4598988"/>
          <p14:tracePt t="249798" x="2616200" y="4554538"/>
          <p14:tracePt t="249814" x="2598738" y="4545013"/>
          <p14:tracePt t="249830" x="2581275" y="4527550"/>
          <p14:tracePt t="249847" x="2562225" y="4519613"/>
          <p14:tracePt t="249863" x="2544763" y="4510088"/>
          <p14:tracePt t="249880" x="2517775" y="4483100"/>
          <p14:tracePt t="249897" x="2482850" y="4465638"/>
          <p14:tracePt t="249914" x="2446338" y="4438650"/>
          <p14:tracePt t="249930" x="2428875" y="4421188"/>
          <p14:tracePt t="249947" x="2401888" y="4411663"/>
          <p14:tracePt t="249966" x="2393950" y="4402138"/>
          <p14:tracePt t="249980" x="2384425" y="4402138"/>
          <p14:tracePt t="249996" x="2366963" y="4402138"/>
          <p14:tracePt t="250013" x="2357438" y="4402138"/>
          <p14:tracePt t="250031" x="2339975" y="4402138"/>
          <p14:tracePt t="250047" x="2330450" y="4402138"/>
          <p14:tracePt t="250064" x="2330450" y="4394200"/>
          <p14:tracePt t="250082" x="2322513" y="4394200"/>
          <p14:tracePt t="250120" x="2322513" y="4376738"/>
          <p14:tracePt t="250144" x="2322513" y="4367213"/>
          <p14:tracePt t="250212" x="2322513" y="4357688"/>
          <p14:tracePt t="250312" x="2312988" y="4357688"/>
          <p14:tracePt t="250490" x="2312988" y="4349750"/>
          <p14:tracePt t="250951" x="2312988" y="4340225"/>
          <p14:tracePt t="251702" x="2330450" y="4349750"/>
          <p14:tracePt t="251711" x="2347913" y="4376738"/>
          <p14:tracePt t="251722" x="2374900" y="4384675"/>
          <p14:tracePt t="251732" x="2419350" y="4411663"/>
          <p14:tracePt t="251748" x="2482850" y="4438650"/>
          <p14:tracePt t="251765" x="2616200" y="4483100"/>
          <p14:tracePt t="251782" x="2732088" y="4519613"/>
          <p14:tracePt t="251798" x="2813050" y="4581525"/>
          <p14:tracePt t="251816" x="2911475" y="4608513"/>
          <p14:tracePt t="251832" x="2946400" y="4616450"/>
          <p14:tracePt t="251850" x="3027363" y="4662488"/>
          <p14:tracePt t="251865" x="3081338" y="4687888"/>
          <p14:tracePt t="251882" x="3116263" y="4714875"/>
          <p14:tracePt t="251898" x="3187700" y="4741863"/>
          <p14:tracePt t="251915" x="3214688" y="4768850"/>
          <p14:tracePt t="251931" x="3259138" y="4768850"/>
          <p14:tracePt t="251949" x="3313113" y="4786313"/>
          <p14:tracePt t="251965" x="3340100" y="4786313"/>
          <p14:tracePt t="251982" x="3384550" y="4786313"/>
          <p14:tracePt t="251998" x="3429000" y="4805363"/>
          <p14:tracePt t="252015" x="3490913" y="4805363"/>
          <p14:tracePt t="252032" x="3500438" y="4805363"/>
          <p14:tracePt t="252049" x="3509963" y="4805363"/>
          <p14:tracePt t="252079" x="3517900" y="4805363"/>
          <p14:tracePt t="252102" x="3527425" y="4805363"/>
          <p14:tracePt t="252225" x="3429000" y="4805363"/>
          <p14:tracePt t="252234" x="3313113" y="4822825"/>
          <p14:tracePt t="252249" x="3133725" y="4840288"/>
          <p14:tracePt t="252265" x="2776538" y="4840288"/>
          <p14:tracePt t="252282" x="2465388" y="4830763"/>
          <p14:tracePt t="252298" x="2081213" y="4840288"/>
          <p14:tracePt t="252315" x="1704975" y="4840288"/>
          <p14:tracePt t="252332" x="1250950" y="4830763"/>
          <p14:tracePt t="252350" x="1081088" y="4830763"/>
          <p14:tracePt t="252365" x="1036638" y="4830763"/>
          <p14:tracePt t="252381" x="1009650" y="4830763"/>
          <p14:tracePt t="252470" x="990600" y="4830763"/>
          <p14:tracePt t="252487" x="965200" y="4830763"/>
          <p14:tracePt t="252495" x="946150" y="4830763"/>
          <p14:tracePt t="252504" x="893763" y="4830763"/>
          <p14:tracePt t="252515" x="857250" y="4849813"/>
          <p14:tracePt t="252533" x="750888" y="4840288"/>
          <p14:tracePt t="252549" x="687388" y="4849813"/>
          <p14:tracePt t="252565" x="625475" y="4849813"/>
          <p14:tracePt t="252581" x="554038" y="4840288"/>
          <p14:tracePt t="252598" x="527050" y="4840288"/>
          <p14:tracePt t="252615" x="500063" y="4822825"/>
          <p14:tracePt t="252631" x="490538" y="4822825"/>
          <p14:tracePt t="252649" x="482600" y="4813300"/>
          <p14:tracePt t="252695" x="482600" y="4805363"/>
          <p14:tracePt t="252725" x="482600" y="4795838"/>
          <p14:tracePt t="252749" x="490538" y="4778375"/>
          <p14:tracePt t="252763" x="509588" y="4778375"/>
          <p14:tracePt t="252771" x="536575" y="4778375"/>
          <p14:tracePt t="252782" x="571500" y="4778375"/>
          <p14:tracePt t="252798" x="679450" y="4778375"/>
          <p14:tracePt t="252816" x="928688" y="4751388"/>
          <p14:tracePt t="252833" x="1143000" y="4751388"/>
          <p14:tracePt t="252849" x="1438275" y="4778375"/>
          <p14:tracePt t="252865" x="1697038" y="4778375"/>
          <p14:tracePt t="252880" x="1919288" y="4778375"/>
          <p14:tracePt t="252897" x="2133600" y="4795838"/>
          <p14:tracePt t="252915" x="2303463" y="4795838"/>
          <p14:tracePt t="252933" x="2527300" y="4795838"/>
          <p14:tracePt t="252949" x="2633663" y="4795838"/>
          <p14:tracePt t="252965" x="2741613" y="4813300"/>
          <p14:tracePt t="252981" x="2847975" y="4813300"/>
          <p14:tracePt t="252998" x="2928938" y="4805363"/>
          <p14:tracePt t="253015" x="3017838" y="4805363"/>
          <p14:tracePt t="253033" x="3170238" y="4813300"/>
          <p14:tracePt t="253048" x="3214688" y="4813300"/>
          <p14:tracePt t="253065" x="3241675" y="4813300"/>
          <p14:tracePt t="253081" x="3286125" y="4813300"/>
          <p14:tracePt t="253098" x="3303588" y="4813300"/>
          <p14:tracePt t="253115" x="3330575" y="4813300"/>
          <p14:tracePt t="253132" x="3357563" y="4813300"/>
          <p14:tracePt t="253148" x="3367088" y="4813300"/>
          <p14:tracePt t="253165" x="3402013" y="4813300"/>
          <p14:tracePt t="253181" x="3429000" y="4813300"/>
          <p14:tracePt t="253198" x="3482975" y="4805363"/>
          <p14:tracePt t="253215" x="3490913" y="4805363"/>
          <p14:tracePt t="253231" x="3509963" y="4805363"/>
          <p14:tracePt t="253301" x="3517900" y="4795838"/>
          <p14:tracePt t="253310" x="3517900" y="4786313"/>
          <p14:tracePt t="253318" x="3517900" y="4768850"/>
          <p14:tracePt t="253333" x="3536950" y="4706938"/>
          <p14:tracePt t="253349" x="3536950" y="4670425"/>
          <p14:tracePt t="253365" x="3536950" y="4625975"/>
          <p14:tracePt t="253382" x="3527425" y="4591050"/>
          <p14:tracePt t="253398" x="3517900" y="4572000"/>
          <p14:tracePt t="253415" x="3509963" y="4564063"/>
          <p14:tracePt t="253432" x="3482975" y="4510088"/>
          <p14:tracePt t="253448" x="3473450" y="4483100"/>
          <p14:tracePt t="253465" x="3429000" y="4465638"/>
          <p14:tracePt t="253482" x="3375025" y="4448175"/>
          <p14:tracePt t="253498" x="3357563" y="4448175"/>
          <p14:tracePt t="253515" x="3340100" y="4448175"/>
          <p14:tracePt t="253532" x="3268663" y="4448175"/>
          <p14:tracePt t="253548" x="3251200" y="4448175"/>
          <p14:tracePt t="253565" x="3205163" y="4448175"/>
          <p14:tracePt t="253581" x="3170238" y="4448175"/>
          <p14:tracePt t="253598" x="3143250" y="4448175"/>
          <p14:tracePt t="253615" x="3125788" y="4448175"/>
          <p14:tracePt t="253631" x="3116263" y="4456113"/>
          <p14:tracePt t="253648" x="3098800" y="4456113"/>
          <p14:tracePt t="253665" x="3098800" y="4465638"/>
          <p14:tracePt t="253682" x="3089275" y="4465638"/>
          <p14:tracePt t="253698" x="3089275" y="4473575"/>
          <p14:tracePt t="253715" x="3089275" y="4492625"/>
          <p14:tracePt t="253732" x="3089275" y="4510088"/>
          <p14:tracePt t="253748" x="3089275" y="4537075"/>
          <p14:tracePt t="253765" x="3089275" y="4581525"/>
          <p14:tracePt t="253782" x="3108325" y="4616450"/>
          <p14:tracePt t="253798" x="3108325" y="4625975"/>
          <p14:tracePt t="253816" x="3133725" y="4670425"/>
          <p14:tracePt t="253832" x="3170238" y="4679950"/>
          <p14:tracePt t="253847" x="3179763" y="4687888"/>
          <p14:tracePt t="253865" x="3205163" y="4687888"/>
          <p14:tracePt t="253881" x="3232150" y="4697413"/>
          <p14:tracePt t="253899" x="3259138" y="4697413"/>
          <p14:tracePt t="253916" x="3313113" y="4697413"/>
          <p14:tracePt t="253931" x="3367088" y="4697413"/>
          <p14:tracePt t="253947" x="3455988" y="4697413"/>
          <p14:tracePt t="253964" x="3500438" y="4697413"/>
          <p14:tracePt t="253980" x="3517900" y="4714875"/>
          <p14:tracePt t="253997" x="3544888" y="4714875"/>
          <p14:tracePt t="254013" x="3581400" y="4714875"/>
          <p14:tracePt t="254030" x="3589338" y="4697413"/>
          <p14:tracePt t="254047" x="3598863" y="4687888"/>
          <p14:tracePt t="254063" x="3608388" y="4679950"/>
          <p14:tracePt t="254080" x="3608388" y="4670425"/>
          <p14:tracePt t="254097" x="3616325" y="4662488"/>
          <p14:tracePt t="254113" x="3616325" y="4635500"/>
          <p14:tracePt t="254130" x="3616325" y="4625975"/>
          <p14:tracePt t="254147" x="3616325" y="4616450"/>
          <p14:tracePt t="254163" x="3608388" y="4616450"/>
          <p14:tracePt t="254180" x="3598863" y="4616450"/>
          <p14:tracePt t="254196" x="3589338" y="4616450"/>
          <p14:tracePt t="254213" x="3562350" y="4608513"/>
          <p14:tracePt t="254230" x="3517900" y="4608513"/>
          <p14:tracePt t="254246" x="3500438" y="4608513"/>
          <p14:tracePt t="254263" x="3438525" y="4608513"/>
          <p14:tracePt t="254280" x="3394075" y="4635500"/>
          <p14:tracePt t="254296" x="3348038" y="4643438"/>
          <p14:tracePt t="254316" x="3276600" y="4643438"/>
          <p14:tracePt t="254383" x="3268663" y="4643438"/>
          <p14:tracePt t="254424" x="3259138" y="4643438"/>
          <p14:tracePt t="254439" x="3251200" y="4652963"/>
          <p14:tracePt t="254449" x="3241675" y="4652963"/>
          <p14:tracePt t="254464" x="3205163" y="4652963"/>
          <p14:tracePt t="254481" x="3116263" y="4652963"/>
          <p14:tracePt t="254499" x="2840038" y="4598988"/>
          <p14:tracePt t="254516" x="2616200" y="4581525"/>
          <p14:tracePt t="254532" x="2322513" y="4527550"/>
          <p14:tracePt t="254548" x="1955800" y="4456113"/>
          <p14:tracePt t="254565" x="1660525" y="4376738"/>
          <p14:tracePt t="254582" x="1374775" y="4357688"/>
          <p14:tracePt t="254599" x="1062038" y="4278313"/>
          <p14:tracePt t="254616" x="911225" y="4241800"/>
          <p14:tracePt t="254632" x="830263" y="4233863"/>
          <p14:tracePt t="254648" x="785813" y="4233863"/>
          <p14:tracePt t="254691" x="785813" y="4224338"/>
          <p14:tracePt t="254715" x="785813" y="4214813"/>
          <p14:tracePt t="254724" x="785813" y="4197350"/>
          <p14:tracePt t="254733" x="776288" y="4187825"/>
          <p14:tracePt t="254748" x="768350" y="4179888"/>
          <p14:tracePt t="254767" x="750888" y="4135438"/>
          <p14:tracePt t="254783" x="731838" y="4090988"/>
          <p14:tracePt t="254799" x="714375" y="4027488"/>
          <p14:tracePt t="254816" x="704850" y="4000500"/>
          <p14:tracePt t="254831" x="696913" y="3973513"/>
          <p14:tracePt t="254849" x="687388" y="3948113"/>
          <p14:tracePt t="254865" x="679450" y="3938588"/>
          <p14:tracePt t="254882" x="660400" y="3929063"/>
          <p14:tracePt t="254900" x="642938" y="3921125"/>
          <p14:tracePt t="254921" x="633413" y="3921125"/>
          <p14:tracePt t="254937" x="625475" y="3921125"/>
          <p14:tracePt t="254953" x="615950" y="3921125"/>
          <p14:tracePt t="254983" x="608013" y="3921125"/>
          <p14:tracePt t="255121" x="615950" y="3921125"/>
          <p14:tracePt t="255130" x="642938" y="3921125"/>
          <p14:tracePt t="255148" x="660400" y="3921125"/>
          <p14:tracePt t="255165" x="696913" y="3938588"/>
          <p14:tracePt t="255183" x="768350" y="3948113"/>
          <p14:tracePt t="255198" x="866775" y="3948113"/>
          <p14:tracePt t="255215" x="1017588" y="3948113"/>
          <p14:tracePt t="255231" x="1125538" y="3956050"/>
          <p14:tracePt t="255248" x="1339850" y="3956050"/>
          <p14:tracePt t="255265" x="1490663" y="3956050"/>
          <p14:tracePt t="255283" x="1704975" y="3973513"/>
          <p14:tracePt t="255298" x="1830388" y="3973513"/>
          <p14:tracePt t="255316" x="1965325" y="3965575"/>
          <p14:tracePt t="255332" x="2054225" y="3973513"/>
          <p14:tracePt t="255348" x="2098675" y="3973513"/>
          <p14:tracePt t="255365" x="2133600" y="3973513"/>
          <p14:tracePt t="255383" x="2160588" y="3983038"/>
          <p14:tracePt t="255398" x="2187575" y="3983038"/>
          <p14:tracePt t="255415" x="2241550" y="3983038"/>
          <p14:tracePt t="255432" x="2276475" y="3983038"/>
          <p14:tracePt t="255448" x="2286000" y="3983038"/>
          <p14:tracePt t="255489" x="2295525" y="3983038"/>
          <p14:tracePt t="255505" x="2303463" y="3983038"/>
          <p14:tracePt t="255521" x="2312988" y="3983038"/>
          <p14:tracePt t="255535" x="2330450" y="3983038"/>
          <p14:tracePt t="255548" x="2339975" y="3973513"/>
          <p14:tracePt t="255565" x="2347913" y="3973513"/>
          <p14:tracePt t="255583" x="2384425" y="3973513"/>
          <p14:tracePt t="255598" x="2401888" y="3973513"/>
          <p14:tracePt t="255616" x="2419350" y="3973513"/>
          <p14:tracePt t="255667" x="2419350" y="3956050"/>
          <p14:tracePt t="255676" x="2419350" y="3938588"/>
          <p14:tracePt t="255684" x="2419350" y="3929063"/>
          <p14:tracePt t="255698" x="2428875" y="3911600"/>
          <p14:tracePt t="255714" x="2428875" y="3902075"/>
          <p14:tracePt t="255731" x="2428875" y="3884613"/>
          <p14:tracePt t="255775" x="2419350" y="3884613"/>
          <p14:tracePt t="255789" x="2384425" y="3884613"/>
          <p14:tracePt t="255799" x="2374900" y="3884613"/>
          <p14:tracePt t="255816" x="2366963" y="3884613"/>
          <p14:tracePt t="255844" x="2357438" y="3884613"/>
          <p14:tracePt t="255859" x="2339975" y="3876675"/>
          <p14:tracePt t="255876" x="2330450" y="3876675"/>
          <p14:tracePt t="255884" x="2322513" y="3867150"/>
          <p14:tracePt t="255905" x="2312988" y="3867150"/>
          <p14:tracePt t="255916" x="2303463" y="3867150"/>
          <p14:tracePt t="255932" x="2286000" y="3867150"/>
          <p14:tracePt t="255948" x="2251075" y="3867150"/>
          <p14:tracePt t="255965" x="2241550" y="3867150"/>
          <p14:tracePt t="255982" x="2232025" y="3867150"/>
          <p14:tracePt t="255998" x="2224088" y="3867150"/>
          <p14:tracePt t="256065" x="2205038" y="3867150"/>
          <p14:tracePt t="256097" x="2197100" y="3867150"/>
          <p14:tracePt t="256119" x="2187575" y="3867150"/>
          <p14:tracePt t="256128" x="2187575" y="3876675"/>
          <p14:tracePt t="256143" x="2179638" y="3876675"/>
          <p14:tracePt t="256160" x="2179638" y="3902075"/>
          <p14:tracePt t="256168" x="2179638" y="3911600"/>
          <p14:tracePt t="256182" x="2179638" y="3973513"/>
          <p14:tracePt t="256199" x="2179638" y="4000500"/>
          <p14:tracePt t="256215" x="2179638" y="4010025"/>
          <p14:tracePt t="256232" x="2170113" y="4019550"/>
          <p14:tracePt t="256273" x="2170113" y="4037013"/>
          <p14:tracePt t="256282" x="2170113" y="4054475"/>
          <p14:tracePt t="256299" x="2170113" y="4090988"/>
          <p14:tracePt t="256315" x="2170113" y="4098925"/>
          <p14:tracePt t="256332" x="2170113" y="4116388"/>
          <p14:tracePt t="256351" x="2170113" y="4125913"/>
          <p14:tracePt t="256365" x="2179638" y="4125913"/>
          <p14:tracePt t="256382" x="2187575" y="4125913"/>
          <p14:tracePt t="256399" x="2197100" y="4125913"/>
          <p14:tracePt t="256415" x="2197100" y="4135438"/>
          <p14:tracePt t="256432" x="2224088" y="4135438"/>
          <p14:tracePt t="256449" x="2259013" y="4162425"/>
          <p14:tracePt t="256465" x="2268538" y="4162425"/>
          <p14:tracePt t="256482" x="2295525" y="4162425"/>
          <p14:tracePt t="256499" x="2330450" y="4170363"/>
          <p14:tracePt t="256515" x="2347913" y="4170363"/>
          <p14:tracePt t="256581" x="2357438" y="4170363"/>
          <p14:tracePt t="256590" x="2374900" y="4170363"/>
          <p14:tracePt t="256599" x="2384425" y="4170363"/>
          <p14:tracePt t="256627" x="2393950" y="4170363"/>
          <p14:tracePt t="256774" x="2401888" y="4170363"/>
          <p14:tracePt t="256783" x="2401888" y="4143375"/>
          <p14:tracePt t="256799" x="2401888" y="4135438"/>
          <p14:tracePt t="256815" x="2401888" y="4116388"/>
          <p14:tracePt t="256832" x="2411413" y="4108450"/>
          <p14:tracePt t="256850" x="2411413" y="4081463"/>
          <p14:tracePt t="256866" x="2411413" y="4064000"/>
          <p14:tracePt t="256882" x="2411413" y="4054475"/>
          <p14:tracePt t="256899" x="2411413" y="4044950"/>
          <p14:tracePt t="256915" x="2401888" y="4037013"/>
          <p14:tracePt t="256932" x="2401888" y="4027488"/>
          <p14:tracePt t="256950" x="2401888" y="4019550"/>
          <p14:tracePt t="256973" x="2393950" y="4010025"/>
          <p14:tracePt t="257065" x="2384425" y="4010025"/>
          <p14:tracePt t="257074" x="2384425" y="3992563"/>
          <p14:tracePt t="257756" x="2366963" y="4019550"/>
          <p14:tracePt t="257764" x="2339975" y="4064000"/>
          <p14:tracePt t="257783" x="2303463" y="4152900"/>
          <p14:tracePt t="257799" x="2259013" y="4259263"/>
          <p14:tracePt t="257815" x="2232025" y="4322763"/>
          <p14:tracePt t="257833" x="2179638" y="4421188"/>
          <p14:tracePt t="257849" x="2170113" y="4456113"/>
          <p14:tracePt t="257866" x="2160588" y="4483100"/>
          <p14:tracePt t="257882" x="2133600" y="4510088"/>
          <p14:tracePt t="257899" x="2108200" y="4572000"/>
          <p14:tracePt t="257915" x="2098675" y="4616450"/>
          <p14:tracePt t="257933" x="2036763" y="4706938"/>
          <p14:tracePt t="257948" x="2000250" y="4741863"/>
          <p14:tracePt t="257965" x="1965325" y="4741863"/>
          <p14:tracePt t="257982" x="1946275" y="4759325"/>
          <p14:tracePt t="257999" x="1911350" y="4778375"/>
          <p14:tracePt t="258015" x="1857375" y="4830763"/>
          <p14:tracePt t="258034" x="1768475" y="4902200"/>
          <p14:tracePt t="258049" x="1731963" y="4938713"/>
          <p14:tracePt t="258066" x="1670050" y="4965700"/>
          <p14:tracePt t="258082" x="1589088" y="5010150"/>
          <p14:tracePt t="258099" x="1544638" y="5019675"/>
          <p14:tracePt t="258116" x="1509713" y="5037138"/>
          <p14:tracePt t="258133" x="1455738" y="5072063"/>
          <p14:tracePt t="258149" x="1419225" y="5091113"/>
          <p14:tracePt t="258166" x="1330325" y="5108575"/>
          <p14:tracePt t="258182" x="1250950" y="5116513"/>
          <p14:tracePt t="258199" x="1187450" y="5162550"/>
          <p14:tracePt t="258215" x="1125538" y="5170488"/>
          <p14:tracePt t="258233" x="1027113" y="5197475"/>
          <p14:tracePt t="258249" x="973138" y="5207000"/>
          <p14:tracePt t="258265" x="901700" y="5251450"/>
          <p14:tracePt t="258282" x="866775" y="5286375"/>
          <p14:tracePt t="258299" x="857250" y="5295900"/>
          <p14:tracePt t="258317" x="812800" y="5340350"/>
          <p14:tracePt t="258332" x="785813" y="5384800"/>
          <p14:tracePt t="258349" x="768350" y="5402263"/>
          <p14:tracePt t="258366" x="731838" y="5421313"/>
          <p14:tracePt t="258382" x="704850" y="5448300"/>
          <p14:tracePt t="258399" x="704850" y="5473700"/>
          <p14:tracePt t="258415" x="704850" y="5537200"/>
          <p14:tracePt t="258432" x="704850" y="5572125"/>
          <p14:tracePt t="258449" x="704850" y="5591175"/>
          <p14:tracePt t="258465" x="704850" y="5608638"/>
          <p14:tracePt t="258493" x="723900" y="5618163"/>
          <p14:tracePt t="258503" x="731838" y="5618163"/>
          <p14:tracePt t="258515" x="741363" y="5618163"/>
          <p14:tracePt t="258533" x="839788" y="5618163"/>
          <p14:tracePt t="258549" x="901700" y="5608638"/>
          <p14:tracePt t="258566" x="1000125" y="5608638"/>
          <p14:tracePt t="258582" x="1169988" y="5608638"/>
          <p14:tracePt t="258599" x="1250950" y="5581650"/>
          <p14:tracePt t="258616" x="1411288" y="5564188"/>
          <p14:tracePt t="258633" x="1455738" y="5564188"/>
          <p14:tracePt t="258649" x="1571625" y="5564188"/>
          <p14:tracePt t="258666" x="1625600" y="5572125"/>
          <p14:tracePt t="258682" x="1758950" y="5581650"/>
          <p14:tracePt t="258699" x="1866900" y="5581650"/>
          <p14:tracePt t="258716" x="1982788" y="5581650"/>
          <p14:tracePt t="258733" x="2081213" y="5554663"/>
          <p14:tracePt t="258749" x="2170113" y="5554663"/>
          <p14:tracePt t="258765" x="2232025" y="5564188"/>
          <p14:tracePt t="258783" x="2339975" y="5564188"/>
          <p14:tracePt t="258799" x="2411413" y="5564188"/>
          <p14:tracePt t="258817" x="2562225" y="5564188"/>
          <p14:tracePt t="258833" x="2687638" y="5564188"/>
          <p14:tracePt t="258850" x="2776538" y="5564188"/>
          <p14:tracePt t="258866" x="2884488" y="5564188"/>
          <p14:tracePt t="258882" x="2965450" y="5564188"/>
          <p14:tracePt t="258900" x="3071813" y="5564188"/>
          <p14:tracePt t="258916" x="3170238" y="5546725"/>
          <p14:tracePt t="258933" x="3232150" y="5546725"/>
          <p14:tracePt t="258949" x="3251200" y="5546725"/>
          <p14:tracePt t="258965" x="3286125" y="5554663"/>
          <p14:tracePt t="258982" x="3303588" y="5564188"/>
          <p14:tracePt t="258999" x="3348038" y="5564188"/>
          <p14:tracePt t="259016" x="3394075" y="5564188"/>
          <p14:tracePt t="259033" x="3411538" y="5564188"/>
          <p14:tracePt t="259049" x="3446463" y="5564188"/>
          <p14:tracePt t="259066" x="3473450" y="5564188"/>
          <p14:tracePt t="259082" x="3482975" y="5564188"/>
          <p14:tracePt t="259100" x="3509963" y="5564188"/>
          <p14:tracePt t="259116" x="3527425" y="5564188"/>
          <p14:tracePt t="259133" x="3536950" y="5564188"/>
          <p14:tracePt t="259149" x="3554413" y="5564188"/>
          <p14:tracePt t="259165" x="3581400" y="5564188"/>
          <p14:tracePt t="259182" x="3589338" y="5564188"/>
          <p14:tracePt t="259200" x="3616325" y="5564188"/>
          <p14:tracePt t="259216" x="3652838" y="5546725"/>
          <p14:tracePt t="259233" x="3670300" y="5537200"/>
          <p14:tracePt t="259269" x="3679825" y="5537200"/>
          <p14:tracePt t="259277" x="3679825" y="5527675"/>
          <p14:tracePt t="259284" x="3687763" y="5519738"/>
          <p14:tracePt t="259298" x="3705225" y="5510213"/>
          <p14:tracePt t="259315" x="3724275" y="5438775"/>
          <p14:tracePt t="259333" x="3724275" y="5394325"/>
          <p14:tracePt t="259350" x="3751263" y="5295900"/>
          <p14:tracePt t="259366" x="3776663" y="5207000"/>
          <p14:tracePt t="259383" x="3795713" y="5054600"/>
          <p14:tracePt t="259400" x="3795713" y="4965700"/>
          <p14:tracePt t="259416" x="3803650" y="4921250"/>
          <p14:tracePt t="259432" x="3813175" y="4822825"/>
          <p14:tracePt t="259449" x="3813175" y="4795838"/>
          <p14:tracePt t="259465" x="3813175" y="4733925"/>
          <p14:tracePt t="259483" x="3813175" y="4616450"/>
          <p14:tracePt t="259500" x="3813175" y="4598988"/>
          <p14:tracePt t="259516" x="3813175" y="4564063"/>
          <p14:tracePt t="259533" x="3813175" y="4510088"/>
          <p14:tracePt t="259549" x="3813175" y="4448175"/>
          <p14:tracePt t="259566" x="3813175" y="4411663"/>
          <p14:tracePt t="259583" x="3813175" y="4286250"/>
          <p14:tracePt t="259600" x="3786188" y="4206875"/>
          <p14:tracePt t="259616" x="3786188" y="4135438"/>
          <p14:tracePt t="259632" x="3786188" y="4090988"/>
          <p14:tracePt t="259649" x="3786188" y="4037013"/>
          <p14:tracePt t="259666" x="3786188" y="4010025"/>
          <p14:tracePt t="259682" x="3786188" y="3894138"/>
          <p14:tracePt t="259700" x="3768725" y="3724275"/>
          <p14:tracePt t="259717" x="3768725" y="3598863"/>
          <p14:tracePt t="259732" x="3751263" y="3536950"/>
          <p14:tracePt t="259749" x="3751263" y="3465513"/>
          <p14:tracePt t="259765" x="3751263" y="3429000"/>
          <p14:tracePt t="259784" x="3751263" y="3384550"/>
          <p14:tracePt t="259800" x="3741738" y="3367088"/>
          <p14:tracePt t="259816" x="3741738" y="3357563"/>
          <p14:tracePt t="259833" x="3741738" y="3349625"/>
          <p14:tracePt t="259850" x="3732213" y="3322638"/>
          <p14:tracePt t="259866" x="3732213" y="3313113"/>
          <p14:tracePt t="259883" x="3714750" y="3295650"/>
          <p14:tracePt t="259899" x="3714750" y="3286125"/>
          <p14:tracePt t="259916" x="3705225" y="3259138"/>
          <p14:tracePt t="259932" x="3679825" y="3259138"/>
          <p14:tracePt t="259949" x="3633788" y="3251200"/>
          <p14:tracePt t="259965" x="3562350" y="3251200"/>
          <p14:tracePt t="259982" x="3500438" y="3251200"/>
          <p14:tracePt t="260000" x="3330575" y="3224213"/>
          <p14:tracePt t="260016" x="3241675" y="3224213"/>
          <p14:tracePt t="260033" x="3179763" y="3214688"/>
          <p14:tracePt t="260049" x="3116263" y="3214688"/>
          <p14:tracePt t="260066" x="3089275" y="3214688"/>
          <p14:tracePt t="260084" x="3044825" y="3214688"/>
          <p14:tracePt t="260100" x="2965450" y="3197225"/>
          <p14:tracePt t="260116" x="2919413" y="3197225"/>
          <p14:tracePt t="260132" x="2822575" y="3187700"/>
          <p14:tracePt t="260149" x="2705100" y="3170238"/>
          <p14:tracePt t="260166" x="2598738" y="3160713"/>
          <p14:tracePt t="260183" x="2446338" y="3160713"/>
          <p14:tracePt t="260200" x="2339975" y="3160713"/>
          <p14:tracePt t="260215" x="2268538" y="3160713"/>
          <p14:tracePt t="260233" x="2160588" y="3160713"/>
          <p14:tracePt t="260249" x="2089150" y="3160713"/>
          <p14:tracePt t="260266" x="2036763" y="3160713"/>
          <p14:tracePt t="260284" x="1938338" y="3160713"/>
          <p14:tracePt t="260299" x="1893888" y="3170238"/>
          <p14:tracePt t="260315" x="1857375" y="3170238"/>
          <p14:tracePt t="260331" x="1812925" y="3170238"/>
          <p14:tracePt t="260348" x="1768475" y="3187700"/>
          <p14:tracePt t="260365" x="1704975" y="3187700"/>
          <p14:tracePt t="260381" x="1652588" y="3197225"/>
          <p14:tracePt t="260398" x="1571625" y="3197225"/>
          <p14:tracePt t="260416" x="1527175" y="3206750"/>
          <p14:tracePt t="260432" x="1482725" y="3224213"/>
          <p14:tracePt t="260449" x="1428750" y="3232150"/>
          <p14:tracePt t="260466" x="1384300" y="3232150"/>
          <p14:tracePt t="260483" x="1330325" y="3232150"/>
          <p14:tracePt t="260499" x="1295400" y="3232150"/>
          <p14:tracePt t="260516" x="1276350" y="3232150"/>
          <p14:tracePt t="260533" x="1231900" y="3241675"/>
          <p14:tracePt t="260549" x="1187450" y="3251200"/>
          <p14:tracePt t="260566" x="1125538" y="3268663"/>
          <p14:tracePt t="260583" x="1027113" y="3278188"/>
          <p14:tracePt t="260599" x="982663" y="3278188"/>
          <p14:tracePt t="260616" x="946150" y="3286125"/>
          <p14:tracePt t="260632" x="938213" y="3286125"/>
          <p14:tracePt t="260649" x="928688" y="3286125"/>
          <p14:tracePt t="260666" x="893763" y="3286125"/>
          <p14:tracePt t="260682" x="874713" y="3295650"/>
          <p14:tracePt t="260699" x="847725" y="3303588"/>
          <p14:tracePt t="260716" x="822325" y="3303588"/>
          <p14:tracePt t="260732" x="812800" y="3303588"/>
          <p14:tracePt t="260749" x="795338" y="3313113"/>
          <p14:tracePt t="260766" x="785813" y="3330575"/>
          <p14:tracePt t="260806" x="768350" y="3330575"/>
          <p14:tracePt t="260828" x="758825" y="3357563"/>
          <p14:tracePt t="260837" x="758825" y="3402013"/>
          <p14:tracePt t="260850" x="758825" y="3473450"/>
          <p14:tracePt t="260867" x="723900" y="3589338"/>
          <p14:tracePt t="260883" x="723900" y="3625850"/>
          <p14:tracePt t="260899" x="723900" y="3670300"/>
          <p14:tracePt t="260916" x="723900" y="3733800"/>
          <p14:tracePt t="260932" x="741363" y="3795713"/>
          <p14:tracePt t="260949" x="741363" y="3849688"/>
          <p14:tracePt t="260966" x="750888" y="3876675"/>
          <p14:tracePt t="260983" x="750888" y="3929063"/>
          <p14:tracePt t="260999" x="758825" y="3992563"/>
          <p14:tracePt t="261015" x="758825" y="4037013"/>
          <p14:tracePt t="261033" x="758825" y="4081463"/>
          <p14:tracePt t="261049" x="758825" y="4108450"/>
          <p14:tracePt t="261066" x="758825" y="4170363"/>
          <p14:tracePt t="261083" x="758825" y="4187825"/>
          <p14:tracePt t="261099" x="758825" y="4214813"/>
          <p14:tracePt t="261116" x="758825" y="4278313"/>
          <p14:tracePt t="261132" x="758825" y="4357688"/>
          <p14:tracePt t="261149" x="758825" y="4429125"/>
          <p14:tracePt t="261167" x="758825" y="4473575"/>
          <p14:tracePt t="261182" x="758825" y="4483100"/>
          <p14:tracePt t="261199" x="768350" y="4492625"/>
          <p14:tracePt t="261236" x="768350" y="4527550"/>
          <p14:tracePt t="261245" x="750888" y="4554538"/>
          <p14:tracePt t="281166" x="741363" y="4564063"/>
          <p14:tracePt t="281175" x="741363" y="4572000"/>
          <p14:tracePt t="281185" x="750888" y="4598988"/>
          <p14:tracePt t="281202" x="768350" y="4662488"/>
          <p14:tracePt t="281219" x="822325" y="4759325"/>
          <p14:tracePt t="281236" x="847725" y="4857750"/>
          <p14:tracePt t="281252" x="901700" y="4948238"/>
          <p14:tracePt t="281268" x="928688" y="4992688"/>
          <p14:tracePt t="281285" x="965200" y="5037138"/>
          <p14:tracePt t="281303" x="973138" y="5091113"/>
          <p14:tracePt t="281318" x="982663" y="5099050"/>
          <p14:tracePt t="281335" x="1000125" y="5143500"/>
          <p14:tracePt t="281351" x="1017588" y="5153025"/>
          <p14:tracePt t="281368" x="1017588" y="5162550"/>
          <p14:tracePt t="281384" x="1017588" y="5180013"/>
          <p14:tracePt t="281401" x="1027113" y="5187950"/>
          <p14:tracePt t="281418" x="1027113" y="5207000"/>
          <p14:tracePt t="281436" x="1027113" y="5214938"/>
          <p14:tracePt t="281452" x="1036638" y="5233988"/>
          <p14:tracePt t="281468" x="1036638" y="5259388"/>
          <p14:tracePt t="281512" x="1036638" y="5268913"/>
          <p14:tracePt t="281550" x="1036638" y="5278438"/>
          <p14:tracePt t="281565" x="1036638" y="5286375"/>
          <p14:tracePt t="281579" x="1036638" y="5313363"/>
          <p14:tracePt t="281587" x="1036638" y="5322888"/>
          <p14:tracePt t="281603" x="1036638" y="5330825"/>
          <p14:tracePt t="281626" x="1036638" y="5340350"/>
          <p14:tracePt t="281688" x="1036638" y="5349875"/>
          <p14:tracePt t="281704" x="1036638" y="5357813"/>
          <p14:tracePt t="281750" x="1036638" y="5367338"/>
          <p14:tracePt t="281764" x="1036638" y="5384800"/>
          <p14:tracePt t="281773" x="1036638" y="5394325"/>
          <p14:tracePt t="281785" x="1044575" y="5394325"/>
          <p14:tracePt t="281802" x="1044575" y="5402263"/>
          <p14:tracePt t="281918" x="1044575" y="5411788"/>
          <p14:tracePt t="281942" x="1062038" y="5411788"/>
          <p14:tracePt t="281951" x="1081088" y="5411788"/>
          <p14:tracePt t="281969" x="1125538" y="5384800"/>
          <p14:tracePt t="281985" x="1143000" y="5376863"/>
          <p14:tracePt t="282002" x="1241425" y="5349875"/>
          <p14:tracePt t="282019" x="1276350" y="5330825"/>
          <p14:tracePt t="282035" x="1322388" y="5322888"/>
          <p14:tracePt t="282052" x="1357313" y="5305425"/>
          <p14:tracePt t="282069" x="1374775" y="5295900"/>
          <p14:tracePt t="282089" x="1419225" y="5295900"/>
          <p14:tracePt t="282102" x="1438275" y="5295900"/>
          <p14:tracePt t="282118" x="1455738" y="5295900"/>
          <p14:tracePt t="282135" x="1500188" y="5295900"/>
          <p14:tracePt t="282151" x="1527175" y="5295900"/>
          <p14:tracePt t="282168" x="1536700" y="5286375"/>
          <p14:tracePt t="282257" x="1544638" y="5278438"/>
          <p14:tracePt t="282266" x="1544638" y="5259388"/>
          <p14:tracePt t="282275" x="1554163" y="5214938"/>
          <p14:tracePt t="282285" x="1571625" y="5197475"/>
          <p14:tracePt t="282303" x="1571625" y="5027613"/>
          <p14:tracePt t="282320" x="1581150" y="4938713"/>
          <p14:tracePt t="282336" x="1581150" y="4786313"/>
          <p14:tracePt t="282351" x="1581150" y="4662488"/>
          <p14:tracePt t="282368" x="1562100" y="4554538"/>
          <p14:tracePt t="282384" x="1562100" y="4473575"/>
          <p14:tracePt t="282401" x="1562100" y="4330700"/>
          <p14:tracePt t="282418" x="1562100" y="4241800"/>
          <p14:tracePt t="282434" x="1562100" y="4179888"/>
          <p14:tracePt t="282451" x="1562100" y="4116388"/>
          <p14:tracePt t="282468" x="1562100" y="4090988"/>
          <p14:tracePt t="282485" x="1562100" y="4037013"/>
          <p14:tracePt t="282500" x="1562100" y="4027488"/>
          <p14:tracePt t="282517" x="1562100" y="3992563"/>
          <p14:tracePt t="282533" x="1562100" y="3973513"/>
          <p14:tracePt t="282550" x="1562100" y="3965575"/>
          <p14:tracePt t="282567" x="1562100" y="3956050"/>
          <p14:tracePt t="282710" x="1562100" y="3965575"/>
          <p14:tracePt t="282719" x="1562100" y="3983038"/>
          <p14:tracePt t="282735" x="1562100" y="4027488"/>
          <p14:tracePt t="282752" x="1554163" y="4071938"/>
          <p14:tracePt t="282769" x="1554163" y="4125913"/>
          <p14:tracePt t="282786" x="1554163" y="4170363"/>
          <p14:tracePt t="282802" x="1554163" y="4206875"/>
          <p14:tracePt t="282820" x="1554163" y="4224338"/>
          <p14:tracePt t="282836" x="1554163" y="4233863"/>
          <p14:tracePt t="282853" x="1554163" y="4251325"/>
          <p14:tracePt t="282869" x="1554163" y="4268788"/>
          <p14:tracePt t="282885" x="1554163" y="4278313"/>
          <p14:tracePt t="282902" x="1554163" y="4286250"/>
          <p14:tracePt t="282918" x="1554163" y="4295775"/>
          <p14:tracePt t="283008" x="1562100" y="4295775"/>
          <p14:tracePt t="283024" x="1571625" y="4295775"/>
          <p14:tracePt t="283035" x="1598613" y="4295775"/>
          <p14:tracePt t="283053" x="1625600" y="4295775"/>
          <p14:tracePt t="283070" x="1660525" y="4295775"/>
          <p14:tracePt t="283086" x="1670050" y="4295775"/>
          <p14:tracePt t="283102" x="1679575" y="4295775"/>
          <p14:tracePt t="283119" x="1687513" y="4305300"/>
          <p14:tracePt t="283135" x="1697038" y="4313238"/>
          <p14:tracePt t="283194" x="1697038" y="4322763"/>
          <p14:tracePt t="283209" x="1704975" y="4340225"/>
          <p14:tracePt t="283219" x="1704975" y="4349750"/>
          <p14:tracePt t="283235" x="1704975" y="4357688"/>
          <p14:tracePt t="286813" x="1714500" y="4357688"/>
          <p14:tracePt t="286823" x="1847850" y="4305300"/>
          <p14:tracePt t="286837" x="2384425" y="4135438"/>
          <p14:tracePt t="286852" x="2660650" y="4019550"/>
          <p14:tracePt t="286869" x="2741613" y="3965575"/>
          <p14:tracePt t="286886" x="2874963" y="3911600"/>
          <p14:tracePt t="286903" x="3259138" y="3830638"/>
          <p14:tracePt t="286921" x="3938588" y="3635375"/>
          <p14:tracePt t="286936" x="4527550" y="3411538"/>
          <p14:tracePt t="286953" x="4884738" y="3357563"/>
          <p14:tracePt t="286969" x="5251450" y="3278188"/>
          <p14:tracePt t="286986" x="5473700" y="3224213"/>
          <p14:tracePt t="287002" x="5635625" y="3170238"/>
          <p14:tracePt t="287020" x="5707063" y="3160713"/>
          <p14:tracePt t="287057" x="5707063" y="3143250"/>
          <p14:tracePt t="287065" x="5715000" y="3143250"/>
          <p14:tracePt t="287081" x="5724525" y="3125788"/>
          <p14:tracePt t="287090" x="5751513" y="3098800"/>
          <p14:tracePt t="287103" x="5795963" y="3054350"/>
          <p14:tracePt t="287120" x="5857875" y="2982913"/>
          <p14:tracePt t="287136" x="5894388" y="2928938"/>
          <p14:tracePt t="287153" x="5894388" y="2911475"/>
          <p14:tracePt t="287169" x="5894388" y="2884488"/>
          <p14:tracePt t="287186" x="5902325" y="2874963"/>
          <p14:tracePt t="287243" x="5902325" y="2867025"/>
          <p14:tracePt t="287253" x="5894388" y="2857500"/>
          <p14:tracePt t="287269" x="5867400" y="2849563"/>
          <p14:tracePt t="287286" x="5803900" y="2803525"/>
          <p14:tracePt t="287303" x="5732463" y="2786063"/>
          <p14:tracePt t="287321" x="5688013" y="2778125"/>
          <p14:tracePt t="287336" x="5670550" y="2778125"/>
          <p14:tracePt t="287354" x="5653088" y="2778125"/>
          <p14:tracePt t="287370" x="5635625" y="2778125"/>
          <p14:tracePt t="287386" x="5626100" y="2778125"/>
          <p14:tracePt t="287404" x="5608638" y="2778125"/>
          <p14:tracePt t="287420" x="5581650" y="2778125"/>
          <p14:tracePt t="287436" x="5564188" y="2778125"/>
          <p14:tracePt t="287453" x="5554663" y="2778125"/>
          <p14:tracePt t="287469" x="5518150" y="2778125"/>
          <p14:tracePt t="287484" x="5483225" y="2778125"/>
          <p14:tracePt t="287502" x="5429250" y="2778125"/>
          <p14:tracePt t="287518" x="5367338" y="2778125"/>
          <p14:tracePt t="287534" x="5330825" y="2778125"/>
          <p14:tracePt t="287551" x="5295900" y="2778125"/>
          <p14:tracePt t="287568" x="5268913" y="2778125"/>
          <p14:tracePt t="287584" x="5251450" y="2778125"/>
          <p14:tracePt t="287601" x="5224463" y="2768600"/>
          <p14:tracePt t="287649" x="5214938" y="2768600"/>
          <p14:tracePt t="287673" x="5207000" y="2768600"/>
          <p14:tracePt t="287682" x="5197475" y="2751138"/>
          <p14:tracePt t="287690" x="5170488" y="2741613"/>
          <p14:tracePt t="287703" x="5143500" y="2741613"/>
          <p14:tracePt t="287719" x="5143500" y="2732088"/>
          <p14:tracePt t="287736" x="5126038" y="2732088"/>
          <p14:tracePt t="287753" x="5108575" y="2732088"/>
          <p14:tracePt t="287769" x="5064125" y="2724150"/>
          <p14:tracePt t="287786" x="5054600" y="2724150"/>
          <p14:tracePt t="287803" x="5045075" y="2724150"/>
          <p14:tracePt t="287821" x="5018088" y="2724150"/>
          <p14:tracePt t="287836" x="5000625" y="2724150"/>
          <p14:tracePt t="287854" x="4992688" y="2724150"/>
          <p14:tracePt t="287869" x="4983163" y="2724150"/>
          <p14:tracePt t="287904" x="4973638" y="2724150"/>
          <p14:tracePt t="287919" x="4965700" y="2724150"/>
          <p14:tracePt t="287963" x="4956175" y="2724150"/>
          <p14:tracePt t="287979" x="4929188" y="2724150"/>
          <p14:tracePt t="287988" x="4921250" y="2724150"/>
          <p14:tracePt t="288003" x="4911725" y="2724150"/>
          <p14:tracePt t="288020" x="4875213" y="2732088"/>
          <p14:tracePt t="288040" x="4867275" y="2732088"/>
          <p14:tracePt t="288062" x="4857750" y="2741613"/>
          <p14:tracePt t="288070" x="4848225" y="2741613"/>
          <p14:tracePt t="288086" x="4803775" y="2759075"/>
          <p14:tracePt t="288101" x="4795838" y="2759075"/>
          <p14:tracePt t="288118" x="4786313" y="2759075"/>
          <p14:tracePt t="288140" x="4768850" y="2759075"/>
          <p14:tracePt t="288151" x="4759325" y="2759075"/>
          <p14:tracePt t="288240" x="4751388" y="2768600"/>
          <p14:tracePt t="288278" x="4751388" y="2778125"/>
          <p14:tracePt t="288294" x="4751388" y="2786063"/>
          <p14:tracePt t="288302" x="4751388" y="2795588"/>
          <p14:tracePt t="288308" x="4759325" y="2803525"/>
          <p14:tracePt t="288317" x="4776788" y="2822575"/>
          <p14:tracePt t="288334" x="4795838" y="2840038"/>
          <p14:tracePt t="288351" x="4813300" y="2849563"/>
          <p14:tracePt t="288368" x="4857750" y="2867025"/>
          <p14:tracePt t="288384" x="4902200" y="2874963"/>
          <p14:tracePt t="288401" x="4983163" y="2884488"/>
          <p14:tracePt t="288417" x="5072063" y="2884488"/>
          <p14:tracePt t="288434" x="5170488" y="2901950"/>
          <p14:tracePt t="288451" x="5251450" y="2901950"/>
          <p14:tracePt t="288467" x="5295900" y="2901950"/>
          <p14:tracePt t="288484" x="5384800" y="2901950"/>
          <p14:tracePt t="288501" x="5554663" y="2894013"/>
          <p14:tracePt t="288518" x="5653088" y="2894013"/>
          <p14:tracePt t="288534" x="5741988" y="2894013"/>
          <p14:tracePt t="288551" x="5795963" y="2894013"/>
          <p14:tracePt t="288567" x="5867400" y="2884488"/>
          <p14:tracePt t="288584" x="5938838" y="2884488"/>
          <p14:tracePt t="288601" x="5992813" y="2874963"/>
          <p14:tracePt t="288618" x="6018213" y="2874963"/>
          <p14:tracePt t="288634" x="6037263" y="2874963"/>
          <p14:tracePt t="288651" x="6081713" y="2857500"/>
          <p14:tracePt t="288667" x="6099175" y="2849563"/>
          <p14:tracePt t="288685" x="6116638" y="2849563"/>
          <p14:tracePt t="288701" x="6135688" y="2803525"/>
          <p14:tracePt t="288718" x="6135688" y="2778125"/>
          <p14:tracePt t="288734" x="6143625" y="2741613"/>
          <p14:tracePt t="288751" x="6143625" y="2697163"/>
          <p14:tracePt t="288768" x="6153150" y="2679700"/>
          <p14:tracePt t="288784" x="6153150" y="2616200"/>
          <p14:tracePt t="288801" x="6153150" y="2571750"/>
          <p14:tracePt t="288818" x="6153150" y="2527300"/>
          <p14:tracePt t="288834" x="6153150" y="2509838"/>
          <p14:tracePt t="288851" x="6153150" y="2473325"/>
          <p14:tracePt t="288868" x="6153150" y="2455863"/>
          <p14:tracePt t="288884" x="6153150" y="2438400"/>
          <p14:tracePt t="288901" x="6143625" y="2428875"/>
          <p14:tracePt t="288918" x="6126163" y="2411413"/>
          <p14:tracePt t="288934" x="6099175" y="2393950"/>
          <p14:tracePt t="288951" x="6081713" y="2384425"/>
          <p14:tracePt t="288968" x="6037263" y="2366963"/>
          <p14:tracePt t="288984" x="5992813" y="2349500"/>
          <p14:tracePt t="289001" x="5938838" y="2339975"/>
          <p14:tracePt t="289018" x="5911850" y="2339975"/>
          <p14:tracePt t="289034" x="5867400" y="2339975"/>
          <p14:tracePt t="289051" x="5830888" y="2339975"/>
          <p14:tracePt t="289067" x="5803900" y="2330450"/>
          <p14:tracePt t="289084" x="5697538" y="2312988"/>
          <p14:tracePt t="289101" x="5653088" y="2303463"/>
          <p14:tracePt t="289118" x="5616575" y="2286000"/>
          <p14:tracePt t="289134" x="5599113" y="2286000"/>
          <p14:tracePt t="289151" x="5564188" y="2286000"/>
          <p14:tracePt t="289168" x="5518150" y="2286000"/>
          <p14:tracePt t="289184" x="5500688" y="2286000"/>
          <p14:tracePt t="289201" x="5483225" y="2286000"/>
          <p14:tracePt t="289217" x="5446713" y="2286000"/>
          <p14:tracePt t="289234" x="5421313" y="2286000"/>
          <p14:tracePt t="289251" x="5384800" y="2286000"/>
          <p14:tracePt t="289269" x="5330825" y="2303463"/>
          <p14:tracePt t="289286" x="5286375" y="2312988"/>
          <p14:tracePt t="289304" x="5251450" y="2312988"/>
          <p14:tracePt t="289320" x="5214938" y="2322513"/>
          <p14:tracePt t="289335" x="5197475" y="2349500"/>
          <p14:tracePt t="289352" x="5180013" y="2357438"/>
          <p14:tracePt t="289369" x="5160963" y="2357438"/>
          <p14:tracePt t="289385" x="5135563" y="2357438"/>
          <p14:tracePt t="289402" x="5116513" y="2366963"/>
          <p14:tracePt t="289418" x="5081588" y="2366963"/>
          <p14:tracePt t="289438" x="5072063" y="2374900"/>
          <p14:tracePt t="289454" x="5054600" y="2384425"/>
          <p14:tracePt t="289471" x="5037138" y="2384425"/>
          <p14:tracePt t="289485" x="5010150" y="2393950"/>
          <p14:tracePt t="289501" x="5000625" y="2411413"/>
          <p14:tracePt t="289518" x="4992688" y="2411413"/>
          <p14:tracePt t="289535" x="4983163" y="2428875"/>
          <p14:tracePt t="289551" x="4983163" y="2438400"/>
          <p14:tracePt t="289569" x="4983163" y="2446338"/>
          <p14:tracePt t="289585" x="4973638" y="2465388"/>
          <p14:tracePt t="289601" x="4965700" y="2482850"/>
          <p14:tracePt t="289623" x="4965700" y="2500313"/>
          <p14:tracePt t="289635" x="4965700" y="2509838"/>
          <p14:tracePt t="289651" x="4965700" y="2527300"/>
          <p14:tracePt t="289669" x="4965700" y="2554288"/>
          <p14:tracePt t="289685" x="4965700" y="2589213"/>
          <p14:tracePt t="289701" x="4965700" y="2598738"/>
          <p14:tracePt t="289717" x="4956175" y="2635250"/>
          <p14:tracePt t="289735" x="4956175" y="2652713"/>
          <p14:tracePt t="289754" x="4956175" y="2679700"/>
          <p14:tracePt t="289770" x="4956175" y="2706688"/>
          <p14:tracePt t="289786" x="4956175" y="2714625"/>
          <p14:tracePt t="289803" x="4956175" y="2741613"/>
          <p14:tracePt t="289820" x="4956175" y="2768600"/>
          <p14:tracePt t="289838" x="4965700" y="2786063"/>
          <p14:tracePt t="289853" x="4983163" y="2795588"/>
          <p14:tracePt t="289870" x="5000625" y="2803525"/>
          <p14:tracePt t="289885" x="5010150" y="2822575"/>
          <p14:tracePt t="289902" x="5045075" y="2840038"/>
          <p14:tracePt t="289918" x="5072063" y="2849563"/>
          <p14:tracePt t="289935" x="5126038" y="2849563"/>
          <p14:tracePt t="289953" x="5197475" y="2849563"/>
          <p14:tracePt t="289969" x="5214938" y="2849563"/>
          <p14:tracePt t="289985" x="5241925" y="2849563"/>
          <p14:tracePt t="290002" x="5286375" y="2849563"/>
          <p14:tracePt t="290018" x="5303838" y="2849563"/>
          <p14:tracePt t="290035" x="5349875" y="2849563"/>
          <p14:tracePt t="290052" x="5465763" y="2849563"/>
          <p14:tracePt t="290069" x="5500688" y="2849563"/>
          <p14:tracePt t="290085" x="5545138" y="2849563"/>
          <p14:tracePt t="290102" x="5564188" y="2849563"/>
          <p14:tracePt t="290118" x="5589588" y="2849563"/>
          <p14:tracePt t="290137" x="5599113" y="2849563"/>
          <p14:tracePt t="290153" x="5616575" y="2849563"/>
          <p14:tracePt t="290360" x="5608638" y="2849563"/>
          <p14:tracePt t="290368" x="5572125" y="2849563"/>
          <p14:tracePt t="290386" x="5510213" y="2849563"/>
          <p14:tracePt t="290403" x="5446713" y="2840038"/>
          <p14:tracePt t="290419" x="5394325" y="2822575"/>
          <p14:tracePt t="290438" x="5259388" y="2795588"/>
          <p14:tracePt t="290453" x="5214938" y="2786063"/>
          <p14:tracePt t="290469" x="5116513" y="2786063"/>
          <p14:tracePt t="290486" x="5054600" y="2786063"/>
          <p14:tracePt t="290503" x="5027613" y="2786063"/>
          <p14:tracePt t="290519" x="4992688" y="2786063"/>
          <p14:tracePt t="290537" x="4921250" y="2786063"/>
          <p14:tracePt t="290553" x="4875213" y="2786063"/>
          <p14:tracePt t="290571" x="4857750" y="2786063"/>
          <p14:tracePt t="290668" x="4857750" y="2795588"/>
          <p14:tracePt t="290697" x="4884738" y="2795588"/>
          <p14:tracePt t="290706" x="4902200" y="2795588"/>
          <p14:tracePt t="290719" x="4956175" y="2795588"/>
          <p14:tracePt t="290737" x="5126038" y="2778125"/>
          <p14:tracePt t="290752" x="5214938" y="2768600"/>
          <p14:tracePt t="290769" x="5295900" y="2768600"/>
          <p14:tracePt t="290786" x="5367338" y="2795588"/>
          <p14:tracePt t="290803" x="5500688" y="2813050"/>
          <p14:tracePt t="290821" x="5608638" y="2813050"/>
          <p14:tracePt t="290836" x="5653088" y="2813050"/>
          <p14:tracePt t="290853" x="5670550" y="2813050"/>
          <p14:tracePt t="290952" x="5626100" y="2813050"/>
          <p14:tracePt t="290960" x="5581650" y="2803525"/>
          <p14:tracePt t="290970" x="5545138" y="2795588"/>
          <p14:tracePt t="290985" x="5456238" y="2795588"/>
          <p14:tracePt t="291002" x="5322888" y="2778125"/>
          <p14:tracePt t="291018" x="5197475" y="2768600"/>
          <p14:tracePt t="291035" x="5045075" y="2768600"/>
          <p14:tracePt t="291052" x="5027613" y="2768600"/>
          <p14:tracePt t="291182" x="5064125" y="2768600"/>
          <p14:tracePt t="291190" x="5108575" y="2768600"/>
          <p14:tracePt t="291203" x="5160963" y="2768600"/>
          <p14:tracePt t="291220" x="5251450" y="2768600"/>
          <p14:tracePt t="291236" x="5411788" y="2786063"/>
          <p14:tracePt t="291253" x="5492750" y="2786063"/>
          <p14:tracePt t="291269" x="5510213" y="2786063"/>
          <p14:tracePt t="291327" x="5473700" y="2786063"/>
          <p14:tracePt t="291336" x="5446713" y="2786063"/>
          <p14:tracePt t="291353" x="5421313" y="2786063"/>
          <p14:tracePt t="291369" x="5340350" y="2778125"/>
          <p14:tracePt t="291385" x="5251450" y="2778125"/>
          <p14:tracePt t="291403" x="5170488" y="2786063"/>
          <p14:tracePt t="291420" x="5116513" y="2786063"/>
          <p14:tracePt t="291436" x="5108575" y="2786063"/>
          <p14:tracePt t="291536" x="5116513" y="2786063"/>
          <p14:tracePt t="291544" x="5170488" y="2803525"/>
          <p14:tracePt t="291553" x="5207000" y="2803525"/>
          <p14:tracePt t="291570" x="5357813" y="2813050"/>
          <p14:tracePt t="291586" x="5438775" y="2813050"/>
          <p14:tracePt t="291603" x="5492750" y="2813050"/>
          <p14:tracePt t="291619" x="5500688" y="2813050"/>
          <p14:tracePt t="291666" x="5465763" y="2813050"/>
          <p14:tracePt t="291673" x="5411788" y="2813050"/>
          <p14:tracePt t="291685" x="5394325" y="2830513"/>
          <p14:tracePt t="291704" x="5224463" y="2822575"/>
          <p14:tracePt t="291720" x="5135563" y="2822575"/>
          <p14:tracePt t="291737" x="5037138" y="2822575"/>
          <p14:tracePt t="291753" x="4992688" y="2822575"/>
          <p14:tracePt t="291770" x="4956175" y="2822575"/>
          <p14:tracePt t="291786" x="4929188" y="2822575"/>
          <p14:tracePt t="291896" x="4956175" y="2822575"/>
          <p14:tracePt t="291905" x="5010150" y="2822575"/>
          <p14:tracePt t="291921" x="5064125" y="2822575"/>
          <p14:tracePt t="291936" x="5089525" y="2822575"/>
          <p14:tracePt t="292028" x="5072063" y="2822575"/>
          <p14:tracePt t="292037" x="5054600" y="2822575"/>
          <p14:tracePt t="292053" x="4965700" y="2822575"/>
          <p14:tracePt t="292069" x="4884738" y="2822575"/>
          <p14:tracePt t="292085" x="4867275" y="2822575"/>
          <p14:tracePt t="292204" x="4875213" y="2822575"/>
          <p14:tracePt t="292212" x="4902200" y="2822575"/>
          <p14:tracePt t="292221" x="4973638" y="2822575"/>
          <p14:tracePt t="292236" x="5064125" y="2840038"/>
          <p14:tracePt t="292253" x="5126038" y="2840038"/>
          <p14:tracePt t="292270" x="5170488" y="2840038"/>
          <p14:tracePt t="292286" x="5187950" y="2840038"/>
          <p14:tracePt t="292333" x="5170488" y="2840038"/>
          <p14:tracePt t="292341" x="5153025" y="2840038"/>
          <p14:tracePt t="292352" x="5135563" y="2840038"/>
          <p14:tracePt t="292368" x="5089525" y="2840038"/>
          <p14:tracePt t="292385" x="4983163" y="2849563"/>
          <p14:tracePt t="292404" x="4848225" y="2849563"/>
          <p14:tracePt t="292421" x="4803775" y="2849563"/>
          <p14:tracePt t="292436" x="4786313" y="2849563"/>
          <p14:tracePt t="292526" x="4813300" y="2849563"/>
          <p14:tracePt t="292535" x="4848225" y="2849563"/>
          <p14:tracePt t="292553" x="4973638" y="2849563"/>
          <p14:tracePt t="292570" x="5018088" y="2849563"/>
          <p14:tracePt t="292587" x="5116513" y="2849563"/>
          <p14:tracePt t="292603" x="5153025" y="2849563"/>
          <p14:tracePt t="292712" x="5153025" y="2867025"/>
          <p14:tracePt t="292720" x="5116513" y="2867025"/>
          <p14:tracePt t="292736" x="5045075" y="2867025"/>
          <p14:tracePt t="292753" x="4992688" y="2867025"/>
          <p14:tracePt t="292770" x="4973638" y="2867025"/>
          <p14:tracePt t="292818" x="4973638" y="2874963"/>
          <p14:tracePt t="292872" x="5010150" y="2874963"/>
          <p14:tracePt t="292881" x="5099050" y="2874963"/>
          <p14:tracePt t="292889" x="5224463" y="2894013"/>
          <p14:tracePt t="292902" x="5278438" y="2894013"/>
          <p14:tracePt t="292918" x="5349875" y="2911475"/>
          <p14:tracePt t="293004" x="5340350" y="2911475"/>
          <p14:tracePt t="293013" x="5313363" y="2911475"/>
          <p14:tracePt t="293021" x="5278438" y="2901950"/>
          <p14:tracePt t="293036" x="5214938" y="2911475"/>
          <p14:tracePt t="293053" x="5116513" y="2901950"/>
          <p14:tracePt t="293071" x="4992688" y="2901950"/>
          <p14:tracePt t="293086" x="4921250" y="2901950"/>
          <p14:tracePt t="293103" x="4857750" y="2894013"/>
          <p14:tracePt t="293120" x="4848225" y="2884488"/>
          <p14:tracePt t="293202" x="4867275" y="2884488"/>
          <p14:tracePt t="293211" x="4921250" y="2884488"/>
          <p14:tracePt t="293220" x="4973638" y="2857500"/>
          <p14:tracePt t="293236" x="5099050" y="2857500"/>
          <p14:tracePt t="293253" x="5214938" y="2867025"/>
          <p14:tracePt t="293270" x="5286375" y="2867025"/>
          <p14:tracePt t="293287" x="5330825" y="2822575"/>
          <p14:tracePt t="293303" x="5330825" y="2795588"/>
          <p14:tracePt t="293320" x="5330825" y="2759075"/>
          <p14:tracePt t="293336" x="5330825" y="2741613"/>
          <p14:tracePt t="293354" x="5330825" y="2732088"/>
          <p14:tracePt t="293370" x="5330825" y="2724150"/>
          <p14:tracePt t="293410" x="5330825" y="2714625"/>
          <p14:tracePt t="293426" x="5330825" y="2697163"/>
          <p14:tracePt t="293437" x="5330825" y="2679700"/>
          <p14:tracePt t="293453" x="5349875" y="2643188"/>
          <p14:tracePt t="293470" x="5349875" y="2635250"/>
          <p14:tracePt t="293487" x="5357813" y="2589213"/>
          <p14:tracePt t="293503" x="5357813" y="2581275"/>
          <p14:tracePt t="293520" x="5349875" y="2544763"/>
          <p14:tracePt t="293540" x="5349875" y="2536825"/>
          <p14:tracePt t="293553" x="5330825" y="2527300"/>
          <p14:tracePt t="293571" x="5313363" y="2527300"/>
          <p14:tracePt t="293586" x="5295900" y="2517775"/>
          <p14:tracePt t="293604" x="5259388" y="2517775"/>
          <p14:tracePt t="293619" x="5241925" y="2517775"/>
          <p14:tracePt t="293636" x="5224463" y="2517775"/>
          <p14:tracePt t="293653" x="5180013" y="2527300"/>
          <p14:tracePt t="293670" x="5135563" y="2527300"/>
          <p14:tracePt t="293687" x="5108575" y="2527300"/>
          <p14:tracePt t="293704" x="5064125" y="2536825"/>
          <p14:tracePt t="293720" x="5027613" y="2536825"/>
          <p14:tracePt t="293736" x="5000625" y="2536825"/>
          <p14:tracePt t="293753" x="4956175" y="2536825"/>
          <p14:tracePt t="293771" x="4929188" y="2554288"/>
          <p14:tracePt t="293787" x="4911725" y="2563813"/>
          <p14:tracePt t="293803" x="4902200" y="2563813"/>
          <p14:tracePt t="293821" x="4894263" y="2563813"/>
          <p14:tracePt t="293836" x="4894263" y="2571750"/>
          <p14:tracePt t="293852" x="4884738" y="2581275"/>
          <p14:tracePt t="293869" x="4875213" y="2598738"/>
          <p14:tracePt t="293886" x="4867275" y="2616200"/>
          <p14:tracePt t="293902" x="4867275" y="2635250"/>
          <p14:tracePt t="293919" x="4867275" y="2652713"/>
          <p14:tracePt t="293936" x="4867275" y="2660650"/>
          <p14:tracePt t="293954" x="4867275" y="2697163"/>
          <p14:tracePt t="293970" x="4867275" y="2714625"/>
          <p14:tracePt t="293987" x="4867275" y="2732088"/>
          <p14:tracePt t="294003" x="4867275" y="2759075"/>
          <p14:tracePt t="294020" x="4875213" y="2759075"/>
          <p14:tracePt t="294036" x="4884738" y="2759075"/>
          <p14:tracePt t="294053" x="4921250" y="2778125"/>
          <p14:tracePt t="294071" x="4965700" y="2778125"/>
          <p14:tracePt t="294087" x="4973638" y="2786063"/>
          <p14:tracePt t="294104" x="4983163" y="2786063"/>
          <p14:tracePt t="294200" x="4992688" y="2786063"/>
          <p14:tracePt t="294209" x="5027613" y="2786063"/>
          <p14:tracePt t="294224" x="5072063" y="2786063"/>
          <p14:tracePt t="294236" x="5108575" y="2786063"/>
          <p14:tracePt t="294254" x="5160963" y="2778125"/>
          <p14:tracePt t="294270" x="5170488" y="2778125"/>
          <p14:tracePt t="294287" x="5197475" y="2778125"/>
          <p14:tracePt t="294303" x="5207000" y="2778125"/>
          <p14:tracePt t="294355" x="5207000" y="2768600"/>
          <p14:tracePt t="294392" x="5214938" y="2751138"/>
          <p14:tracePt t="294416" x="5224463" y="2741613"/>
          <p14:tracePt t="294440" x="5232400" y="2732088"/>
          <p14:tracePt t="294454" x="5241925" y="2732088"/>
          <p14:tracePt t="294463" x="5251450" y="2724150"/>
          <p14:tracePt t="294478" x="5268913" y="2714625"/>
          <p14:tracePt t="294492" x="5278438" y="2706688"/>
          <p14:tracePt t="294524" x="5286375" y="2697163"/>
          <p14:tracePt t="294554" x="5295900" y="2697163"/>
          <p14:tracePt t="294563" x="5295900" y="2679700"/>
          <p14:tracePt t="294584" x="5295900" y="2670175"/>
          <p14:tracePt t="294600" x="5295900" y="2660650"/>
          <p14:tracePt t="294609" x="5295900" y="2652713"/>
          <p14:tracePt t="294623" x="5295900" y="2643188"/>
          <p14:tracePt t="294636" x="5295900" y="2635250"/>
          <p14:tracePt t="294652" x="5295900" y="2625725"/>
          <p14:tracePt t="294675" x="5295900" y="2608263"/>
          <p14:tracePt t="294715" x="5295900" y="2598738"/>
          <p14:tracePt t="294737" x="5295900" y="2589213"/>
          <p14:tracePt t="294745" x="5286375" y="2589213"/>
          <p14:tracePt t="294775" x="5286375" y="2581275"/>
          <p14:tracePt t="294783" x="5286375" y="2571750"/>
          <p14:tracePt t="294807" x="5278438" y="2571750"/>
          <p14:tracePt t="294846" x="5259388" y="2571750"/>
          <p14:tracePt t="294855" x="5251450" y="2571750"/>
          <p14:tracePt t="294876" x="5251450" y="2563813"/>
          <p14:tracePt t="294893" x="5241925" y="2563813"/>
          <p14:tracePt t="294903" x="5232400" y="2563813"/>
          <p14:tracePt t="294920" x="5224463" y="2563813"/>
          <p14:tracePt t="294937" x="5207000" y="2554288"/>
          <p14:tracePt t="294954" x="5187950" y="2554288"/>
          <p14:tracePt t="294970" x="5180013" y="2554288"/>
          <p14:tracePt t="295000" x="5180013" y="2536825"/>
          <p14:tracePt t="295014" x="5170488" y="2536825"/>
          <p14:tracePt t="295068" x="5160963" y="2536825"/>
          <p14:tracePt t="295254" x="5153025" y="2544763"/>
          <p14:tracePt t="295276" x="5143500" y="2544763"/>
          <p14:tracePt t="295330" x="5135563" y="2544763"/>
          <p14:tracePt t="295352" x="5108575" y="2544763"/>
          <p14:tracePt t="295385" x="5099050" y="2544763"/>
          <p14:tracePt t="295394" x="5089525" y="2544763"/>
          <p14:tracePt t="295447" x="5081588" y="2544763"/>
          <p14:tracePt t="295506" x="5072063" y="2544763"/>
          <p14:tracePt t="295660" x="5064125" y="2544763"/>
          <p14:tracePt t="295737" x="5045075" y="2544763"/>
          <p14:tracePt t="305796" x="5037138" y="2563813"/>
          <p14:tracePt t="305805" x="5027613" y="2589213"/>
          <p14:tracePt t="305822" x="5000625" y="2625725"/>
          <p14:tracePt t="305837" x="4965700" y="2687638"/>
          <p14:tracePt t="305853" x="4911725" y="2751138"/>
          <p14:tracePt t="305870" x="4894263" y="2768600"/>
          <p14:tracePt t="306026" x="4894263" y="2778125"/>
          <p14:tracePt t="306050" x="4911725" y="2778125"/>
          <p14:tracePt t="306055" x="4938713" y="2778125"/>
          <p14:tracePt t="306070" x="5010150" y="2778125"/>
          <p14:tracePt t="306089" x="5160963" y="2768600"/>
          <p14:tracePt t="306105" x="5232400" y="2768600"/>
          <p14:tracePt t="306121" x="5330825" y="2751138"/>
          <p14:tracePt t="306138" x="5421313" y="2751138"/>
          <p14:tracePt t="306155" x="5438775" y="2751138"/>
          <p14:tracePt t="306172" x="5446713" y="2751138"/>
          <p14:tracePt t="306302" x="5438775" y="2751138"/>
          <p14:tracePt t="306311" x="5429250" y="2751138"/>
          <p14:tracePt t="306322" x="5421313" y="2751138"/>
          <p14:tracePt t="306338" x="5357813" y="2751138"/>
          <p14:tracePt t="306357" x="5259388" y="2778125"/>
          <p14:tracePt t="306372" x="5081588" y="2813050"/>
          <p14:tracePt t="306389" x="4902200" y="2840038"/>
          <p14:tracePt t="306405" x="4724400" y="2874963"/>
          <p14:tracePt t="306421" x="4660900" y="2874963"/>
          <p14:tracePt t="306438" x="4643438" y="2874963"/>
          <p14:tracePt t="306541" x="4652963" y="2874963"/>
          <p14:tracePt t="306549" x="4724400" y="2857500"/>
          <p14:tracePt t="306558" x="4776788" y="2857500"/>
          <p14:tracePt t="306573" x="4894263" y="2830513"/>
          <p14:tracePt t="306588" x="4938713" y="2822575"/>
          <p14:tracePt t="306605" x="4983163" y="2822575"/>
          <p14:tracePt t="306622" x="5010150" y="2822575"/>
          <p14:tracePt t="306640" x="5027613" y="2822575"/>
          <p14:tracePt t="306654" x="5037138" y="2822575"/>
          <p14:tracePt t="306672" x="5054600" y="2822575"/>
          <p14:tracePt t="306848" x="5064125" y="2822575"/>
          <p14:tracePt t="306864" x="5081588" y="2822575"/>
          <p14:tracePt t="306879" x="5089525" y="2822575"/>
          <p14:tracePt t="306894" x="5099050" y="2822575"/>
          <p14:tracePt t="311042" x="5099050" y="2830513"/>
          <p14:tracePt t="311050" x="5089525" y="2830513"/>
          <p14:tracePt t="311088" x="5089525" y="2840038"/>
          <p14:tracePt t="311096" x="5072063" y="2840038"/>
          <p14:tracePt t="311281" x="5081588" y="2840038"/>
          <p14:tracePt t="311319" x="5089525" y="2840038"/>
          <p14:tracePt t="311335" x="5099050" y="2840038"/>
          <p14:tracePt t="311345" x="5108575" y="2840038"/>
          <p14:tracePt t="311354" x="5116513" y="2840038"/>
          <p14:tracePt t="311372" x="5126038" y="2840038"/>
          <p14:tracePt t="311665" x="5116513" y="2840038"/>
          <p14:tracePt t="311674" x="5108575" y="2840038"/>
          <p14:tracePt t="311689" x="5072063" y="2840038"/>
          <p14:tracePt t="311705" x="5064125" y="2840038"/>
          <p14:tracePt t="311722" x="5045075" y="2840038"/>
          <p14:tracePt t="311738" x="5037138" y="2840038"/>
          <p14:tracePt t="311756" x="4992688" y="2840038"/>
          <p14:tracePt t="311773" x="4973638" y="2840038"/>
          <p14:tracePt t="311789" x="4965700" y="2840038"/>
          <p14:tracePt t="311805" x="4938713" y="2840038"/>
          <p14:tracePt t="311822" x="4921250" y="2840038"/>
          <p14:tracePt t="311837" x="4894263" y="2840038"/>
          <p14:tracePt t="311854" x="4884738" y="2840038"/>
          <p14:tracePt t="311871" x="4875213" y="2840038"/>
          <p14:tracePt t="311887" x="4867275" y="2840038"/>
          <p14:tracePt t="312111" x="4875213" y="2840038"/>
          <p14:tracePt t="312133" x="4884738" y="2840038"/>
          <p14:tracePt t="312142" x="4894263" y="2840038"/>
          <p14:tracePt t="312155" x="4921250" y="2840038"/>
          <p14:tracePt t="312173" x="4946650" y="2840038"/>
          <p14:tracePt t="312189" x="4973638" y="2840038"/>
          <p14:tracePt t="312206" x="4992688" y="2840038"/>
          <p14:tracePt t="312222" x="5018088" y="2840038"/>
          <p14:tracePt t="312239" x="5054600" y="2840038"/>
          <p14:tracePt t="312255" x="5064125" y="2840038"/>
          <p14:tracePt t="312279" x="5072063" y="2840038"/>
          <p14:tracePt t="312326" x="5081588" y="2840038"/>
          <p14:tracePt t="312341" x="5089525" y="2840038"/>
          <p14:tracePt t="312379" x="5108575" y="2840038"/>
          <p14:tracePt t="312587" x="5099050" y="2840038"/>
          <p14:tracePt t="312596" x="5089525" y="2840038"/>
          <p14:tracePt t="312605" x="5081588" y="2840038"/>
          <p14:tracePt t="312621" x="5037138" y="2840038"/>
          <p14:tracePt t="312638" x="5018088" y="2840038"/>
          <p14:tracePt t="312655" x="5010150" y="2840038"/>
          <p14:tracePt t="312742" x="4992688" y="2840038"/>
          <p14:tracePt t="312771" x="4992688" y="2830513"/>
          <p14:tracePt t="314086" x="4992688" y="2822575"/>
          <p14:tracePt t="314178" x="5000625" y="2822575"/>
          <p14:tracePt t="314200" x="5018088" y="2822575"/>
          <p14:tracePt t="314208" x="5054600" y="2822575"/>
          <p14:tracePt t="314223" x="5099050" y="2822575"/>
          <p14:tracePt t="314239" x="5153025" y="2822575"/>
          <p14:tracePt t="314256" x="5187950" y="2830513"/>
          <p14:tracePt t="314272" x="5207000" y="2830513"/>
          <p14:tracePt t="314289" x="5214938" y="2830513"/>
          <p14:tracePt t="318102" x="5214938" y="2840038"/>
          <p14:tracePt t="318126" x="5224463" y="2840038"/>
          <p14:tracePt t="318142" x="5241925" y="2840038"/>
          <p14:tracePt t="318250" x="5241925" y="2857500"/>
          <p14:tracePt t="318389" x="5251450" y="2857500"/>
          <p14:tracePt t="319106" x="5375275" y="2901950"/>
          <p14:tracePt t="319122" x="5384800" y="2901950"/>
          <p14:tracePt t="319163" x="5384800" y="2911475"/>
          <p14:tracePt t="319177" x="5384800" y="2928938"/>
          <p14:tracePt t="319185" x="5384800" y="2946400"/>
          <p14:tracePt t="319193" x="5384800" y="2955925"/>
          <p14:tracePt t="319204" x="5384800" y="2965450"/>
          <p14:tracePt t="319221" x="5384800" y="3000375"/>
          <p14:tracePt t="319238" x="5384800" y="3054350"/>
          <p14:tracePt t="319254" x="5384800" y="3098800"/>
          <p14:tracePt t="319271" x="5384800" y="3143250"/>
          <p14:tracePt t="319288" x="5384800" y="3187700"/>
          <p14:tracePt t="319304" x="5384800" y="3232150"/>
          <p14:tracePt t="319321" x="5384800" y="3241675"/>
          <p14:tracePt t="319356" x="5384800" y="3251200"/>
          <p14:tracePt t="319361" x="5384800" y="3259138"/>
          <p14:tracePt t="319402" x="5384800" y="3278188"/>
          <p14:tracePt t="319416" x="5375275" y="3278188"/>
          <p14:tracePt t="319454" x="5375275" y="3286125"/>
          <p14:tracePt t="319471" x="5357813" y="3286125"/>
          <p14:tracePt t="319495" x="5349875" y="3286125"/>
          <p14:tracePt t="319525" x="5340350" y="3286125"/>
          <p14:tracePt t="319571" x="5330825" y="3268663"/>
          <p14:tracePt t="319586" x="5330825" y="3251200"/>
          <p14:tracePt t="319596" x="5322888" y="3251200"/>
          <p14:tracePt t="319606" x="5295900" y="3241675"/>
          <p14:tracePt t="319623" x="5278438" y="3197225"/>
          <p14:tracePt t="319640" x="5278438" y="3170238"/>
          <p14:tracePt t="319656" x="5268913" y="3152775"/>
          <p14:tracePt t="319702" x="5268913" y="3143250"/>
          <p14:tracePt t="319710" x="5251450" y="3143250"/>
          <p14:tracePt t="319723" x="5241925" y="3135313"/>
          <p14:tracePt t="319740" x="5224463" y="3135313"/>
          <p14:tracePt t="319756" x="5207000" y="3125788"/>
          <p14:tracePt t="319773" x="5180013" y="3108325"/>
          <p14:tracePt t="319790" x="5170488" y="3108325"/>
          <p14:tracePt t="319806" x="5153025" y="3108325"/>
          <p14:tracePt t="319823" x="5143500" y="3108325"/>
          <p14:tracePt t="319840" x="5126038" y="3108325"/>
          <p14:tracePt t="319856" x="5116513" y="3108325"/>
          <p14:tracePt t="319873" x="5099050" y="3108325"/>
          <p14:tracePt t="319890" x="5064125" y="3108325"/>
          <p14:tracePt t="319906" x="5045075" y="3108325"/>
          <p14:tracePt t="319923" x="5018088" y="3108325"/>
          <p14:tracePt t="319940" x="4965700" y="3108325"/>
          <p14:tracePt t="319956" x="4946650" y="3108325"/>
          <p14:tracePt t="319973" x="4921250" y="3108325"/>
          <p14:tracePt t="319989" x="4902200" y="3108325"/>
          <p14:tracePt t="320006" x="4894263" y="3108325"/>
          <p14:tracePt t="320023" x="4875213" y="3108325"/>
          <p14:tracePt t="320047" x="4867275" y="3108325"/>
          <p14:tracePt t="320056" x="4848225" y="3108325"/>
          <p14:tracePt t="320247" x="4857750" y="3108325"/>
          <p14:tracePt t="320256" x="4867275" y="3108325"/>
          <p14:tracePt t="320273" x="4884738" y="3116263"/>
          <p14:tracePt t="320290" x="4902200" y="3116263"/>
          <p14:tracePt t="320306" x="4946650" y="3116263"/>
          <p14:tracePt t="320324" x="5000625" y="3116263"/>
          <p14:tracePt t="320341" x="5054600" y="3116263"/>
          <p14:tracePt t="320358" x="5126038" y="3116263"/>
          <p14:tracePt t="320373" x="5207000" y="3116263"/>
          <p14:tracePt t="320390" x="5259388" y="3116263"/>
          <p14:tracePt t="320406" x="5286375" y="3116263"/>
          <p14:tracePt t="320423" x="5295900" y="3116263"/>
          <p14:tracePt t="320501" x="5322888" y="3116263"/>
          <p14:tracePt t="320515" x="5330825" y="3116263"/>
          <p14:tracePt t="320531" x="5349875" y="3116263"/>
          <p14:tracePt t="320540" x="5357813" y="3116263"/>
          <p14:tracePt t="320556" x="5384800" y="3116263"/>
          <p14:tracePt t="320739" x="5394325" y="3116263"/>
          <p14:tracePt t="320761" x="5402263" y="3116263"/>
          <p14:tracePt t="320770" x="5421313" y="3116263"/>
          <p14:tracePt t="320793" x="5429250" y="3116263"/>
          <p14:tracePt t="320807" x="5429250" y="3108325"/>
          <p14:tracePt t="321323" x="5429250" y="3098800"/>
          <p14:tracePt t="321521" x="5429250" y="3116263"/>
          <p14:tracePt t="321821" x="5421313" y="3116263"/>
          <p14:tracePt t="321830" x="5411788" y="3116263"/>
          <p14:tracePt t="321840" x="5402263" y="3108325"/>
          <p14:tracePt t="321857" x="5394325" y="3108325"/>
          <p14:tracePt t="321873" x="5357813" y="3108325"/>
          <p14:tracePt t="321892" x="5322888" y="3108325"/>
          <p14:tracePt t="321907" x="5295900" y="3098800"/>
          <p14:tracePt t="321923" x="5251450" y="3098800"/>
          <p14:tracePt t="321940" x="5232400" y="3098800"/>
          <p14:tracePt t="321956" x="5197475" y="3098800"/>
          <p14:tracePt t="321973" x="5160963" y="3089275"/>
          <p14:tracePt t="321990" x="5143500" y="3089275"/>
          <p14:tracePt t="322007" x="5108575" y="3089275"/>
          <p14:tracePt t="322023" x="5081588" y="3081338"/>
          <p14:tracePt t="322040" x="5045075" y="3081338"/>
          <p14:tracePt t="322057" x="5018088" y="3081338"/>
          <p14:tracePt t="322073" x="5000625" y="3081338"/>
          <p14:tracePt t="322091" x="4956175" y="3081338"/>
          <p14:tracePt t="322107" x="4938713" y="3081338"/>
          <p14:tracePt t="322123" x="4929188" y="3081338"/>
          <p14:tracePt t="322140" x="4911725" y="3063875"/>
          <p14:tracePt t="322157" x="4884738" y="3063875"/>
          <p14:tracePt t="322173" x="4867275" y="3063875"/>
          <p14:tracePt t="322190" x="4848225" y="3063875"/>
          <p14:tracePt t="322207" x="4840288" y="3063875"/>
          <p14:tracePt t="322223" x="4813300" y="3071813"/>
          <p14:tracePt t="322240" x="4803775" y="3071813"/>
          <p14:tracePt t="322535" x="4822825" y="3071813"/>
          <p14:tracePt t="322544" x="4830763" y="3071813"/>
          <p14:tracePt t="322556" x="4840288" y="3071813"/>
          <p14:tracePt t="322574" x="4946650" y="3081338"/>
          <p14:tracePt t="322590" x="5027613" y="3081338"/>
          <p14:tracePt t="322607" x="5099050" y="3081338"/>
          <p14:tracePt t="322623" x="5135563" y="3081338"/>
          <p14:tracePt t="322640" x="5153025" y="3081338"/>
          <p14:tracePt t="322657" x="5180013" y="3089275"/>
          <p14:tracePt t="322673" x="5197475" y="3089275"/>
          <p14:tracePt t="322690" x="5224463" y="3098800"/>
          <p14:tracePt t="322707" x="5259388" y="3098800"/>
          <p14:tracePt t="322723" x="5286375" y="3116263"/>
          <p14:tracePt t="322740" x="5295900" y="3116263"/>
          <p14:tracePt t="322757" x="5303838" y="3108325"/>
          <p14:tracePt t="322774" x="5322888" y="3108325"/>
          <p14:tracePt t="322797" x="5330825" y="3108325"/>
          <p14:tracePt t="322819" x="5357813" y="3108325"/>
          <p14:tracePt t="322828" x="5367338" y="3108325"/>
          <p14:tracePt t="322843" x="5375275" y="3108325"/>
          <p14:tracePt t="322856" x="5402263" y="3108325"/>
          <p14:tracePt t="322874" x="5429250" y="3108325"/>
          <p14:tracePt t="322890" x="5446713" y="3108325"/>
          <p14:tracePt t="322907" x="5473700" y="3108325"/>
          <p14:tracePt t="322923" x="5492750" y="3108325"/>
          <p14:tracePt t="322940" x="5500688" y="3108325"/>
          <p14:tracePt t="322998" x="5510213" y="3108325"/>
          <p14:tracePt t="323006" x="5518150" y="3108325"/>
          <p14:tracePt t="323023" x="5527675" y="3108325"/>
          <p14:tracePt t="323040" x="5545138" y="3108325"/>
          <p14:tracePt t="323056" x="5554663" y="3108325"/>
          <p14:tracePt t="323074" x="5581650" y="3108325"/>
          <p14:tracePt t="323091" x="5589588" y="3108325"/>
          <p14:tracePt t="323107" x="5608638" y="3108325"/>
          <p14:tracePt t="323123" x="5626100" y="3098800"/>
          <p14:tracePt t="323143" x="5635625" y="3098800"/>
          <p14:tracePt t="323181" x="5643563" y="3098800"/>
          <p14:tracePt t="323190" x="5661025" y="3098800"/>
          <p14:tracePt t="323211" x="5688013" y="3098800"/>
          <p14:tracePt t="323223" x="5688013" y="3089275"/>
          <p14:tracePt t="323240" x="5707063" y="3089275"/>
          <p14:tracePt t="323258" x="5715000" y="3081338"/>
          <p14:tracePt t="323298" x="5724525" y="3081338"/>
          <p14:tracePt t="323306" x="5741988" y="3071813"/>
          <p14:tracePt t="323324" x="5751513" y="3063875"/>
          <p14:tracePt t="323340" x="5759450" y="3054350"/>
          <p14:tracePt t="323357" x="5768975" y="3044825"/>
          <p14:tracePt t="323375" x="5768975" y="3027363"/>
          <p14:tracePt t="323391" x="5778500" y="3017838"/>
          <p14:tracePt t="323407" x="5778500" y="3009900"/>
          <p14:tracePt t="323423" x="5778500" y="3000375"/>
          <p14:tracePt t="323440" x="5778500" y="2982913"/>
          <p14:tracePt t="323456" x="5778500" y="2955925"/>
          <p14:tracePt t="323474" x="5768975" y="2946400"/>
          <p14:tracePt t="323490" x="5768975" y="2938463"/>
          <p14:tracePt t="323507" x="5759450" y="2928938"/>
          <p14:tracePt t="323523" x="5751513" y="2911475"/>
          <p14:tracePt t="323541" x="5724525" y="2884488"/>
          <p14:tracePt t="323558" x="5697538" y="2884488"/>
          <p14:tracePt t="323573" x="5688013" y="2874963"/>
          <p14:tracePt t="323590" x="5661025" y="2874963"/>
          <p14:tracePt t="323606" x="5643563" y="2874963"/>
          <p14:tracePt t="323627" x="5626100" y="2874963"/>
          <p14:tracePt t="323642" x="5599113" y="2867025"/>
          <p14:tracePt t="323658" x="5572125" y="2867025"/>
          <p14:tracePt t="323674" x="5545138" y="2874963"/>
          <p14:tracePt t="323690" x="5518150" y="2874963"/>
          <p14:tracePt t="323706" x="5465763" y="2874963"/>
          <p14:tracePt t="323723" x="5411788" y="2874963"/>
          <p14:tracePt t="323741" x="5367338" y="2874963"/>
          <p14:tracePt t="323757" x="5295900" y="2884488"/>
          <p14:tracePt t="323773" x="5268913" y="2884488"/>
          <p14:tracePt t="323790" x="5259388" y="2884488"/>
          <p14:tracePt t="323807" x="5241925" y="2884488"/>
          <p14:tracePt t="323824" x="5241925" y="2894013"/>
          <p14:tracePt t="323841" x="5224463" y="2901950"/>
          <p14:tracePt t="323858" x="5214938" y="2928938"/>
          <p14:tracePt t="323874" x="5214938" y="2946400"/>
          <p14:tracePt t="323889" x="5207000" y="2955925"/>
          <p14:tracePt t="323905" x="5207000" y="2965450"/>
          <p14:tracePt t="323922" x="5207000" y="3000375"/>
          <p14:tracePt t="323941" x="5224463" y="3063875"/>
          <p14:tracePt t="323956" x="5232400" y="3081338"/>
          <p14:tracePt t="323973" x="5278438" y="3098800"/>
          <p14:tracePt t="323990" x="5313363" y="3125788"/>
          <p14:tracePt t="324007" x="5340350" y="3152775"/>
          <p14:tracePt t="324023" x="5357813" y="3179763"/>
          <p14:tracePt t="324041" x="5402263" y="3187700"/>
          <p14:tracePt t="324057" x="5421313" y="3187700"/>
          <p14:tracePt t="324073" x="5446713" y="3187700"/>
          <p14:tracePt t="324090" x="5473700" y="3206750"/>
          <p14:tracePt t="324107" x="5527675" y="3206750"/>
          <p14:tracePt t="324125" x="5572125" y="3206750"/>
          <p14:tracePt t="324142" x="5608638" y="3206750"/>
          <p14:tracePt t="324157" x="5635625" y="3206750"/>
          <p14:tracePt t="324174" x="5643563" y="3197225"/>
          <p14:tracePt t="324190" x="5670550" y="3197225"/>
          <p14:tracePt t="324212" x="5688013" y="3197225"/>
          <p14:tracePt t="324233" x="5697538" y="3197225"/>
          <p14:tracePt t="324242" x="5697538" y="3187700"/>
          <p14:tracePt t="324264" x="5697538" y="3170238"/>
          <p14:tracePt t="324326" x="5697538" y="3160713"/>
          <p14:tracePt t="324341" x="5697538" y="3152775"/>
          <p14:tracePt t="324364" x="5697538" y="3143250"/>
          <p14:tracePt t="324372" x="5697538" y="3135313"/>
          <p14:tracePt t="324391" x="5697538" y="3125788"/>
          <p14:tracePt t="324407" x="5697538" y="3098800"/>
          <p14:tracePt t="324423" x="5680075" y="3081338"/>
          <p14:tracePt t="324441" x="5670550" y="3071813"/>
          <p14:tracePt t="324457" x="5653088" y="3071813"/>
          <p14:tracePt t="324473" x="5626100" y="3071813"/>
          <p14:tracePt t="324490" x="5608638" y="3071813"/>
          <p14:tracePt t="324507" x="5572125" y="3071813"/>
          <p14:tracePt t="324523" x="5554663" y="3071813"/>
          <p14:tracePt t="324540" x="5537200" y="3071813"/>
          <p14:tracePt t="324557" x="5510213" y="3071813"/>
          <p14:tracePt t="324573" x="5500688" y="3071813"/>
          <p14:tracePt t="324590" x="5492750" y="3071813"/>
          <p14:tracePt t="324709" x="5483225" y="3071813"/>
          <p14:tracePt t="327640" x="5446713" y="3098800"/>
          <p14:tracePt t="327656" x="5438775" y="3098800"/>
          <p14:tracePt t="327673" x="5429250" y="3098800"/>
          <p14:tracePt t="327690" x="5394325" y="3108325"/>
          <p14:tracePt t="327707" x="5384800" y="3116263"/>
          <p14:tracePt t="327724" x="5367338" y="3143250"/>
          <p14:tracePt t="327741" x="5349875" y="3143250"/>
          <p14:tracePt t="327757" x="5322888" y="3160713"/>
          <p14:tracePt t="327773" x="5295900" y="3160713"/>
          <p14:tracePt t="327790" x="5268913" y="3179763"/>
          <p14:tracePt t="327808" x="5259388" y="3206750"/>
          <p14:tracePt t="327824" x="5251450" y="3214688"/>
          <p14:tracePt t="327841" x="5241925" y="3232150"/>
          <p14:tracePt t="327858" x="5214938" y="3259138"/>
          <p14:tracePt t="327875" x="5197475" y="3286125"/>
          <p14:tracePt t="327892" x="5180013" y="3295650"/>
          <p14:tracePt t="327908" x="5170488" y="3295650"/>
          <p14:tracePt t="328542" x="5160963" y="3295650"/>
          <p14:tracePt t="328558" x="5143500" y="3295650"/>
          <p14:tracePt t="328582" x="5135563" y="3295650"/>
          <p14:tracePt t="328597" x="5126038" y="3295650"/>
          <p14:tracePt t="328628" x="5116513" y="3295650"/>
          <p14:tracePt t="328682" x="5108575" y="3295650"/>
          <p14:tracePt t="328775" x="5099050" y="3295650"/>
          <p14:tracePt t="328797" x="5089525" y="3286125"/>
          <p14:tracePt t="328812" x="5072063" y="3286125"/>
          <p14:tracePt t="328822" x="5064125" y="3286125"/>
          <p14:tracePt t="328830" x="5054600" y="3278188"/>
          <p14:tracePt t="328841" x="5045075" y="3278188"/>
          <p14:tracePt t="328856" x="5037138" y="3268663"/>
          <p14:tracePt t="328873" x="5027613" y="3268663"/>
          <p14:tracePt t="328891" x="4992688" y="3268663"/>
          <p14:tracePt t="328907" x="4983163" y="3268663"/>
          <p14:tracePt t="328924" x="4965700" y="3268663"/>
          <p14:tracePt t="328942" x="4875213" y="3268663"/>
          <p14:tracePt t="328958" x="4803775" y="3268663"/>
          <p14:tracePt t="328974" x="4724400" y="3268663"/>
          <p14:tracePt t="328991" x="4633913" y="3286125"/>
          <p14:tracePt t="329007" x="4518025" y="3286125"/>
          <p14:tracePt t="329024" x="4429125" y="3295650"/>
          <p14:tracePt t="329042" x="4241800" y="3313113"/>
          <p14:tracePt t="329058" x="4027488" y="3313113"/>
          <p14:tracePt t="329074" x="3803650" y="3340100"/>
          <p14:tracePt t="329091" x="3482975" y="3421063"/>
          <p14:tracePt t="329108" x="3170238" y="3446463"/>
          <p14:tracePt t="329124" x="2813050" y="3473450"/>
          <p14:tracePt t="329142" x="2071688" y="3571875"/>
          <p14:tracePt t="329158" x="1687513" y="3625850"/>
          <p14:tracePt t="329174" x="1473200" y="3733800"/>
          <p14:tracePt t="329191" x="1250950" y="3805238"/>
          <p14:tracePt t="329207" x="1000125" y="3840163"/>
          <p14:tracePt t="329224" x="866775" y="3884613"/>
          <p14:tracePt t="329242" x="776288" y="3992563"/>
          <p14:tracePt t="329258" x="696913" y="4019550"/>
          <p14:tracePt t="329274" x="588963" y="4019550"/>
          <p14:tracePt t="329291" x="517525" y="3973513"/>
          <p14:tracePt t="329307" x="509588" y="3902075"/>
          <p14:tracePt t="329610" x="500063" y="3902075"/>
          <p14:tracePt t="329634" x="509588" y="3902075"/>
          <p14:tracePt t="329642" x="517525" y="3902075"/>
          <p14:tracePt t="329657" x="527050" y="3911600"/>
          <p14:tracePt t="329680" x="536575" y="3911600"/>
          <p14:tracePt t="329702" x="561975" y="3921125"/>
          <p14:tracePt t="329726" x="561975" y="3929063"/>
          <p14:tracePt t="329740" x="571500" y="3929063"/>
          <p14:tracePt t="329750" x="581025" y="3929063"/>
          <p14:tracePt t="329802" x="588963" y="3929063"/>
          <p14:tracePt t="329856" x="598488" y="3929063"/>
          <p14:tracePt t="329911" x="615950" y="3929063"/>
          <p14:tracePt t="329973" x="625475" y="3929063"/>
          <p14:tracePt t="329995" x="633413" y="3929063"/>
          <p14:tracePt t="330003" x="642938" y="3929063"/>
          <p14:tracePt t="330035" x="652463" y="3929063"/>
          <p14:tracePt t="330043" x="660400" y="3929063"/>
          <p14:tracePt t="330056" x="669925" y="3929063"/>
          <p14:tracePt t="330073" x="696913" y="3948113"/>
          <p14:tracePt t="330090" x="704850" y="3948113"/>
          <p14:tracePt t="330106" x="714375" y="3956050"/>
          <p14:tracePt t="330125" x="741363" y="3956050"/>
          <p14:tracePt t="330142" x="750888" y="3956050"/>
          <p14:tracePt t="330158" x="776288" y="3965575"/>
          <p14:tracePt t="330174" x="803275" y="3973513"/>
          <p14:tracePt t="330191" x="839788" y="3973513"/>
          <p14:tracePt t="330207" x="847725" y="3973513"/>
          <p14:tracePt t="330224" x="866775" y="3983038"/>
          <p14:tracePt t="330241" x="928688" y="4010025"/>
          <p14:tracePt t="330258" x="946150" y="4019550"/>
          <p14:tracePt t="330274" x="955675" y="4027488"/>
          <p14:tracePt t="330291" x="965200" y="4027488"/>
          <p14:tracePt t="330307" x="982663" y="4027488"/>
          <p14:tracePt t="330325" x="1017588" y="4027488"/>
          <p14:tracePt t="330342" x="1036638" y="4027488"/>
          <p14:tracePt t="330365" x="1044575" y="4027488"/>
          <p14:tracePt t="330375" x="1054100" y="4027488"/>
          <p14:tracePt t="330391" x="1071563" y="4027488"/>
          <p14:tracePt t="330408" x="1081088" y="4027488"/>
          <p14:tracePt t="330425" x="1089025" y="4027488"/>
          <p14:tracePt t="330457" x="1098550" y="4027488"/>
          <p14:tracePt t="330869" x="1098550" y="4037013"/>
          <p14:tracePt t="330963" x="1098550" y="4044950"/>
          <p14:tracePt t="330987" x="1089025" y="4054475"/>
          <p14:tracePt t="331009" x="1081088" y="4064000"/>
          <p14:tracePt t="331039" x="1062038" y="4064000"/>
          <p14:tracePt t="331055" x="1054100" y="4064000"/>
          <p14:tracePt t="331101" x="1054100" y="4081463"/>
          <p14:tracePt t="331109" x="1054100" y="4090988"/>
          <p14:tracePt t="331125" x="1054100" y="4098925"/>
          <p14:tracePt t="331142" x="1044575" y="4108450"/>
          <p14:tracePt t="331158" x="1044575" y="4116388"/>
          <p14:tracePt t="331201" x="1036638" y="4116388"/>
          <p14:tracePt t="331209" x="1036638" y="4125913"/>
          <p14:tracePt t="331969" x="1036638" y="4135438"/>
          <p14:tracePt t="332277" x="1044575" y="4135438"/>
          <p14:tracePt t="332361" x="1036638" y="4135438"/>
          <p14:tracePt t="332369" x="1036638" y="4125913"/>
          <p14:tracePt t="332378" x="1027113" y="4116388"/>
          <p14:tracePt t="332391" x="1009650" y="4108450"/>
          <p14:tracePt t="332407" x="973138" y="4098925"/>
          <p14:tracePt t="332423" x="965200" y="4098925"/>
          <p14:tracePt t="332440" x="938213" y="4071938"/>
          <p14:tracePt t="332457" x="928688" y="4071938"/>
          <p14:tracePt t="332476" x="919163" y="4071938"/>
          <p14:tracePt t="332516" x="919163" y="4064000"/>
          <p14:tracePt t="332524" x="911225" y="4064000"/>
          <p14:tracePt t="332541" x="893763" y="4054475"/>
          <p14:tracePt t="332558" x="857250" y="4037013"/>
          <p14:tracePt t="332574" x="839788" y="4027488"/>
          <p14:tracePt t="332592" x="803275" y="4019550"/>
          <p14:tracePt t="332609" x="785813" y="4019550"/>
          <p14:tracePt t="332625" x="768350" y="4019550"/>
          <p14:tracePt t="332642" x="731838" y="4019550"/>
          <p14:tracePt t="332658" x="704850" y="4019550"/>
          <p14:tracePt t="332674" x="660400" y="4019550"/>
          <p14:tracePt t="332692" x="615950" y="4019550"/>
          <p14:tracePt t="332708" x="588963" y="4019550"/>
          <p14:tracePt t="332725" x="561975" y="4037013"/>
          <p14:tracePt t="332741" x="544513" y="4037013"/>
          <p14:tracePt t="332758" x="509588" y="4037013"/>
          <p14:tracePt t="332775" x="490538" y="4037013"/>
          <p14:tracePt t="332792" x="455613" y="4037013"/>
          <p14:tracePt t="332815" x="446088" y="4037013"/>
          <p14:tracePt t="332837" x="428625" y="4037013"/>
          <p14:tracePt t="332861" x="419100" y="4044950"/>
          <p14:tracePt t="332869" x="401638" y="4044950"/>
          <p14:tracePt t="332878" x="393700" y="4044950"/>
          <p14:tracePt t="332891" x="384175" y="4044950"/>
          <p14:tracePt t="332908" x="366713" y="4044950"/>
          <p14:tracePt t="332924" x="357188" y="4044950"/>
          <p14:tracePt t="333113" x="357188" y="4054475"/>
          <p14:tracePt t="333122" x="366713" y="4054475"/>
          <p14:tracePt t="333137" x="374650" y="4054475"/>
          <p14:tracePt t="333153" x="384175" y="4054475"/>
          <p14:tracePt t="333183" x="393700" y="4054475"/>
          <p14:tracePt t="333192" x="411163" y="4054475"/>
          <p14:tracePt t="333208" x="428625" y="4054475"/>
          <p14:tracePt t="333224" x="438150" y="4064000"/>
          <p14:tracePt t="333241" x="473075" y="4064000"/>
          <p14:tracePt t="333258" x="490538" y="4071938"/>
          <p14:tracePt t="333276" x="517525" y="4071938"/>
          <p14:tracePt t="333292" x="536575" y="4071938"/>
          <p14:tracePt t="333308" x="544513" y="4081463"/>
          <p14:tracePt t="333325" x="554038" y="4081463"/>
          <p14:tracePt t="333345" x="561975" y="4081463"/>
          <p14:tracePt t="333391" x="571500" y="4081463"/>
          <p14:tracePt t="333412" x="581025" y="4081463"/>
          <p14:tracePt t="333420" x="588963" y="4081463"/>
          <p14:tracePt t="333428" x="598488" y="4071938"/>
          <p14:tracePt t="333450" x="615950" y="4071938"/>
          <p14:tracePt t="333458" x="625475" y="4071938"/>
          <p14:tracePt t="333474" x="633413" y="4064000"/>
          <p14:tracePt t="333490" x="633413" y="4054475"/>
          <p14:tracePt t="333506" x="642938" y="4027488"/>
          <p14:tracePt t="333523" x="652463" y="3983038"/>
          <p14:tracePt t="333540" x="669925" y="3965575"/>
          <p14:tracePt t="333557" x="679450" y="3929063"/>
          <p14:tracePt t="333591" x="679450" y="3921125"/>
          <p14:tracePt t="333600" x="679450" y="3911600"/>
          <p14:tracePt t="333609" x="679450" y="3902075"/>
          <p14:tracePt t="333624" x="679450" y="3884613"/>
          <p14:tracePt t="333643" x="679450" y="3849688"/>
          <p14:tracePt t="333658" x="679450" y="3830638"/>
          <p14:tracePt t="333676" x="679450" y="3805238"/>
          <p14:tracePt t="333691" x="679450" y="3768725"/>
          <p14:tracePt t="333713" x="679450" y="3759200"/>
          <p14:tracePt t="333725" x="660400" y="3751263"/>
          <p14:tracePt t="333741" x="660400" y="3741738"/>
          <p14:tracePt t="333759" x="633413" y="3714750"/>
          <p14:tracePt t="333775" x="625475" y="3706813"/>
          <p14:tracePt t="333791" x="615950" y="3697288"/>
          <p14:tracePt t="333808" x="588963" y="3697288"/>
          <p14:tracePt t="333824" x="561975" y="3697288"/>
          <p14:tracePt t="333843" x="527050" y="3679825"/>
          <p14:tracePt t="333858" x="517525" y="3679825"/>
          <p14:tracePt t="333874" x="509588" y="3679825"/>
          <p14:tracePt t="333891" x="482600" y="3679825"/>
          <p14:tracePt t="333907" x="465138" y="3679825"/>
          <p14:tracePt t="333924" x="446088" y="3679825"/>
          <p14:tracePt t="333940" x="438150" y="3679825"/>
          <p14:tracePt t="333959" x="411163" y="3679825"/>
          <p14:tracePt t="333974" x="384175" y="3679825"/>
          <p14:tracePt t="333991" x="366713" y="3679825"/>
          <p14:tracePt t="334008" x="330200" y="3679825"/>
          <p14:tracePt t="334024" x="322263" y="3679825"/>
          <p14:tracePt t="334041" x="295275" y="3687763"/>
          <p14:tracePt t="334058" x="276225" y="3697288"/>
          <p14:tracePt t="334075" x="268288" y="3697288"/>
          <p14:tracePt t="334097" x="258763" y="3697288"/>
          <p14:tracePt t="334108" x="258763" y="3706813"/>
          <p14:tracePt t="334127" x="258763" y="3724275"/>
          <p14:tracePt t="334143" x="250825" y="3733800"/>
          <p14:tracePt t="334159" x="250825" y="3741738"/>
          <p14:tracePt t="334175" x="250825" y="3751263"/>
          <p14:tracePt t="334192" x="250825" y="3759200"/>
          <p14:tracePt t="334208" x="241300" y="3759200"/>
          <p14:tracePt t="334251" x="241300" y="3768725"/>
          <p14:tracePt t="334266" x="241300" y="3778250"/>
          <p14:tracePt t="334275" x="241300" y="3805238"/>
          <p14:tracePt t="334291" x="241300" y="3822700"/>
          <p14:tracePt t="334308" x="241300" y="3830638"/>
          <p14:tracePt t="334325" x="241300" y="3840163"/>
          <p14:tracePt t="334343" x="241300" y="3849688"/>
          <p14:tracePt t="334405" x="241300" y="3867150"/>
          <p14:tracePt t="334427" x="250825" y="3876675"/>
          <p14:tracePt t="334443" x="250825" y="3884613"/>
          <p14:tracePt t="334453" x="258763" y="3894138"/>
          <p14:tracePt t="334495" x="268288" y="3894138"/>
          <p14:tracePt t="334504" x="268288" y="3902075"/>
          <p14:tracePt t="334527" x="276225" y="3902075"/>
          <p14:tracePt t="334536" x="285750" y="3929063"/>
          <p14:tracePt t="334551" x="303213" y="3929063"/>
          <p14:tracePt t="334573" x="303213" y="3938588"/>
          <p14:tracePt t="334582" x="312738" y="3938588"/>
          <p14:tracePt t="334592" x="312738" y="3948113"/>
          <p14:tracePt t="334608" x="330200" y="3956050"/>
          <p14:tracePt t="334624" x="330200" y="3965575"/>
          <p14:tracePt t="334641" x="339725" y="3965575"/>
          <p14:tracePt t="334695" x="347663" y="3965575"/>
          <p14:tracePt t="334704" x="357188" y="3965575"/>
          <p14:tracePt t="334713" x="374650" y="3965575"/>
          <p14:tracePt t="334725" x="384175" y="3973513"/>
          <p14:tracePt t="334740" x="401638" y="3983038"/>
          <p14:tracePt t="334758" x="419100" y="4010025"/>
          <p14:tracePt t="334775" x="428625" y="4019550"/>
          <p14:tracePt t="334794" x="446088" y="4019550"/>
          <p14:tracePt t="334835" x="446088" y="4027488"/>
          <p14:tracePt t="334865" x="455613" y="4027488"/>
          <p14:tracePt t="334895" x="473075" y="4037013"/>
          <p14:tracePt t="334950" x="482600" y="4037013"/>
          <p14:tracePt t="334965" x="490538" y="4037013"/>
          <p14:tracePt t="334975" x="509588" y="4037013"/>
          <p14:tracePt t="335041" x="517525" y="4037013"/>
          <p14:tracePt t="357868" x="561975" y="4037013"/>
          <p14:tracePt t="357877" x="633413" y="4071938"/>
          <p14:tracePt t="357895" x="812800" y="4071938"/>
          <p14:tracePt t="357911" x="1027113" y="4081463"/>
          <p14:tracePt t="357927" x="1133475" y="4081463"/>
          <p14:tracePt t="357945" x="1411288" y="4081463"/>
          <p14:tracePt t="357961" x="1562100" y="4064000"/>
          <p14:tracePt t="357977" x="1731963" y="4064000"/>
          <p14:tracePt t="357994" x="1857375" y="4064000"/>
          <p14:tracePt t="358011" x="1919288" y="4064000"/>
          <p14:tracePt t="358027" x="1928813" y="4064000"/>
          <p14:tracePt t="358045" x="1965325" y="4054475"/>
          <p14:tracePt t="358061" x="1973263" y="4037013"/>
          <p14:tracePt t="358078" x="1990725" y="4037013"/>
          <p14:tracePt t="358094" x="2027238" y="4037013"/>
          <p14:tracePt t="358111" x="2044700" y="4037013"/>
          <p14:tracePt t="358127" x="2062163" y="4037013"/>
          <p14:tracePt t="358145" x="2108200" y="4037013"/>
          <p14:tracePt t="358161" x="2170113" y="4044950"/>
          <p14:tracePt t="358178" x="2232025" y="4044950"/>
          <p14:tracePt t="358194" x="2295525" y="4044950"/>
          <p14:tracePt t="358211" x="2357438" y="4044950"/>
          <p14:tracePt t="358229" x="2411413" y="4037013"/>
          <p14:tracePt t="358244" x="2482850" y="4027488"/>
          <p14:tracePt t="358261" x="2544763" y="4027488"/>
          <p14:tracePt t="358277" x="2608263" y="4027488"/>
          <p14:tracePt t="358294" x="2660650" y="4019550"/>
          <p14:tracePt t="358312" x="2732088" y="3965575"/>
          <p14:tracePt t="358328" x="2751138" y="3956050"/>
          <p14:tracePt t="358344" x="2759075" y="3956050"/>
          <p14:tracePt t="358362" x="2759075" y="3948113"/>
          <p14:tracePt t="358378" x="2759075" y="3929063"/>
          <p14:tracePt t="358396" x="2759075" y="3894138"/>
          <p14:tracePt t="358412" x="2741613" y="3884613"/>
          <p14:tracePt t="358429" x="2697163" y="3857625"/>
          <p14:tracePt t="358445" x="2643188" y="3840163"/>
          <p14:tracePt t="358461" x="2589213" y="3822700"/>
          <p14:tracePt t="358478" x="2527300" y="3813175"/>
          <p14:tracePt t="358494" x="2500313" y="3813175"/>
          <p14:tracePt t="358512" x="2473325" y="3795713"/>
          <p14:tracePt t="358528" x="2438400" y="3778250"/>
          <p14:tracePt t="358545" x="2428875" y="3778250"/>
          <p14:tracePt t="358561" x="2401888" y="3768725"/>
          <p14:tracePt t="358577" x="2384425" y="3759200"/>
          <p14:tracePt t="358594" x="2357438" y="3751263"/>
          <p14:tracePt t="358612" x="2295525" y="3751263"/>
          <p14:tracePt t="358629" x="2214563" y="3751263"/>
          <p14:tracePt t="358646" x="2125663" y="3751263"/>
          <p14:tracePt t="358661" x="2027238" y="3768725"/>
          <p14:tracePt t="358678" x="1955800" y="3768725"/>
          <p14:tracePt t="358694" x="1857375" y="3795713"/>
          <p14:tracePt t="358711" x="1839913" y="3805238"/>
          <p14:tracePt t="358736" x="1839913" y="3813175"/>
          <p14:tracePt t="358746" x="1830388" y="3813175"/>
          <p14:tracePt t="358761" x="1830388" y="3830638"/>
          <p14:tracePt t="358778" x="1812925" y="3894138"/>
          <p14:tracePt t="358795" x="1812925" y="3938588"/>
          <p14:tracePt t="358812" x="1812925" y="3973513"/>
          <p14:tracePt t="358829" x="1830388" y="4010025"/>
          <p14:tracePt t="358845" x="1830388" y="4019550"/>
          <p14:tracePt t="358861" x="1839913" y="4019550"/>
          <p14:tracePt t="358882" x="1847850" y="4027488"/>
          <p14:tracePt t="358896" x="1893888" y="4027488"/>
          <p14:tracePt t="358911" x="1938338" y="4027488"/>
          <p14:tracePt t="358927" x="2044700" y="4027488"/>
          <p14:tracePt t="358944" x="2152650" y="4027488"/>
          <p14:tracePt t="358960" x="2197100" y="4037013"/>
          <p14:tracePt t="358976" x="2224088" y="4037013"/>
          <p14:tracePt t="358993" x="2241550" y="4037013"/>
          <p14:tracePt t="359010" x="2251075" y="4037013"/>
          <p14:tracePt t="359027" x="2268538" y="4037013"/>
          <p14:tracePt t="359043" x="2286000" y="4037013"/>
          <p14:tracePt t="359060" x="2303463" y="4037013"/>
          <p14:tracePt t="359096" x="2303463" y="4027488"/>
          <p14:tracePt t="359126" x="2312988" y="4000500"/>
          <p14:tracePt t="359136" x="2312988" y="3992563"/>
          <p14:tracePt t="359150" x="2322513" y="3983038"/>
          <p14:tracePt t="359165" x="2322513" y="3973513"/>
          <p14:tracePt t="359177" x="2322513" y="3965575"/>
          <p14:tracePt t="359193" x="2322513" y="3948113"/>
          <p14:tracePt t="359210" x="2322513" y="3921125"/>
          <p14:tracePt t="359227" x="2322513" y="3894138"/>
          <p14:tracePt t="359243" x="2322513" y="3857625"/>
          <p14:tracePt t="359260" x="2322513" y="3840163"/>
          <p14:tracePt t="359277" x="2322513" y="3822700"/>
          <p14:tracePt t="359295" x="2330450" y="3786188"/>
          <p14:tracePt t="359310" x="2330450" y="3778250"/>
          <p14:tracePt t="359328" x="2330450" y="3768725"/>
          <p14:tracePt t="359345" x="2312988" y="3768725"/>
          <p14:tracePt t="359366" x="2312988" y="3759200"/>
          <p14:tracePt t="359378" x="2286000" y="3759200"/>
          <p14:tracePt t="359397" x="2224088" y="3759200"/>
          <p14:tracePt t="359411" x="2179638" y="3759200"/>
          <p14:tracePt t="359428" x="2160588" y="3759200"/>
          <p14:tracePt t="359445" x="2133600" y="3759200"/>
          <p14:tracePt t="359461" x="2098675" y="3751263"/>
          <p14:tracePt t="359478" x="2081213" y="3751263"/>
          <p14:tracePt t="359495" x="2054225" y="3751263"/>
          <p14:tracePt t="359512" x="2036763" y="3751263"/>
          <p14:tracePt t="359527" x="2027238" y="3751263"/>
          <p14:tracePt t="359544" x="1990725" y="3759200"/>
          <p14:tracePt t="359561" x="1965325" y="3759200"/>
          <p14:tracePt t="359578" x="1938338" y="3768725"/>
          <p14:tracePt t="359595" x="1884363" y="3786188"/>
          <p14:tracePt t="359611" x="1874838" y="3813175"/>
          <p14:tracePt t="359628" x="1847850" y="3822700"/>
          <p14:tracePt t="359645" x="1847850" y="3840163"/>
          <p14:tracePt t="359661" x="1830388" y="3876675"/>
          <p14:tracePt t="359678" x="1822450" y="3894138"/>
          <p14:tracePt t="359696" x="1822450" y="3921125"/>
          <p14:tracePt t="359711" x="1822450" y="3938588"/>
          <p14:tracePt t="359728" x="1822450" y="3973513"/>
          <p14:tracePt t="359744" x="1822450" y="3992563"/>
          <p14:tracePt t="359761" x="1830388" y="4000500"/>
          <p14:tracePt t="359779" x="1866900" y="4000500"/>
          <p14:tracePt t="359795" x="1884363" y="4000500"/>
          <p14:tracePt t="359811" x="1928813" y="4010025"/>
          <p14:tracePt t="359827" x="1973263" y="4010025"/>
          <p14:tracePt t="359843" x="2009775" y="4010025"/>
          <p14:tracePt t="359860" x="2044700" y="4010025"/>
          <p14:tracePt t="359876" x="2098675" y="4027488"/>
          <p14:tracePt t="359893" x="2152650" y="4037013"/>
          <p14:tracePt t="359910" x="2259013" y="4037013"/>
          <p14:tracePt t="359926" x="2312988" y="4054475"/>
          <p14:tracePt t="359943" x="2384425" y="4054475"/>
          <p14:tracePt t="359960" x="2419350" y="4054475"/>
          <p14:tracePt t="359976" x="2465388" y="4054475"/>
          <p14:tracePt t="359995" x="2536825" y="4064000"/>
          <p14:tracePt t="360011" x="2562225" y="4064000"/>
          <p14:tracePt t="360028" x="2598738" y="4044950"/>
          <p14:tracePt t="360044" x="2633663" y="4037013"/>
          <p14:tracePt t="360061" x="2643188" y="4027488"/>
          <p14:tracePt t="360077" x="2652713" y="4019550"/>
          <p14:tracePt t="360094" x="2670175" y="4010025"/>
          <p14:tracePt t="360112" x="2697163" y="4010025"/>
          <p14:tracePt t="360140" x="2697163" y="4000500"/>
          <p14:tracePt t="360164" x="2705100" y="4000500"/>
          <p14:tracePt t="360172" x="2705100" y="3983038"/>
          <p14:tracePt t="360179" x="2705100" y="3973513"/>
          <p14:tracePt t="360231" x="2705100" y="3965575"/>
          <p14:tracePt t="360255" x="2705100" y="3956050"/>
          <p14:tracePt t="360279" x="2687638" y="3948113"/>
          <p14:tracePt t="360285" x="2679700" y="3938588"/>
          <p14:tracePt t="360293" x="2670175" y="3929063"/>
          <p14:tracePt t="360310" x="2660650" y="3911600"/>
          <p14:tracePt t="360326" x="2633663" y="3902075"/>
          <p14:tracePt t="360342" x="2608263" y="3884613"/>
          <p14:tracePt t="360360" x="2581275" y="3857625"/>
          <p14:tracePt t="360376" x="2562225" y="3849688"/>
          <p14:tracePt t="360393" x="2527300" y="3813175"/>
          <p14:tracePt t="360409" x="2509838" y="3805238"/>
          <p14:tracePt t="360426" x="2490788" y="3805238"/>
          <p14:tracePt t="360443" x="2482850" y="3795713"/>
          <p14:tracePt t="360460" x="2473325" y="3786188"/>
          <p14:tracePt t="360476" x="2465388" y="3778250"/>
          <p14:tracePt t="360493" x="2446338" y="3768725"/>
          <p14:tracePt t="360511" x="2411413" y="3751263"/>
          <p14:tracePt t="360527" x="2357438" y="3751263"/>
          <p14:tracePt t="360544" x="2295525" y="3751263"/>
          <p14:tracePt t="360562" x="2205038" y="3759200"/>
          <p14:tracePt t="360579" x="2143125" y="3759200"/>
          <p14:tracePt t="360595" x="2098675" y="3759200"/>
          <p14:tracePt t="360612" x="2062163" y="3759200"/>
          <p14:tracePt t="360628" x="2044700" y="3759200"/>
          <p14:tracePt t="360645" x="2027238" y="3759200"/>
          <p14:tracePt t="360661" x="2017713" y="3751263"/>
          <p14:tracePt t="360678" x="1982788" y="3751263"/>
          <p14:tracePt t="360694" x="1973263" y="3751263"/>
          <p14:tracePt t="360724" x="1965325" y="3751263"/>
          <p14:tracePt t="360740" x="1955800" y="3751263"/>
          <p14:tracePt t="360749" x="1938338" y="3751263"/>
          <p14:tracePt t="360762" x="1919288" y="3751263"/>
          <p14:tracePt t="360777" x="1911350" y="3759200"/>
          <p14:tracePt t="360794" x="1893888" y="3795713"/>
          <p14:tracePt t="360811" x="1884363" y="3813175"/>
          <p14:tracePt t="360828" x="1866900" y="3830638"/>
          <p14:tracePt t="360843" x="1866900" y="3849688"/>
          <p14:tracePt t="360860" x="1866900" y="3867150"/>
          <p14:tracePt t="360878" x="1866900" y="3876675"/>
          <p14:tracePt t="360900" x="1866900" y="3884613"/>
          <p14:tracePt t="360915" x="1874838" y="3894138"/>
          <p14:tracePt t="360928" x="1874838" y="3902075"/>
          <p14:tracePt t="360945" x="1884363" y="3911600"/>
          <p14:tracePt t="360961" x="1911350" y="3921125"/>
          <p14:tracePt t="360978" x="1919288" y="3938588"/>
          <p14:tracePt t="360994" x="1938338" y="3938588"/>
          <p14:tracePt t="361011" x="1946275" y="3948113"/>
          <p14:tracePt t="361028" x="1955800" y="3948113"/>
          <p14:tracePt t="361046" x="1965325" y="3948113"/>
          <p14:tracePt t="361062" x="1990725" y="3948113"/>
          <p14:tracePt t="361079" x="2054225" y="3948113"/>
          <p14:tracePt t="361095" x="2116138" y="3948113"/>
          <p14:tracePt t="361111" x="2187575" y="3956050"/>
          <p14:tracePt t="361128" x="2251075" y="3956050"/>
          <p14:tracePt t="361144" x="2295525" y="3956050"/>
          <p14:tracePt t="361162" x="2312988" y="3956050"/>
          <p14:tracePt t="361179" x="2330450" y="3956050"/>
          <p14:tracePt t="361195" x="2339975" y="3956050"/>
          <p14:tracePt t="361211" x="2366963" y="3956050"/>
          <p14:tracePt t="361228" x="2446338" y="3965575"/>
          <p14:tracePt t="361245" x="2517775" y="3983038"/>
          <p14:tracePt t="361262" x="2536825" y="3983038"/>
          <p14:tracePt t="361278" x="2562225" y="3983038"/>
          <p14:tracePt t="361330" x="2571750" y="3983038"/>
          <p14:tracePt t="361341" x="2581275" y="3983038"/>
          <p14:tracePt t="361350" x="2598738" y="3983038"/>
          <p14:tracePt t="361362" x="2643188" y="3983038"/>
          <p14:tracePt t="361379" x="2724150" y="3983038"/>
          <p14:tracePt t="361395" x="2741613" y="3983038"/>
          <p14:tracePt t="361411" x="2768600" y="3983038"/>
          <p14:tracePt t="361638" x="2768600" y="3965575"/>
          <p14:tracePt t="361648" x="2768600" y="3956050"/>
          <p14:tracePt t="361668" x="2768600" y="3948113"/>
          <p14:tracePt t="361692" x="2759075" y="3948113"/>
          <p14:tracePt t="361701" x="2759075" y="3938588"/>
          <p14:tracePt t="361711" x="2759075" y="3929063"/>
          <p14:tracePt t="361728" x="2759075" y="3921125"/>
          <p14:tracePt t="361745" x="2759075" y="3911600"/>
          <p14:tracePt t="361762" x="2759075" y="3876675"/>
          <p14:tracePt t="361778" x="2759075" y="3867150"/>
          <p14:tracePt t="361794" x="2751138" y="3849688"/>
          <p14:tracePt t="361811" x="2741613" y="3822700"/>
          <p14:tracePt t="361830" x="2741613" y="3813175"/>
          <p14:tracePt t="361846" x="2732088" y="3805238"/>
          <p14:tracePt t="361861" x="2714625" y="3795713"/>
          <p14:tracePt t="361877" x="2705100" y="3778250"/>
          <p14:tracePt t="361894" x="2670175" y="3759200"/>
          <p14:tracePt t="361910" x="2660650" y="3759200"/>
          <p14:tracePt t="361928" x="2633663" y="3759200"/>
          <p14:tracePt t="361944" x="2616200" y="3759200"/>
          <p14:tracePt t="361962" x="2571750" y="3768725"/>
          <p14:tracePt t="361978" x="2554288" y="3768725"/>
          <p14:tracePt t="362000" x="2544763" y="3768725"/>
          <p14:tracePt t="362014" x="2536825" y="3768725"/>
          <p14:tracePt t="362038" x="2527300" y="3768725"/>
          <p14:tracePt t="362052" x="2500313" y="3768725"/>
          <p14:tracePt t="362062" x="2490788" y="3768725"/>
          <p14:tracePt t="362078" x="2473325" y="3768725"/>
          <p14:tracePt t="362095" x="2455863" y="3759200"/>
          <p14:tracePt t="362111" x="2446338" y="3759200"/>
          <p14:tracePt t="362128" x="2411413" y="3759200"/>
          <p14:tracePt t="362146" x="2357438" y="3751263"/>
          <p14:tracePt t="362162" x="2322513" y="3751263"/>
          <p14:tracePt t="362178" x="2303463" y="3751263"/>
          <p14:tracePt t="362194" x="2286000" y="3751263"/>
          <p14:tracePt t="362211" x="2268538" y="3751263"/>
          <p14:tracePt t="362228" x="2251075" y="3751263"/>
          <p14:tracePt t="362245" x="2241550" y="3751263"/>
          <p14:tracePt t="362262" x="2232025" y="3751263"/>
          <p14:tracePt t="362278" x="2197100" y="3751263"/>
          <p14:tracePt t="362294" x="2152650" y="3751263"/>
          <p14:tracePt t="362311" x="2062163" y="3751263"/>
          <p14:tracePt t="362328" x="2027238" y="3751263"/>
          <p14:tracePt t="362345" x="2017713" y="3751263"/>
          <p14:tracePt t="362406" x="2009775" y="3759200"/>
          <p14:tracePt t="362415" x="2000250" y="3759200"/>
          <p14:tracePt t="362431" x="1990725" y="3759200"/>
          <p14:tracePt t="362445" x="1946275" y="3768725"/>
          <p14:tracePt t="362462" x="1893888" y="3786188"/>
          <p14:tracePt t="362478" x="1866900" y="3786188"/>
          <p14:tracePt t="362495" x="1857375" y="3786188"/>
          <p14:tracePt t="362511" x="1830388" y="3786188"/>
          <p14:tracePt t="362530" x="1822450" y="3786188"/>
          <p14:tracePt t="362544" x="1812925" y="3786188"/>
          <p14:tracePt t="362607" x="1803400" y="3786188"/>
          <p14:tracePt t="362789" x="1803400" y="3795713"/>
          <p14:tracePt t="362797" x="1803400" y="3805238"/>
          <p14:tracePt t="362810" x="1803400" y="3813175"/>
          <p14:tracePt t="362826" x="1803400" y="3822700"/>
          <p14:tracePt t="362843" x="1803400" y="3867150"/>
          <p14:tracePt t="362860" x="1803400" y="3911600"/>
          <p14:tracePt t="362876" x="1803400" y="3948113"/>
          <p14:tracePt t="362893" x="1803400" y="3956050"/>
          <p14:tracePt t="363098" x="1803400" y="3965575"/>
          <p14:tracePt t="363198" x="1822450" y="3973513"/>
          <p14:tracePt t="363207" x="1839913" y="3973513"/>
          <p14:tracePt t="363216" x="1866900" y="3992563"/>
          <p14:tracePt t="363229" x="1911350" y="4019550"/>
          <p14:tracePt t="363246" x="1928813" y="4037013"/>
          <p14:tracePt t="363262" x="1955800" y="4054475"/>
          <p14:tracePt t="363278" x="1973263" y="4064000"/>
          <p14:tracePt t="363295" x="1982788" y="4064000"/>
          <p14:tracePt t="363311" x="1990725" y="4081463"/>
          <p14:tracePt t="363329" x="2009775" y="4090988"/>
          <p14:tracePt t="363345" x="2054225" y="4090988"/>
          <p14:tracePt t="363362" x="2071688" y="4090988"/>
          <p14:tracePt t="363378" x="2108200" y="4098925"/>
          <p14:tracePt t="363396" x="2125663" y="4108450"/>
          <p14:tracePt t="363412" x="2133600" y="4108450"/>
          <p14:tracePt t="363429" x="2160588" y="4108450"/>
          <p14:tracePt t="363445" x="2170113" y="4116388"/>
          <p14:tracePt t="363462" x="2179638" y="4116388"/>
          <p14:tracePt t="363478" x="2187575" y="4116388"/>
          <p14:tracePt t="363496" x="2214563" y="4116388"/>
          <p14:tracePt t="363512" x="2251075" y="4116388"/>
          <p14:tracePt t="363529" x="2286000" y="4116388"/>
          <p14:tracePt t="363545" x="2295525" y="4116388"/>
          <p14:tracePt t="363561" x="2322513" y="4116388"/>
          <p14:tracePt t="363578" x="2347913" y="4116388"/>
          <p14:tracePt t="363595" x="2366963" y="4116388"/>
          <p14:tracePt t="363612" x="2411413" y="4116388"/>
          <p14:tracePt t="363629" x="2465388" y="4116388"/>
          <p14:tracePt t="363646" x="2500313" y="4116388"/>
          <p14:tracePt t="363661" x="2509838" y="4116388"/>
          <p14:tracePt t="363678" x="2517775" y="4116388"/>
          <p14:tracePt t="363695" x="2536825" y="4116388"/>
          <p14:tracePt t="363713" x="2581275" y="4116388"/>
          <p14:tracePt t="363729" x="2608263" y="4116388"/>
          <p14:tracePt t="363745" x="2633663" y="4116388"/>
          <p14:tracePt t="363761" x="2652713" y="4116388"/>
          <p14:tracePt t="363778" x="2670175" y="4116388"/>
          <p14:tracePt t="363795" x="2687638" y="4116388"/>
          <p14:tracePt t="363813" x="2714625" y="4116388"/>
          <p14:tracePt t="363829" x="2741613" y="4116388"/>
          <p14:tracePt t="363845" x="2776538" y="4116388"/>
          <p14:tracePt t="363862" x="2795588" y="4116388"/>
          <p14:tracePt t="363878" x="2803525" y="4116388"/>
          <p14:tracePt t="363894" x="2813050" y="4116388"/>
          <p14:tracePt t="363912" x="2822575" y="4116388"/>
          <p14:tracePt t="363926" x="2840038" y="4116388"/>
          <p14:tracePt t="364027" x="2847975" y="4116388"/>
          <p14:tracePt t="364205" x="2847975" y="4108450"/>
          <p14:tracePt t="364214" x="2867025" y="4108450"/>
          <p14:tracePt t="364229" x="2874963" y="4071938"/>
          <p14:tracePt t="364245" x="2884488" y="4054475"/>
          <p14:tracePt t="364261" x="2894013" y="4037013"/>
          <p14:tracePt t="364278" x="2894013" y="4010025"/>
          <p14:tracePt t="364295" x="2894013" y="3983038"/>
          <p14:tracePt t="364312" x="2894013" y="3938588"/>
          <p14:tracePt t="364329" x="2894013" y="3921125"/>
          <p14:tracePt t="364344" x="2894013" y="3884613"/>
          <p14:tracePt t="364360" x="2894013" y="3876675"/>
          <p14:tracePt t="364377" x="2894013" y="3867150"/>
          <p14:tracePt t="364394" x="2894013" y="3857625"/>
          <p14:tracePt t="364412" x="2894013" y="3813175"/>
          <p14:tracePt t="364428" x="2884488" y="3805238"/>
          <p14:tracePt t="364445" x="2884488" y="3795713"/>
          <p14:tracePt t="364603" x="2884488" y="3778250"/>
          <p14:tracePt t="364612" x="2874963" y="3778250"/>
          <p14:tracePt t="364665" x="2867025" y="3778250"/>
          <p14:tracePt t="364757" x="2867025" y="3768725"/>
          <p14:tracePt t="364786" x="2847975" y="3768725"/>
          <p14:tracePt t="364810" x="2847975" y="3759200"/>
          <p14:tracePt t="367462" x="2840038" y="3759200"/>
          <p14:tracePt t="367478" x="2822575" y="3751263"/>
          <p14:tracePt t="367486" x="2776538" y="3751263"/>
          <p14:tracePt t="367494" x="2759075" y="3751263"/>
          <p14:tracePt t="367511" x="2679700" y="3733800"/>
          <p14:tracePt t="367528" x="2589213" y="3733800"/>
          <p14:tracePt t="367545" x="2517775" y="3733800"/>
          <p14:tracePt t="367561" x="2500313" y="3733800"/>
          <p14:tracePt t="367578" x="2473325" y="3733800"/>
          <p14:tracePt t="367594" x="2411413" y="3733800"/>
          <p14:tracePt t="367611" x="2401888" y="3733800"/>
          <p14:tracePt t="367628" x="2384425" y="3733800"/>
          <p14:tracePt t="367644" x="2366963" y="3733800"/>
          <p14:tracePt t="367661" x="2339975" y="3741738"/>
          <p14:tracePt t="367679" x="2330450" y="3751263"/>
          <p14:tracePt t="367695" x="2295525" y="3751263"/>
          <p14:tracePt t="367712" x="2259013" y="3751263"/>
          <p14:tracePt t="367729" x="2251075" y="3751263"/>
          <p14:tracePt t="367761" x="2241550" y="3751263"/>
          <p14:tracePt t="367771" x="2241550" y="3759200"/>
          <p14:tracePt t="367779" x="2232025" y="3759200"/>
          <p14:tracePt t="367795" x="2197100" y="3768725"/>
          <p14:tracePt t="367812" x="2170113" y="3778250"/>
          <p14:tracePt t="367830" x="2133600" y="3778250"/>
          <p14:tracePt t="367846" x="2116138" y="3778250"/>
          <p14:tracePt t="367862" x="2054225" y="3778250"/>
          <p14:tracePt t="367878" x="2009775" y="3795713"/>
          <p14:tracePt t="367895" x="1990725" y="3795713"/>
          <p14:tracePt t="367912" x="1946275" y="3795713"/>
          <p14:tracePt t="367930" x="1884363" y="3759200"/>
          <p14:tracePt t="367946" x="1857375" y="3759200"/>
          <p14:tracePt t="367963" x="1822450" y="3759200"/>
          <p14:tracePt t="367979" x="1795463" y="3733800"/>
          <p14:tracePt t="367995" x="1768475" y="3733800"/>
          <p14:tracePt t="368012" x="1741488" y="3733800"/>
          <p14:tracePt t="368030" x="1714500" y="3733800"/>
          <p14:tracePt t="368046" x="1697038" y="3733800"/>
          <p14:tracePt t="368063" x="1687513" y="3733800"/>
          <p14:tracePt t="368079" x="1679575" y="3733800"/>
          <p14:tracePt t="368096" x="1643063" y="3733800"/>
          <p14:tracePt t="368113" x="1608138" y="3733800"/>
          <p14:tracePt t="368130" x="1581150" y="3733800"/>
          <p14:tracePt t="368147" x="1554163" y="3733800"/>
          <p14:tracePt t="368163" x="1509713" y="3733800"/>
          <p14:tracePt t="368179" x="1455738" y="3751263"/>
          <p14:tracePt t="368195" x="1411288" y="3751263"/>
          <p14:tracePt t="368213" x="1366838" y="3751263"/>
          <p14:tracePt t="368230" x="1241425" y="3751263"/>
          <p14:tracePt t="368246" x="1152525" y="3751263"/>
          <p14:tracePt t="368262" x="1036638" y="3751263"/>
          <p14:tracePt t="368279" x="946150" y="3751263"/>
          <p14:tracePt t="368295" x="839788" y="3741738"/>
          <p14:tracePt t="368313" x="704850" y="3741738"/>
          <p14:tracePt t="368329" x="669925" y="3751263"/>
          <p14:tracePt t="368346" x="633413" y="3759200"/>
          <p14:tracePt t="368362" x="625475" y="3759200"/>
          <p14:tracePt t="368422" x="615950" y="3759200"/>
          <p14:tracePt t="368676" x="608013" y="3759200"/>
          <p14:tracePt t="368698" x="598488" y="3759200"/>
          <p14:tracePt t="368706" x="588963" y="3751263"/>
          <p14:tracePt t="368715" x="588963" y="3733800"/>
          <p14:tracePt t="368729" x="561975" y="3724275"/>
          <p14:tracePt t="368744" x="554038" y="3724275"/>
          <p14:tracePt t="368761" x="544513" y="3714750"/>
          <p14:tracePt t="368777" x="536575" y="3714750"/>
          <p14:tracePt t="368794" x="527050" y="3714750"/>
          <p14:tracePt t="368811" x="517525" y="3714750"/>
          <p14:tracePt t="368829" x="500063" y="3714750"/>
          <p14:tracePt t="368844" x="490538" y="3714750"/>
          <p14:tracePt t="368861" x="482600" y="3714750"/>
          <p14:tracePt t="368878" x="465138" y="3714750"/>
          <p14:tracePt t="368897" x="455613" y="3714750"/>
          <p14:tracePt t="368913" x="446088" y="3714750"/>
          <p14:tracePt t="368936" x="446088" y="3724275"/>
          <p14:tracePt t="368968" x="428625" y="3724275"/>
          <p14:tracePt t="368976" x="419100" y="3724275"/>
          <p14:tracePt t="368984" x="411163" y="3724275"/>
          <p14:tracePt t="368995" x="401638" y="3724275"/>
          <p14:tracePt t="369011" x="393700" y="3724275"/>
          <p14:tracePt t="369028" x="384175" y="3724275"/>
          <p14:tracePt t="369044" x="374650" y="3724275"/>
          <p14:tracePt t="369067" x="347663" y="3751263"/>
          <p14:tracePt t="369160" x="347663" y="3759200"/>
          <p14:tracePt t="369181" x="339725" y="3768725"/>
          <p14:tracePt t="369252" x="339725" y="3778250"/>
          <p14:tracePt t="369312" x="330200" y="3786188"/>
          <p14:tracePt t="369328" x="330200" y="3805238"/>
          <p14:tracePt t="369337" x="330200" y="3813175"/>
          <p14:tracePt t="369346" x="330200" y="3822700"/>
          <p14:tracePt t="369362" x="330200" y="3840163"/>
          <p14:tracePt t="369379" x="330200" y="3849688"/>
          <p14:tracePt t="369420" x="330200" y="3857625"/>
          <p14:tracePt t="369436" x="330200" y="3876675"/>
          <p14:tracePt t="369446" x="330200" y="3884613"/>
          <p14:tracePt t="369462" x="330200" y="3911600"/>
          <p14:tracePt t="369479" x="330200" y="3921125"/>
          <p14:tracePt t="369496" x="330200" y="3956050"/>
          <p14:tracePt t="369512" x="330200" y="3973513"/>
          <p14:tracePt t="369529" x="330200" y="3983038"/>
          <p14:tracePt t="369603" x="330200" y="4000500"/>
          <p14:tracePt t="369618" x="330200" y="4010025"/>
          <p14:tracePt t="370158" x="330200" y="4019550"/>
          <p14:tracePt t="370167" x="366713" y="4019550"/>
          <p14:tracePt t="370179" x="384175" y="4019550"/>
          <p14:tracePt t="370196" x="473075" y="4027488"/>
          <p14:tracePt t="370213" x="554038" y="4044950"/>
          <p14:tracePt t="370229" x="642938" y="4044950"/>
          <p14:tracePt t="370245" x="723900" y="4037013"/>
          <p14:tracePt t="370262" x="830263" y="4037013"/>
          <p14:tracePt t="370280" x="965200" y="4037013"/>
          <p14:tracePt t="370296" x="1017588" y="4037013"/>
          <p14:tracePt t="370313" x="1054100" y="4037013"/>
          <p14:tracePt t="370330" x="1071563" y="4037013"/>
          <p14:tracePt t="370610" x="1062038" y="4027488"/>
          <p14:tracePt t="370619" x="1044575" y="4010025"/>
          <p14:tracePt t="370634" x="1036638" y="3992563"/>
          <p14:tracePt t="370645" x="1036638" y="3983038"/>
          <p14:tracePt t="370661" x="1017588" y="3973513"/>
          <p14:tracePt t="370678" x="1009650" y="3973513"/>
          <p14:tracePt t="370695" x="990600" y="3973513"/>
          <p14:tracePt t="370711" x="973138" y="3973513"/>
          <p14:tracePt t="370756" x="965200" y="3965575"/>
          <p14:tracePt t="370765" x="955675" y="3965575"/>
          <p14:tracePt t="370779" x="946150" y="3965575"/>
          <p14:tracePt t="370797" x="928688" y="3965575"/>
          <p14:tracePt t="370812" x="919163" y="3965575"/>
          <p14:tracePt t="370864" x="901700" y="3965575"/>
          <p14:tracePt t="370926" x="901700" y="3973513"/>
          <p14:tracePt t="370935" x="893763" y="3973513"/>
          <p14:tracePt t="370948" x="893763" y="3983038"/>
          <p14:tracePt t="370964" x="893763" y="4000500"/>
          <p14:tracePt t="370979" x="884238" y="4000500"/>
          <p14:tracePt t="371286" x="884238" y="4010025"/>
          <p14:tracePt t="371310" x="874713" y="4010025"/>
          <p14:tracePt t="371326" x="866775" y="4010025"/>
          <p14:tracePt t="371340" x="857250" y="4010025"/>
          <p14:tracePt t="371349" x="847725" y="4010025"/>
          <p14:tracePt t="371372" x="830263" y="4010025"/>
          <p14:tracePt t="371386" x="822325" y="4019550"/>
          <p14:tracePt t="371402" x="822325" y="4027488"/>
          <p14:tracePt t="371413" x="812800" y="4027488"/>
          <p14:tracePt t="371432" x="803275" y="4027488"/>
          <p14:tracePt t="371456" x="795338" y="4027488"/>
          <p14:tracePt t="371478" x="785813" y="4027488"/>
          <p14:tracePt t="371494" x="776288" y="4027488"/>
          <p14:tracePt t="371672" x="776288" y="4019550"/>
          <p14:tracePt t="371686" x="776288" y="4010025"/>
          <p14:tracePt t="371711" x="776288" y="3992563"/>
          <p14:tracePt t="371848" x="758825" y="3992563"/>
          <p14:tracePt t="371856" x="750888" y="3992563"/>
          <p14:tracePt t="371864" x="741363" y="3992563"/>
          <p14:tracePt t="371878" x="731838" y="4000500"/>
          <p14:tracePt t="371895" x="714375" y="4019550"/>
          <p14:tracePt t="371913" x="687388" y="4027488"/>
          <p14:tracePt t="371930" x="679450" y="4037013"/>
          <p14:tracePt t="372154" x="704850" y="4037013"/>
          <p14:tracePt t="372163" x="714375" y="4037013"/>
          <p14:tracePt t="372180" x="750888" y="4037013"/>
          <p14:tracePt t="372196" x="795338" y="4027488"/>
          <p14:tracePt t="372213" x="857250" y="4027488"/>
          <p14:tracePt t="372229" x="919163" y="4027488"/>
          <p14:tracePt t="372247" x="1000125" y="4027488"/>
          <p14:tracePt t="372263" x="1071563" y="4027488"/>
          <p14:tracePt t="372280" x="1179513" y="4027488"/>
          <p14:tracePt t="372296" x="1303338" y="4027488"/>
          <p14:tracePt t="372313" x="1455738" y="4044950"/>
          <p14:tracePt t="372329" x="1544638" y="4044950"/>
          <p14:tracePt t="372346" x="1714500" y="4044950"/>
          <p14:tracePt t="372362" x="1839913" y="4044950"/>
          <p14:tracePt t="372378" x="1938338" y="4054475"/>
          <p14:tracePt t="372396" x="2000250" y="4054475"/>
          <p14:tracePt t="372413" x="2027238" y="4054475"/>
          <p14:tracePt t="372429" x="2062163" y="4054475"/>
          <p14:tracePt t="372446" x="2108200" y="4054475"/>
          <p14:tracePt t="372464" x="2133600" y="4054475"/>
          <p14:tracePt t="372480" x="2160588" y="4054475"/>
          <p14:tracePt t="372496" x="2187575" y="4071938"/>
          <p14:tracePt t="372512" x="2197100" y="4071938"/>
          <p14:tracePt t="372554" x="2197100" y="4064000"/>
          <p14:tracePt t="372564" x="2197100" y="4054475"/>
          <p14:tracePt t="372579" x="2205038" y="4054475"/>
          <p14:tracePt t="372608" x="2224088" y="4054475"/>
          <p14:tracePt t="372617" x="2232025" y="4054475"/>
          <p14:tracePt t="372629" x="2241550" y="4054475"/>
          <p14:tracePt t="372647" x="2251075" y="4054475"/>
          <p14:tracePt t="372662" x="2259013" y="4054475"/>
          <p14:tracePt t="372822" x="2268538" y="4054475"/>
          <p14:tracePt t="372839" x="2276475" y="4071938"/>
          <p14:tracePt t="372854" x="2286000" y="4071938"/>
          <p14:tracePt t="372863" x="2312988" y="4071938"/>
          <p14:tracePt t="372879" x="2322513" y="4071938"/>
          <p14:tracePt t="372896" x="2339975" y="4071938"/>
          <p14:tracePt t="372947" x="2347913" y="4071938"/>
          <p14:tracePt t="372955" x="2374900" y="4071938"/>
          <p14:tracePt t="372968" x="2384425" y="4071938"/>
          <p14:tracePt t="372980" x="2393950" y="4064000"/>
          <p14:tracePt t="372996" x="2419350" y="4044950"/>
          <p14:tracePt t="373012" x="2438400" y="4027488"/>
          <p14:tracePt t="373046" x="2438400" y="4010025"/>
          <p14:tracePt t="373076" x="2438400" y="4000500"/>
          <p14:tracePt t="373093" x="2446338" y="4000500"/>
          <p14:tracePt t="373106" x="2446338" y="3992563"/>
          <p14:tracePt t="373115" x="2446338" y="3983038"/>
          <p14:tracePt t="373130" x="2455863" y="3983038"/>
          <p14:tracePt t="373146" x="2455863" y="3973513"/>
          <p14:tracePt t="373163" x="2455863" y="3929063"/>
          <p14:tracePt t="373179" x="2465388" y="3894138"/>
          <p14:tracePt t="373196" x="2465388" y="3876675"/>
          <p14:tracePt t="373214" x="2465388" y="3795713"/>
          <p14:tracePt t="373230" x="2455863" y="3759200"/>
          <p14:tracePt t="373246" x="2446338" y="3751263"/>
          <p14:tracePt t="373263" x="2438400" y="3741738"/>
          <p14:tracePt t="373279" x="2411413" y="3741738"/>
          <p14:tracePt t="373296" x="2393950" y="3733800"/>
          <p14:tracePt t="373312" x="2384425" y="3724275"/>
          <p14:tracePt t="373331" x="2366963" y="3714750"/>
          <p14:tracePt t="373346" x="2347913" y="3687763"/>
          <p14:tracePt t="373361" x="2303463" y="3679825"/>
          <p14:tracePt t="373380" x="2276475" y="3679825"/>
          <p14:tracePt t="373396" x="2251075" y="3679825"/>
          <p14:tracePt t="373414" x="2187575" y="3679825"/>
          <p14:tracePt t="373431" x="2152650" y="3679825"/>
          <p14:tracePt t="373446" x="2108200" y="3679825"/>
          <p14:tracePt t="373463" x="2071688" y="3679825"/>
          <p14:tracePt t="373479" x="2017713" y="3670300"/>
          <p14:tracePt t="373496" x="1973263" y="3670300"/>
          <p14:tracePt t="373513" x="1946275" y="3670300"/>
          <p14:tracePt t="373529" x="1919288" y="3670300"/>
          <p14:tracePt t="373546" x="1884363" y="3652838"/>
          <p14:tracePt t="373563" x="1874838" y="3652838"/>
          <p14:tracePt t="373590" x="1866900" y="3652838"/>
          <p14:tracePt t="373644" x="1866900" y="3643313"/>
          <p14:tracePt t="373661" x="1857375" y="3643313"/>
          <p14:tracePt t="373676" x="1839913" y="3643313"/>
          <p14:tracePt t="373685" x="1830388" y="3643313"/>
          <p14:tracePt t="373698" x="1822450" y="3643313"/>
          <p14:tracePt t="373722" x="1812925" y="3643313"/>
          <p14:tracePt t="373753" x="1812925" y="3652838"/>
          <p14:tracePt t="373761" x="1803400" y="3670300"/>
          <p14:tracePt t="373779" x="1803400" y="3679825"/>
          <p14:tracePt t="373796" x="1803400" y="3697288"/>
          <p14:tracePt t="373813" x="1795463" y="3714750"/>
          <p14:tracePt t="373830" x="1795463" y="3741738"/>
          <p14:tracePt t="373846" x="1795463" y="3759200"/>
          <p14:tracePt t="373863" x="1795463" y="3778250"/>
          <p14:tracePt t="373879" x="1785938" y="3822700"/>
          <p14:tracePt t="373896" x="1785938" y="3867150"/>
          <p14:tracePt t="373914" x="1785938" y="3902075"/>
          <p14:tracePt t="373929" x="1785938" y="3911600"/>
          <p14:tracePt t="373975" x="1785938" y="3921125"/>
          <p14:tracePt t="373983" x="1785938" y="3929063"/>
          <p14:tracePt t="373996" x="1785938" y="3938588"/>
          <p14:tracePt t="374014" x="1785938" y="3965575"/>
          <p14:tracePt t="374046" x="1785938" y="3973513"/>
          <p14:tracePt t="374083" x="1785938" y="3983038"/>
          <p14:tracePt t="374099" x="1785938" y="3992563"/>
          <p14:tracePt t="374107" x="1785938" y="4000500"/>
          <p14:tracePt t="374121" x="1785938" y="4010025"/>
          <p14:tracePt t="374237" x="1785938" y="4019550"/>
          <p14:tracePt t="374305" x="1768475" y="4037013"/>
          <p14:tracePt t="374407" x="1724025" y="4037013"/>
          <p14:tracePt t="374415" x="1704975" y="4037013"/>
          <p14:tracePt t="374430" x="1554163" y="4044950"/>
          <p14:tracePt t="374446" x="1446213" y="4044950"/>
          <p14:tracePt t="374463" x="1339850" y="4044950"/>
          <p14:tracePt t="374479" x="1241425" y="4044950"/>
          <p14:tracePt t="374497" x="1089025" y="4019550"/>
          <p14:tracePt t="374514" x="1000125" y="4019550"/>
          <p14:tracePt t="374530" x="938213" y="4019550"/>
          <p14:tracePt t="374547" x="901700" y="4019550"/>
          <p14:tracePt t="374563" x="857250" y="4027488"/>
          <p14:tracePt t="374579" x="812800" y="4044950"/>
          <p14:tracePt t="374597" x="758825" y="4064000"/>
          <p14:tracePt t="374614" x="741363" y="4064000"/>
          <p14:tracePt t="374630" x="723900" y="4064000"/>
          <p14:tracePt t="374646" x="696913" y="4064000"/>
          <p14:tracePt t="374663" x="687388" y="4064000"/>
          <p14:tracePt t="374683" x="687388" y="4071938"/>
          <p14:tracePt t="374697" x="660400" y="4071938"/>
          <p14:tracePt t="374714" x="625475" y="4071938"/>
          <p14:tracePt t="374729" x="588963" y="4071938"/>
          <p14:tracePt t="374750" x="571500" y="4071938"/>
          <p14:tracePt t="374761" x="561975" y="4071938"/>
          <p14:tracePt t="374778" x="536575" y="4071938"/>
          <p14:tracePt t="374795" x="527050" y="4071938"/>
          <p14:tracePt t="374897" x="527050" y="4064000"/>
          <p14:tracePt t="374997" x="544513" y="4054475"/>
          <p14:tracePt t="375006" x="561975" y="4054475"/>
          <p14:tracePt t="375021" x="598488" y="4054475"/>
          <p14:tracePt t="375030" x="633413" y="4054475"/>
          <p14:tracePt t="375046" x="731838" y="4071938"/>
          <p14:tracePt t="375063" x="822325" y="4071938"/>
          <p14:tracePt t="375081" x="1009650" y="4071938"/>
          <p14:tracePt t="375097" x="1250950" y="4108450"/>
          <p14:tracePt t="375114" x="1473200" y="4108450"/>
          <p14:tracePt t="375130" x="1643063" y="4108450"/>
          <p14:tracePt t="375146" x="1785938" y="4108450"/>
          <p14:tracePt t="375163" x="1911350" y="4108450"/>
          <p14:tracePt t="375181" x="2044700" y="4098925"/>
          <p14:tracePt t="375197" x="2081213" y="4090988"/>
          <p14:tracePt t="375213" x="2116138" y="4090988"/>
          <p14:tracePt t="375230" x="2170113" y="4090988"/>
          <p14:tracePt t="375246" x="2268538" y="4090988"/>
          <p14:tracePt t="375263" x="2357438" y="4090988"/>
          <p14:tracePt t="375281" x="2473325" y="4090988"/>
          <p14:tracePt t="375297" x="2562225" y="4090988"/>
          <p14:tracePt t="375314" x="2598738" y="4090988"/>
          <p14:tracePt t="375330" x="2616200" y="4090988"/>
          <p14:tracePt t="375427" x="2608263" y="4090988"/>
          <p14:tracePt t="375436" x="2598738" y="4090988"/>
          <p14:tracePt t="375447" x="2571750" y="4090988"/>
          <p14:tracePt t="375464" x="2473325" y="4081463"/>
          <p14:tracePt t="375478" x="2438400" y="4081463"/>
          <p14:tracePt t="375496" x="2303463" y="4054475"/>
          <p14:tracePt t="375512" x="2241550" y="4037013"/>
          <p14:tracePt t="375529" x="2152650" y="4027488"/>
          <p14:tracePt t="375545" x="2071688" y="4027488"/>
          <p14:tracePt t="375562" x="1946275" y="4027488"/>
          <p14:tracePt t="375581" x="1785938" y="4027488"/>
          <p14:tracePt t="375597" x="1562100" y="4044950"/>
          <p14:tracePt t="375613" x="1411288" y="4044950"/>
          <p14:tracePt t="375629" x="1223963" y="4090988"/>
          <p14:tracePt t="375646" x="1071563" y="4108450"/>
          <p14:tracePt t="375663" x="938213" y="4125913"/>
          <p14:tracePt t="375681" x="839788" y="4135438"/>
          <p14:tracePt t="375697" x="822325" y="4135438"/>
          <p14:tracePt t="375713" x="812800" y="4143375"/>
          <p14:tracePt t="375730" x="776288" y="4152900"/>
          <p14:tracePt t="375747" x="741363" y="4170363"/>
          <p14:tracePt t="375764" x="687388" y="4170363"/>
          <p14:tracePt t="375781" x="642938" y="4170363"/>
          <p14:tracePt t="375797" x="625475" y="4170363"/>
          <p14:tracePt t="375813" x="598488" y="4170363"/>
          <p14:tracePt t="375830" x="571500" y="4179888"/>
          <p14:tracePt t="375957" x="588963" y="4179888"/>
          <p14:tracePt t="375973" x="598488" y="4179888"/>
          <p14:tracePt t="375982" x="608013" y="4179888"/>
          <p14:tracePt t="375996" x="615950" y="4179888"/>
          <p14:tracePt t="376028" x="633413" y="4179888"/>
          <p14:tracePt t="376036" x="687388" y="4179888"/>
          <p14:tracePt t="376046" x="731838" y="4162425"/>
          <p14:tracePt t="376063" x="874713" y="4162425"/>
          <p14:tracePt t="376080" x="1108075" y="4179888"/>
          <p14:tracePt t="376097" x="1258888" y="4143375"/>
          <p14:tracePt t="376113" x="1366838" y="4143375"/>
          <p14:tracePt t="376130" x="1446213" y="4143375"/>
          <p14:tracePt t="376146" x="1509713" y="4135438"/>
          <p14:tracePt t="376163" x="1589088" y="4108450"/>
          <p14:tracePt t="376180" x="1670050" y="4081463"/>
          <p14:tracePt t="376197" x="1704975" y="4081463"/>
          <p14:tracePt t="376213" x="1751013" y="4081463"/>
          <p14:tracePt t="376230" x="1768475" y="4071938"/>
          <p14:tracePt t="376246" x="1785938" y="4064000"/>
          <p14:tracePt t="376263" x="1830388" y="4037013"/>
          <p14:tracePt t="376280" x="1893888" y="4037013"/>
          <p14:tracePt t="376296" x="1911350" y="4027488"/>
          <p14:tracePt t="376313" x="1938338" y="4027488"/>
          <p14:tracePt t="376330" x="1946275" y="4027488"/>
          <p14:tracePt t="376346" x="1955800" y="4027488"/>
          <p14:tracePt t="376363" x="1973263" y="4019550"/>
          <p14:tracePt t="376380" x="1982788" y="4019550"/>
          <p14:tracePt t="376397" x="1990725" y="4019550"/>
          <p14:tracePt t="376414" x="2000250" y="4019550"/>
          <p14:tracePt t="376430" x="2017713" y="4019550"/>
          <p14:tracePt t="376641" x="2009775" y="4019550"/>
          <p14:tracePt t="376650" x="1990725" y="4019550"/>
          <p14:tracePt t="376664" x="1928813" y="4019550"/>
          <p14:tracePt t="376679" x="1822450" y="4019550"/>
          <p14:tracePt t="376696" x="1768475" y="4019550"/>
          <p14:tracePt t="376712" x="1660525" y="4000500"/>
          <p14:tracePt t="376729" x="1536700" y="4000500"/>
          <p14:tracePt t="376745" x="1473200" y="4000500"/>
          <p14:tracePt t="376763" x="1258888" y="4000500"/>
          <p14:tracePt t="376780" x="1179513" y="4010025"/>
          <p14:tracePt t="376797" x="1089025" y="4019550"/>
          <p14:tracePt t="376813" x="1009650" y="4037013"/>
          <p14:tracePt t="376830" x="911225" y="4037013"/>
          <p14:tracePt t="376847" x="839788" y="4037013"/>
          <p14:tracePt t="376864" x="776288" y="4037013"/>
          <p14:tracePt t="376880" x="750888" y="4037013"/>
          <p14:tracePt t="376896" x="731838" y="4044950"/>
          <p14:tracePt t="376914" x="704850" y="4044950"/>
          <p14:tracePt t="376930" x="696913" y="4044950"/>
          <p14:tracePt t="376947" x="625475" y="4064000"/>
          <p14:tracePt t="376964" x="615950" y="4064000"/>
          <p14:tracePt t="376980" x="608013" y="4064000"/>
          <p14:tracePt t="377101" x="615950" y="4054475"/>
          <p14:tracePt t="377110" x="642938" y="4044950"/>
          <p14:tracePt t="377118" x="669925" y="4037013"/>
          <p14:tracePt t="377129" x="687388" y="4037013"/>
          <p14:tracePt t="377146" x="803275" y="4019550"/>
          <p14:tracePt t="377163" x="866775" y="4019550"/>
          <p14:tracePt t="377179" x="955675" y="4010025"/>
          <p14:tracePt t="377195" x="1000125" y="4000500"/>
          <p14:tracePt t="377212" x="1133475" y="3956050"/>
          <p14:tracePt t="377229" x="1374775" y="3911600"/>
          <p14:tracePt t="377246" x="1670050" y="3911600"/>
          <p14:tracePt t="377263" x="1822450" y="3911600"/>
          <p14:tracePt t="377279" x="1893888" y="3911600"/>
          <p14:tracePt t="377297" x="1901825" y="3911600"/>
          <p14:tracePt t="377409" x="1911350" y="3911600"/>
          <p14:tracePt t="377539" x="1901825" y="3911600"/>
          <p14:tracePt t="377548" x="1893888" y="3921125"/>
          <p14:tracePt t="377564" x="1847850" y="3921125"/>
          <p14:tracePt t="377580" x="1768475" y="3929063"/>
          <p14:tracePt t="377596" x="1724025" y="3929063"/>
          <p14:tracePt t="377613" x="1660525" y="3956050"/>
          <p14:tracePt t="377631" x="1482725" y="3956050"/>
          <p14:tracePt t="377647" x="1419225" y="3956050"/>
          <p14:tracePt t="377664" x="1330325" y="3956050"/>
          <p14:tracePt t="377680" x="1295400" y="3956050"/>
          <p14:tracePt t="377697" x="1231900" y="3956050"/>
          <p14:tracePt t="377713" x="1204913" y="3956050"/>
          <p14:tracePt t="377731" x="1187450" y="3956050"/>
          <p14:tracePt t="377748" x="1179513" y="3965575"/>
          <p14:tracePt t="377764" x="1143000" y="3965575"/>
          <p14:tracePt t="377780" x="1108075" y="3965575"/>
          <p14:tracePt t="377796" x="1081088" y="3973513"/>
          <p14:tracePt t="377813" x="1044575" y="3973513"/>
          <p14:tracePt t="377831" x="1000125" y="3973513"/>
          <p14:tracePt t="377848" x="955675" y="3973513"/>
          <p14:tracePt t="377863" x="874713" y="3973513"/>
          <p14:tracePt t="377880" x="830263" y="3973513"/>
          <p14:tracePt t="377896" x="758825" y="3973513"/>
          <p14:tracePt t="377915" x="696913" y="3973513"/>
          <p14:tracePt t="377930" x="652463" y="3973513"/>
          <p14:tracePt t="377947" x="625475" y="3973513"/>
          <p14:tracePt t="378177" x="633413" y="3973513"/>
          <p14:tracePt t="378186" x="642938" y="3973513"/>
          <p14:tracePt t="378196" x="652463" y="3973513"/>
          <p14:tracePt t="378215" x="696913" y="3973513"/>
          <p14:tracePt t="378231" x="731838" y="3973513"/>
          <p14:tracePt t="378247" x="776288" y="3973513"/>
          <p14:tracePt t="378263" x="866775" y="3948113"/>
          <p14:tracePt t="378280" x="946150" y="3948113"/>
          <p14:tracePt t="378297" x="1071563" y="3948113"/>
          <p14:tracePt t="378313" x="1179513" y="3965575"/>
          <p14:tracePt t="378331" x="1339850" y="3965575"/>
          <p14:tracePt t="378347" x="1455738" y="3965575"/>
          <p14:tracePt t="378363" x="1562100" y="3965575"/>
          <p14:tracePt t="378380" x="1652588" y="3956050"/>
          <p14:tracePt t="378397" x="1714500" y="3948113"/>
          <p14:tracePt t="378415" x="1822450" y="3948113"/>
          <p14:tracePt t="378431" x="1830388" y="3948113"/>
          <p14:tracePt t="378453" x="1839913" y="3948113"/>
          <p14:tracePt t="378507" x="1857375" y="3948113"/>
          <p14:tracePt t="378516" x="1884363" y="3948113"/>
          <p14:tracePt t="378531" x="1911350" y="3948113"/>
          <p14:tracePt t="378547" x="1946275" y="3948113"/>
          <p14:tracePt t="378564" x="1982788" y="3948113"/>
          <p14:tracePt t="378580" x="2000250" y="3948113"/>
          <p14:tracePt t="378596" x="2017713" y="3938588"/>
          <p14:tracePt t="378613" x="2027238" y="3938588"/>
          <p14:tracePt t="378630" x="2044700" y="3938588"/>
          <p14:tracePt t="378691" x="2036763" y="3938588"/>
          <p14:tracePt t="378707" x="2036763" y="3948113"/>
          <p14:tracePt t="378717" x="2017713" y="3948113"/>
          <p14:tracePt t="378730" x="2009775" y="3948113"/>
          <p14:tracePt t="378747" x="1982788" y="3965575"/>
          <p14:tracePt t="378763" x="1965325" y="3965575"/>
          <p14:tracePt t="378780" x="1874838" y="3973513"/>
          <p14:tracePt t="378797" x="1803400" y="3973513"/>
          <p14:tracePt t="378813" x="1704975" y="3965575"/>
          <p14:tracePt t="378831" x="1490663" y="3965575"/>
          <p14:tracePt t="378847" x="1339850" y="3973513"/>
          <p14:tracePt t="378863" x="1223963" y="4000500"/>
          <p14:tracePt t="378880" x="1133475" y="4000500"/>
          <p14:tracePt t="378897" x="1036638" y="4019550"/>
          <p14:tracePt t="378915" x="938213" y="4019550"/>
          <p14:tracePt t="378930" x="919163" y="4019550"/>
          <p14:tracePt t="378947" x="901700" y="4027488"/>
          <p14:tracePt t="378967" x="893763" y="4027488"/>
          <p14:tracePt t="379029" x="866775" y="4037013"/>
          <p14:tracePt t="379038" x="839788" y="4037013"/>
          <p14:tracePt t="379047" x="803275" y="4054475"/>
          <p14:tracePt t="379063" x="776288" y="4054475"/>
          <p14:tracePt t="379080" x="758825" y="4054475"/>
          <p14:tracePt t="379097" x="741363" y="4054475"/>
          <p14:tracePt t="379114" x="731838" y="4054475"/>
          <p14:tracePt t="379184" x="723900" y="4054475"/>
          <p14:tracePt t="379200" x="714375" y="4054475"/>
          <p14:tracePt t="379208" x="704850" y="4054475"/>
          <p14:tracePt t="379222" x="687388" y="4054475"/>
          <p14:tracePt t="379231" x="687388" y="4044950"/>
          <p14:tracePt t="379268" x="679450" y="4044950"/>
          <p14:tracePt t="379322" x="669925" y="4044950"/>
          <p14:tracePt t="379467" x="669925" y="4037013"/>
          <p14:tracePt t="379476" x="679450" y="4037013"/>
          <p14:tracePt t="379485" x="696913" y="4037013"/>
          <p14:tracePt t="379497" x="704850" y="4027488"/>
          <p14:tracePt t="379515" x="723900" y="4027488"/>
          <p14:tracePt t="379531" x="776288" y="4027488"/>
          <p14:tracePt t="379547" x="830263" y="4027488"/>
          <p14:tracePt t="379563" x="857250" y="4027488"/>
          <p14:tracePt t="379580" x="946150" y="4019550"/>
          <p14:tracePt t="379598" x="1098550" y="4019550"/>
          <p14:tracePt t="379614" x="1187450" y="4000500"/>
          <p14:tracePt t="379630" x="1285875" y="4000500"/>
          <p14:tracePt t="379647" x="1374775" y="4000500"/>
          <p14:tracePt t="379663" x="1509713" y="4000500"/>
          <p14:tracePt t="379680" x="1704975" y="3992563"/>
          <p14:tracePt t="379696" x="1803400" y="3992563"/>
          <p14:tracePt t="379714" x="1901825" y="3992563"/>
          <p14:tracePt t="379730" x="1938338" y="3992563"/>
          <p14:tracePt t="379746" x="1973263" y="3992563"/>
          <p14:tracePt t="379775" x="1982788" y="3992563"/>
          <p14:tracePt t="379836" x="1990725" y="3992563"/>
          <p14:tracePt t="379852" x="2009775" y="3992563"/>
          <p14:tracePt t="379874" x="2017713" y="3992563"/>
          <p14:tracePt t="379890" x="2036763" y="3992563"/>
          <p14:tracePt t="380066" x="2036763" y="4000500"/>
          <p14:tracePt t="380075" x="2027238" y="4000500"/>
          <p14:tracePt t="380090" x="2017713" y="4000500"/>
          <p14:tracePt t="380106" x="2009775" y="4000500"/>
          <p14:tracePt t="380114" x="2000250" y="4000500"/>
          <p14:tracePt t="380130" x="1990725" y="4000500"/>
          <p14:tracePt t="380147" x="1982788" y="4000500"/>
          <p14:tracePt t="380163" x="1938338" y="4000500"/>
          <p14:tracePt t="380182" x="1893888" y="4000500"/>
          <p14:tracePt t="380198" x="1874838" y="4000500"/>
          <p14:tracePt t="380214" x="1839913" y="4000500"/>
          <p14:tracePt t="380230" x="1803400" y="4000500"/>
          <p14:tracePt t="380247" x="1758950" y="4000500"/>
          <p14:tracePt t="380263" x="1687513" y="4000500"/>
          <p14:tracePt t="380281" x="1554163" y="4000500"/>
          <p14:tracePt t="380297" x="1482725" y="4000500"/>
          <p14:tracePt t="380313" x="1401763" y="4019550"/>
          <p14:tracePt t="380331" x="1339850" y="4019550"/>
          <p14:tracePt t="380347" x="1295400" y="4019550"/>
          <p14:tracePt t="380363" x="1258888" y="4010025"/>
          <p14:tracePt t="380381" x="1241425" y="4010025"/>
          <p14:tracePt t="380397" x="1223963" y="4010025"/>
          <p14:tracePt t="380414" x="1204913" y="4010025"/>
          <p14:tracePt t="380430" x="1196975" y="4010025"/>
          <p14:tracePt t="380447" x="1187450" y="4010025"/>
          <p14:tracePt t="380464" x="1179513" y="4019550"/>
          <p14:tracePt t="380481" x="1143000" y="4027488"/>
          <p14:tracePt t="380496" x="1133475" y="4027488"/>
          <p14:tracePt t="380513" x="1133475" y="4037013"/>
          <p14:tracePt t="380530" x="1125538" y="4037013"/>
          <p14:tracePt t="380547" x="1108075" y="4037013"/>
          <p14:tracePt t="380563" x="1089025" y="4044950"/>
          <p14:tracePt t="380581" x="1054100" y="4044950"/>
          <p14:tracePt t="380597" x="1036638" y="4054475"/>
          <p14:tracePt t="380613" x="1027113" y="4054475"/>
          <p14:tracePt t="380630" x="990600" y="4054475"/>
          <p14:tracePt t="380647" x="973138" y="4054475"/>
          <p14:tracePt t="380663" x="946150" y="4054475"/>
          <p14:tracePt t="380681" x="938213" y="4054475"/>
          <p14:tracePt t="380697" x="928688" y="4054475"/>
          <p14:tracePt t="380714" x="919163" y="4064000"/>
          <p14:tracePt t="380742" x="919163" y="4071938"/>
          <p14:tracePt t="380758" x="911225" y="4071938"/>
          <p14:tracePt t="380774" x="901700" y="4071938"/>
          <p14:tracePt t="380783" x="893763" y="4071938"/>
          <p14:tracePt t="380797" x="874713" y="4071938"/>
          <p14:tracePt t="380814" x="866775" y="4071938"/>
          <p14:tracePt t="380849" x="857250" y="4071938"/>
          <p14:tracePt t="380865" x="847725" y="4071938"/>
          <p14:tracePt t="380873" x="839788" y="4071938"/>
          <p14:tracePt t="380926" x="830263" y="4071938"/>
          <p14:tracePt t="381050" x="822325" y="4071938"/>
          <p14:tracePt t="381088" x="812800" y="4071938"/>
          <p14:tracePt t="381103" x="812800" y="4064000"/>
          <p14:tracePt t="381142" x="812800" y="4054475"/>
          <p14:tracePt t="381204" x="812800" y="4044950"/>
          <p14:tracePt t="381213" x="795338" y="4037013"/>
          <p14:tracePt t="381230" x="795338" y="4027488"/>
          <p14:tracePt t="381247" x="785813" y="4019550"/>
          <p14:tracePt t="381263" x="776288" y="4000500"/>
          <p14:tracePt t="381280" x="768350" y="3983038"/>
          <p14:tracePt t="381297" x="768350" y="3973513"/>
          <p14:tracePt t="381314" x="768350" y="3965575"/>
          <p14:tracePt t="381330" x="758825" y="3948113"/>
          <p14:tracePt t="381347" x="750888" y="3929063"/>
          <p14:tracePt t="381365" x="723900" y="3894138"/>
          <p14:tracePt t="381381" x="723900" y="3867150"/>
          <p14:tracePt t="381410" x="723900" y="3857625"/>
          <p14:tracePt t="381434" x="714375" y="3857625"/>
          <p14:tracePt t="381450" x="704850" y="3857625"/>
          <p14:tracePt t="381464" x="704850" y="3849688"/>
          <p14:tracePt t="381473" x="704850" y="3830638"/>
          <p14:tracePt t="381481" x="696913" y="3805238"/>
          <p14:tracePt t="381497" x="687388" y="3805238"/>
          <p14:tracePt t="381514" x="660400" y="3795713"/>
          <p14:tracePt t="381530" x="642938" y="3786188"/>
          <p14:tracePt t="381547" x="642938" y="3778250"/>
          <p14:tracePt t="381564" x="625475" y="3751263"/>
          <p14:tracePt t="381580" x="608013" y="3741738"/>
          <p14:tracePt t="381597" x="598488" y="3733800"/>
          <p14:tracePt t="381613" x="571500" y="3733800"/>
          <p14:tracePt t="381630" x="544513" y="3724275"/>
          <p14:tracePt t="381649" x="438150" y="3724275"/>
          <p14:tracePt t="381664" x="401638" y="3724275"/>
          <p14:tracePt t="381681" x="357188" y="3724275"/>
          <p14:tracePt t="381697" x="339725" y="3724275"/>
          <p14:tracePt t="381714" x="322263" y="3724275"/>
          <p14:tracePt t="381730" x="312738" y="3724275"/>
          <p14:tracePt t="381772" x="303213" y="3724275"/>
          <p14:tracePt t="381794" x="295275" y="3724275"/>
          <p14:tracePt t="381818" x="285750" y="3724275"/>
          <p14:tracePt t="381827" x="268288" y="3724275"/>
          <p14:tracePt t="381840" x="258763" y="3724275"/>
          <p14:tracePt t="381856" x="258763" y="3733800"/>
          <p14:tracePt t="381872" x="250825" y="3733800"/>
          <p14:tracePt t="381883" x="250825" y="3741738"/>
          <p14:tracePt t="381910" x="250825" y="3751263"/>
          <p14:tracePt t="381932" x="250825" y="3759200"/>
          <p14:tracePt t="381941" x="250825" y="3768725"/>
          <p14:tracePt t="381956" x="250825" y="3786188"/>
          <p14:tracePt t="381965" x="250825" y="3795713"/>
          <p14:tracePt t="381981" x="250825" y="3813175"/>
          <p14:tracePt t="381997" x="250825" y="3857625"/>
          <p14:tracePt t="382014" x="250825" y="3884613"/>
          <p14:tracePt t="382031" x="250825" y="3894138"/>
          <p14:tracePt t="382048" x="250825" y="3929063"/>
          <p14:tracePt t="382064" x="276225" y="3938588"/>
          <p14:tracePt t="382080" x="295275" y="3965575"/>
          <p14:tracePt t="382097" x="303213" y="3983038"/>
          <p14:tracePt t="382126" x="312738" y="3992563"/>
          <p14:tracePt t="382148" x="322263" y="4010025"/>
          <p14:tracePt t="382156" x="322263" y="4019550"/>
          <p14:tracePt t="382165" x="339725" y="4019550"/>
          <p14:tracePt t="382181" x="357188" y="4037013"/>
          <p14:tracePt t="382197" x="366713" y="4037013"/>
          <p14:tracePt t="382214" x="366713" y="4044950"/>
          <p14:tracePt t="382232" x="374650" y="4054475"/>
          <p14:tracePt t="382248" x="384175" y="4064000"/>
          <p14:tracePt t="382264" x="384175" y="4081463"/>
          <p14:tracePt t="382281" x="419100" y="4081463"/>
          <p14:tracePt t="382297" x="428625" y="4090988"/>
          <p14:tracePt t="382313" x="465138" y="4090988"/>
          <p14:tracePt t="382331" x="500063" y="4090988"/>
          <p14:tracePt t="382348" x="536575" y="4081463"/>
          <p14:tracePt t="382364" x="544513" y="4081463"/>
          <p14:tracePt t="382380" x="571500" y="4071938"/>
          <p14:tracePt t="382397" x="588963" y="4071938"/>
          <p14:tracePt t="382415" x="608013" y="4064000"/>
          <p14:tracePt t="382432" x="625475" y="4064000"/>
          <p14:tracePt t="382448" x="652463" y="4054475"/>
          <p14:tracePt t="382464" x="660400" y="4054475"/>
          <p14:tracePt t="382481" x="669925" y="4054475"/>
          <p14:tracePt t="382516" x="679450" y="4054475"/>
          <p14:tracePt t="382540" x="687388" y="4054475"/>
          <p14:tracePt t="382608" x="696913" y="4044950"/>
          <p14:tracePt t="382624" x="696913" y="4037013"/>
          <p14:tracePt t="382633" x="696913" y="4027488"/>
          <p14:tracePt t="382649" x="696913" y="4000500"/>
          <p14:tracePt t="382664" x="714375" y="3973513"/>
          <p14:tracePt t="382681" x="714375" y="3938588"/>
          <p14:tracePt t="382697" x="714375" y="3921125"/>
          <p14:tracePt t="382714" x="714375" y="3902075"/>
          <p14:tracePt t="382732" x="714375" y="3884613"/>
          <p14:tracePt t="382748" x="714375" y="3876675"/>
          <p14:tracePt t="382764" x="714375" y="3867150"/>
          <p14:tracePt t="382781" x="714375" y="3840163"/>
          <p14:tracePt t="382797" x="714375" y="3813175"/>
          <p14:tracePt t="382814" x="714375" y="3786188"/>
          <p14:tracePt t="382878" x="714375" y="3778250"/>
          <p14:tracePt t="382908" x="714375" y="3759200"/>
          <p14:tracePt t="382917" x="696913" y="3759200"/>
          <p14:tracePt t="382931" x="687388" y="3751263"/>
          <p14:tracePt t="382947" x="679450" y="3751263"/>
          <p14:tracePt t="382964" x="660400" y="3741738"/>
          <p14:tracePt t="382981" x="642938" y="3741738"/>
          <p14:tracePt t="382997" x="625475" y="3733800"/>
          <p14:tracePt t="383014" x="615950" y="3733800"/>
          <p14:tracePt t="383030" x="608013" y="3724275"/>
          <p14:tracePt t="383047" x="598488" y="3724275"/>
          <p14:tracePt t="383064" x="588963" y="3724275"/>
          <p14:tracePt t="383092" x="588963" y="3714750"/>
          <p14:tracePt t="383124" x="581025" y="3714750"/>
          <p14:tracePt t="383133" x="554038" y="3714750"/>
          <p14:tracePt t="383147" x="544513" y="3706813"/>
          <p14:tracePt t="383164" x="536575" y="3706813"/>
          <p14:tracePt t="383181" x="527050" y="3706813"/>
          <p14:tracePt t="383197" x="517525" y="3706813"/>
          <p14:tracePt t="383214" x="500063" y="3706813"/>
          <p14:tracePt t="383231" x="465138" y="3706813"/>
          <p14:tracePt t="383262" x="455613" y="3706813"/>
          <p14:tracePt t="383271" x="446088" y="3687763"/>
          <p14:tracePt t="383284" x="438150" y="3687763"/>
          <p14:tracePt t="383308" x="419100" y="3687763"/>
          <p14:tracePt t="383317" x="411163" y="3687763"/>
          <p14:tracePt t="383331" x="401638" y="3687763"/>
          <p14:tracePt t="383347" x="393700" y="3697288"/>
          <p14:tracePt t="383370" x="384175" y="3697288"/>
          <p14:tracePt t="383392" x="374650" y="3697288"/>
          <p14:tracePt t="383492" x="366713" y="3697288"/>
          <p14:tracePt t="383501" x="366713" y="3706813"/>
          <p14:tracePt t="383514" x="347663" y="3714750"/>
          <p14:tracePt t="383531" x="347663" y="3768725"/>
          <p14:tracePt t="383548" x="347663" y="3805238"/>
          <p14:tracePt t="383564" x="347663" y="3813175"/>
          <p14:tracePt t="383581" x="347663" y="3822700"/>
          <p14:tracePt t="383597" x="347663" y="3830638"/>
          <p14:tracePt t="383615" x="347663" y="3867150"/>
          <p14:tracePt t="383631" x="357188" y="3894138"/>
          <p14:tracePt t="383648" x="357188" y="3929063"/>
          <p14:tracePt t="383664" x="357188" y="3948113"/>
          <p14:tracePt t="383681" x="357188" y="3965575"/>
          <p14:tracePt t="383698" x="357188" y="3973513"/>
          <p14:tracePt t="383714" x="366713" y="3992563"/>
          <p14:tracePt t="383731" x="374650" y="4000500"/>
          <p14:tracePt t="383748" x="374650" y="4010025"/>
          <p14:tracePt t="383768" x="374650" y="4019550"/>
          <p14:tracePt t="383902" x="384175" y="4019550"/>
          <p14:tracePt t="383914" x="393700" y="4019550"/>
          <p14:tracePt t="383938" x="401638" y="4019550"/>
          <p14:tracePt t="383947" x="411163" y="4019550"/>
          <p14:tracePt t="383964" x="446088" y="4019550"/>
          <p14:tracePt t="383981" x="482600" y="4019550"/>
          <p14:tracePt t="383997" x="500063" y="4027488"/>
          <p14:tracePt t="384015" x="554038" y="4037013"/>
          <p14:tracePt t="384031" x="608013" y="4037013"/>
          <p14:tracePt t="384047" x="633413" y="4037013"/>
          <p14:tracePt t="384064" x="669925" y="4037013"/>
          <p14:tracePt t="384081" x="704850" y="4037013"/>
          <p14:tracePt t="384097" x="714375" y="4037013"/>
          <p14:tracePt t="384260" x="714375" y="4027488"/>
          <p14:tracePt t="384269" x="714375" y="4019550"/>
          <p14:tracePt t="384281" x="723900" y="4010025"/>
          <p14:tracePt t="384298" x="723900" y="3992563"/>
          <p14:tracePt t="384315" x="731838" y="3956050"/>
          <p14:tracePt t="384331" x="731838" y="3921125"/>
          <p14:tracePt t="384347" x="741363" y="3902075"/>
          <p14:tracePt t="384364" x="741363" y="3857625"/>
          <p14:tracePt t="384382" x="741363" y="3822700"/>
          <p14:tracePt t="384398" x="741363" y="3786188"/>
          <p14:tracePt t="384414" x="731838" y="3768725"/>
          <p14:tracePt t="384431" x="723900" y="3759200"/>
          <p14:tracePt t="384447" x="723900" y="3741738"/>
          <p14:tracePt t="384464" x="723900" y="3724275"/>
          <p14:tracePt t="384482" x="696913" y="3687763"/>
          <p14:tracePt t="384498" x="687388" y="3679825"/>
          <p14:tracePt t="384515" x="679450" y="3670300"/>
          <p14:tracePt t="384531" x="669925" y="3670300"/>
          <p14:tracePt t="384547" x="660400" y="3662363"/>
          <p14:tracePt t="384564" x="652463" y="3662363"/>
          <p14:tracePt t="384590" x="642938" y="3662363"/>
          <p14:tracePt t="384682" x="642938" y="3652838"/>
          <p14:tracePt t="384715" x="660400" y="3652838"/>
          <p14:tracePt t="384723" x="731838" y="3652838"/>
          <p14:tracePt t="384732" x="776288" y="3670300"/>
          <p14:tracePt t="384747" x="866775" y="3670300"/>
          <p14:tracePt t="384763" x="928688" y="3687763"/>
          <p14:tracePt t="384779" x="946150" y="3687763"/>
          <p14:tracePt t="384796" x="965200" y="3687763"/>
          <p14:tracePt t="384813" x="982663" y="3687763"/>
          <p14:tracePt t="384958" x="973138" y="3687763"/>
          <p14:tracePt t="384968" x="965200" y="3687763"/>
          <p14:tracePt t="384982" x="946150" y="3687763"/>
          <p14:tracePt t="384996" x="938213" y="3687763"/>
          <p14:tracePt t="385013" x="928688" y="3687763"/>
          <p14:tracePt t="385065" x="919163" y="3687763"/>
          <p14:tracePt t="385159" x="911225" y="3687763"/>
          <p14:tracePt t="385168" x="884238" y="3687763"/>
          <p14:tracePt t="385183" x="874713" y="3706813"/>
          <p14:tracePt t="385198" x="839788" y="3706813"/>
          <p14:tracePt t="385215" x="812800" y="3706813"/>
          <p14:tracePt t="385231" x="803275" y="3706813"/>
          <p14:tracePt t="385247" x="741363" y="3706813"/>
          <p14:tracePt t="385264" x="679450" y="3706813"/>
          <p14:tracePt t="385282" x="633413" y="3706813"/>
          <p14:tracePt t="385297" x="608013" y="3706813"/>
          <p14:tracePt t="385314" x="581025" y="3714750"/>
          <p14:tracePt t="385331" x="571500" y="3724275"/>
          <p14:tracePt t="385350" x="561975" y="3724275"/>
          <p14:tracePt t="385363" x="561975" y="3733800"/>
          <p14:tracePt t="385381" x="554038" y="3741738"/>
          <p14:tracePt t="385397" x="536575" y="3741738"/>
          <p14:tracePt t="385415" x="536575" y="3751263"/>
          <p14:tracePt t="385431" x="527050" y="3751263"/>
          <p14:tracePt t="385483" x="527050" y="3768725"/>
          <p14:tracePt t="385513" x="517525" y="3768725"/>
          <p14:tracePt t="385613" x="517525" y="3778250"/>
          <p14:tracePt t="385635" x="554038" y="3786188"/>
          <p14:tracePt t="385643" x="581025" y="3786188"/>
          <p14:tracePt t="385652" x="615950" y="3786188"/>
          <p14:tracePt t="385664" x="642938" y="3786188"/>
          <p14:tracePt t="385682" x="768350" y="3805238"/>
          <p14:tracePt t="385698" x="866775" y="3805238"/>
          <p14:tracePt t="385715" x="884238" y="3805238"/>
          <p14:tracePt t="385767" x="866775" y="3813175"/>
          <p14:tracePt t="385776" x="812800" y="3813175"/>
          <p14:tracePt t="385784" x="795338" y="3813175"/>
          <p14:tracePt t="385798" x="696913" y="3840163"/>
          <p14:tracePt t="385814" x="625475" y="3840163"/>
          <p14:tracePt t="385831" x="571500" y="3849688"/>
          <p14:tracePt t="385848" x="554038" y="3857625"/>
          <p14:tracePt t="385865" x="509588" y="3857625"/>
          <p14:tracePt t="385881" x="500063" y="3857625"/>
          <p14:tracePt t="385973" x="536575" y="3857625"/>
          <p14:tracePt t="385981" x="571500" y="3857625"/>
          <p14:tracePt t="385998" x="687388" y="3857625"/>
          <p14:tracePt t="386014" x="758825" y="3857625"/>
          <p14:tracePt t="386031" x="866775" y="3857625"/>
          <p14:tracePt t="386047" x="928688" y="3857625"/>
          <p14:tracePt t="386111" x="911225" y="3857625"/>
          <p14:tracePt t="386119" x="884238" y="3857625"/>
          <p14:tracePt t="386131" x="857250" y="3876675"/>
          <p14:tracePt t="386147" x="812800" y="3876675"/>
          <p14:tracePt t="386165" x="776288" y="3876675"/>
          <p14:tracePt t="386182" x="758825" y="3876675"/>
          <p14:tracePt t="386281" x="776288" y="3876675"/>
          <p14:tracePt t="386290" x="812800" y="3876675"/>
          <p14:tracePt t="386298" x="847725" y="3876675"/>
          <p14:tracePt t="386313" x="946150" y="3867150"/>
          <p14:tracePt t="386330" x="1027113" y="3867150"/>
          <p14:tracePt t="386347" x="1071563" y="3867150"/>
          <p14:tracePt t="386363" x="1089025" y="3867150"/>
          <p14:tracePt t="386435" x="1054100" y="3876675"/>
          <p14:tracePt t="386444" x="1036638" y="3876675"/>
          <p14:tracePt t="386452" x="982663" y="3876675"/>
          <p14:tracePt t="386465" x="901700" y="3876675"/>
          <p14:tracePt t="386482" x="839788" y="3884613"/>
          <p14:tracePt t="386496" x="776288" y="3911600"/>
          <p14:tracePt t="386513" x="669925" y="3911600"/>
          <p14:tracePt t="386530" x="608013" y="3911600"/>
          <p14:tracePt t="386547" x="571500" y="3911600"/>
          <p14:tracePt t="386564" x="561975" y="3911600"/>
          <p14:tracePt t="386687" x="561975" y="3894138"/>
          <p14:tracePt t="386696" x="598488" y="3894138"/>
          <p14:tracePt t="386714" x="679450" y="3894138"/>
          <p14:tracePt t="386731" x="741363" y="3894138"/>
          <p14:tracePt t="386749" x="911225" y="3876675"/>
          <p14:tracePt t="386765" x="1017588" y="3876675"/>
          <p14:tracePt t="386781" x="1143000" y="3857625"/>
          <p14:tracePt t="386798" x="1258888" y="3857625"/>
          <p14:tracePt t="386814" x="1276350" y="3876675"/>
          <p14:tracePt t="386832" x="1374775" y="3867150"/>
          <p14:tracePt t="386849" x="1438275" y="3867150"/>
          <p14:tracePt t="386865" x="1500188" y="3857625"/>
          <p14:tracePt t="386881" x="1616075" y="3857625"/>
          <p14:tracePt t="386898" x="1704975" y="3857625"/>
          <p14:tracePt t="386915" x="1839913" y="3867150"/>
          <p14:tracePt t="386931" x="1946275" y="3867150"/>
          <p14:tracePt t="386949" x="2081213" y="3876675"/>
          <p14:tracePt t="386965" x="2143125" y="3876675"/>
          <p14:tracePt t="386981" x="2197100" y="3876675"/>
          <p14:tracePt t="386998" x="2224088" y="3876675"/>
          <p14:tracePt t="387014" x="2241550" y="3876675"/>
          <p14:tracePt t="387031" x="2251075" y="3876675"/>
          <p14:tracePt t="387049" x="2303463" y="3876675"/>
          <p14:tracePt t="387064" x="2330450" y="3876675"/>
          <p14:tracePt t="387081" x="2357438" y="3876675"/>
          <p14:tracePt t="387098" x="2366963" y="3884613"/>
          <p14:tracePt t="387114" x="2374900" y="3884613"/>
          <p14:tracePt t="387241" x="2357438" y="3884613"/>
          <p14:tracePt t="387250" x="2330450" y="3884613"/>
          <p14:tracePt t="387265" x="2303463" y="3884613"/>
          <p14:tracePt t="387281" x="2259013" y="3876675"/>
          <p14:tracePt t="387298" x="2179638" y="3876675"/>
          <p14:tracePt t="387314" x="2116138" y="3867150"/>
          <p14:tracePt t="387331" x="2009775" y="3849688"/>
          <p14:tracePt t="387349" x="1812925" y="3830638"/>
          <p14:tracePt t="387364" x="1751013" y="3822700"/>
          <p14:tracePt t="387381" x="1581150" y="3822700"/>
          <p14:tracePt t="387398" x="1536700" y="3795713"/>
          <p14:tracePt t="387416" x="1384300" y="3795713"/>
          <p14:tracePt t="387430" x="1347788" y="3795713"/>
          <p14:tracePt t="387446" x="1223963" y="3805238"/>
          <p14:tracePt t="387463" x="1071563" y="3805238"/>
          <p14:tracePt t="387481" x="1000125" y="3795713"/>
          <p14:tracePt t="387497" x="919163" y="3813175"/>
          <p14:tracePt t="387514" x="874713" y="3830638"/>
          <p14:tracePt t="387531" x="847725" y="3840163"/>
          <p14:tracePt t="387548" x="830263" y="3849688"/>
          <p14:tracePt t="387564" x="812800" y="3857625"/>
          <p14:tracePt t="387581" x="803275" y="3857625"/>
          <p14:tracePt t="387598" x="795338" y="3857625"/>
          <p14:tracePt t="387614" x="776288" y="3857625"/>
          <p14:tracePt t="387631" x="758825" y="3884613"/>
          <p14:tracePt t="387648" x="723900" y="3894138"/>
          <p14:tracePt t="387664" x="704850" y="3902075"/>
          <p14:tracePt t="387681" x="687388" y="3902075"/>
          <p14:tracePt t="387698" x="669925" y="3902075"/>
          <p14:tracePt t="387715" x="660400" y="3902075"/>
          <p14:tracePt t="387732" x="642938" y="3902075"/>
          <p14:tracePt t="387770" x="633413" y="3902075"/>
          <p14:tracePt t="387893" x="652463" y="3902075"/>
          <p14:tracePt t="387903" x="696913" y="3884613"/>
          <p14:tracePt t="387914" x="731838" y="3884613"/>
          <p14:tracePt t="387932" x="847725" y="3857625"/>
          <p14:tracePt t="387948" x="973138" y="3849688"/>
          <p14:tracePt t="387965" x="1089025" y="3813175"/>
          <p14:tracePt t="387981" x="1169988" y="3813175"/>
          <p14:tracePt t="387998" x="1223963" y="3813175"/>
          <p14:tracePt t="388014" x="1303338" y="3813175"/>
          <p14:tracePt t="388032" x="1401763" y="3822700"/>
          <p14:tracePt t="388048" x="1554163" y="3813175"/>
          <p14:tracePt t="388064" x="1625600" y="3805238"/>
          <p14:tracePt t="388081" x="1731963" y="3805238"/>
          <p14:tracePt t="388098" x="1830388" y="3805238"/>
          <p14:tracePt t="388114" x="1893888" y="3805238"/>
          <p14:tracePt t="388132" x="1928813" y="3805238"/>
          <p14:tracePt t="388148" x="1965325" y="3805238"/>
          <p14:tracePt t="388165" x="1982788" y="3805238"/>
          <p14:tracePt t="388181" x="2044700" y="3813175"/>
          <p14:tracePt t="388198" x="2089150" y="3813175"/>
          <p14:tracePt t="388215" x="2160588" y="3830638"/>
          <p14:tracePt t="388232" x="2232025" y="3840163"/>
          <p14:tracePt t="388248" x="2295525" y="3840163"/>
          <p14:tracePt t="388264" x="2303463" y="3840163"/>
          <p14:tracePt t="388281" x="2347913" y="3840163"/>
          <p14:tracePt t="388298" x="2428875" y="3840163"/>
          <p14:tracePt t="388316" x="2562225" y="3840163"/>
          <p14:tracePt t="388332" x="2633663" y="3840163"/>
          <p14:tracePt t="388348" x="2697163" y="3840163"/>
          <p14:tracePt t="388364" x="2776538" y="3840163"/>
          <p14:tracePt t="388381" x="2822575" y="3840163"/>
          <p14:tracePt t="388399" x="2874963" y="3840163"/>
          <p14:tracePt t="388415" x="2894013" y="3840163"/>
          <p14:tracePt t="388432" x="2919413" y="3840163"/>
          <p14:tracePt t="388448" x="2928938" y="3840163"/>
          <p14:tracePt t="388465" x="2973388" y="3840163"/>
          <p14:tracePt t="388481" x="3009900" y="3857625"/>
          <p14:tracePt t="388498" x="3044825" y="3867150"/>
          <p14:tracePt t="388515" x="3054350" y="3876675"/>
          <p14:tracePt t="388577" x="3062288" y="3876675"/>
          <p14:tracePt t="388599" x="3071813" y="3876675"/>
          <p14:tracePt t="388608" x="3081338" y="3876675"/>
          <p14:tracePt t="388631" x="3108325" y="3876675"/>
          <p14:tracePt t="388640" x="3116263" y="3876675"/>
          <p14:tracePt t="388648" x="3133725" y="3876675"/>
          <p14:tracePt t="388664" x="3152775" y="3876675"/>
          <p14:tracePt t="388681" x="3170238" y="3876675"/>
          <p14:tracePt t="388699" x="3224213" y="3884613"/>
          <p14:tracePt t="388715" x="3268663" y="3884613"/>
          <p14:tracePt t="388731" x="3295650" y="3884613"/>
          <p14:tracePt t="388748" x="3303588" y="3884613"/>
          <p14:tracePt t="388869" x="3286125" y="3884613"/>
          <p14:tracePt t="388878" x="3251200" y="3884613"/>
          <p14:tracePt t="388886" x="3179763" y="3876675"/>
          <p14:tracePt t="388899" x="3044825" y="3849688"/>
          <p14:tracePt t="388916" x="2874963" y="3830638"/>
          <p14:tracePt t="388931" x="2751138" y="3830638"/>
          <p14:tracePt t="388948" x="2625725" y="3830638"/>
          <p14:tracePt t="388965" x="2473325" y="3830638"/>
          <p14:tracePt t="388981" x="2276475" y="3840163"/>
          <p14:tracePt t="388999" x="2098675" y="3840163"/>
          <p14:tracePt t="389016" x="2009775" y="3840163"/>
          <p14:tracePt t="389031" x="1901825" y="3840163"/>
          <p14:tracePt t="389048" x="1822450" y="3840163"/>
          <p14:tracePt t="389064" x="1731963" y="3840163"/>
          <p14:tracePt t="389081" x="1643063" y="3840163"/>
          <p14:tracePt t="389099" x="1536700" y="3840163"/>
          <p14:tracePt t="389115" x="1517650" y="3840163"/>
          <p14:tracePt t="389131" x="1438275" y="3840163"/>
          <p14:tracePt t="389148" x="1393825" y="3840163"/>
          <p14:tracePt t="389165" x="1303338" y="3840163"/>
          <p14:tracePt t="389181" x="1241425" y="3840163"/>
          <p14:tracePt t="389199" x="1143000" y="3840163"/>
          <p14:tracePt t="389215" x="1036638" y="3840163"/>
          <p14:tracePt t="389231" x="1017588" y="3857625"/>
          <p14:tracePt t="389248" x="901700" y="3876675"/>
          <p14:tracePt t="389264" x="803275" y="3884613"/>
          <p14:tracePt t="389281" x="731838" y="3884613"/>
          <p14:tracePt t="389299" x="642938" y="3902075"/>
          <p14:tracePt t="389315" x="598488" y="3902075"/>
          <p14:tracePt t="389332" x="561975" y="3902075"/>
          <p14:tracePt t="389348" x="536575" y="3911600"/>
          <p14:tracePt t="389365" x="527050" y="3911600"/>
          <p14:tracePt t="389382" x="482600" y="3911600"/>
          <p14:tracePt t="389399" x="455613" y="3911600"/>
          <p14:tracePt t="389583" x="482600" y="3911600"/>
          <p14:tracePt t="389592" x="490538" y="3911600"/>
          <p14:tracePt t="389601" x="509588" y="3911600"/>
          <p14:tracePt t="389615" x="571500" y="3911600"/>
          <p14:tracePt t="389632" x="633413" y="3911600"/>
          <p14:tracePt t="389648" x="714375" y="3911600"/>
          <p14:tracePt t="389665" x="758825" y="3911600"/>
          <p14:tracePt t="389681" x="830263" y="3911600"/>
          <p14:tracePt t="389699" x="928688" y="3911600"/>
          <p14:tracePt t="389716" x="973138" y="3911600"/>
          <p14:tracePt t="389731" x="1036638" y="3894138"/>
          <p14:tracePt t="389748" x="1116013" y="3894138"/>
          <p14:tracePt t="389765" x="1187450" y="3894138"/>
          <p14:tracePt t="389781" x="1268413" y="3894138"/>
          <p14:tracePt t="389799" x="1357313" y="3876675"/>
          <p14:tracePt t="389815" x="1482725" y="3876675"/>
          <p14:tracePt t="389831" x="1554163" y="3876675"/>
          <p14:tracePt t="389848" x="1598613" y="3876675"/>
          <p14:tracePt t="389864" x="1633538" y="3876675"/>
          <p14:tracePt t="389883" x="1679575" y="3876675"/>
          <p14:tracePt t="389898" x="1751013" y="3876675"/>
          <p14:tracePt t="389915" x="1812925" y="3876675"/>
          <p14:tracePt t="389932" x="1911350" y="3902075"/>
          <p14:tracePt t="389948" x="1955800" y="3911600"/>
          <p14:tracePt t="389965" x="2027238" y="3911600"/>
          <p14:tracePt t="389982" x="2116138" y="3911600"/>
          <p14:tracePt t="389998" x="2179638" y="3911600"/>
          <p14:tracePt t="390016" x="2251075" y="3911600"/>
          <p14:tracePt t="390031" x="2347913" y="3911600"/>
          <p14:tracePt t="390047" x="2419350" y="3911600"/>
          <p14:tracePt t="390063" x="2500313" y="3921125"/>
          <p14:tracePt t="390080" x="2633663" y="3938588"/>
          <p14:tracePt t="390097" x="2687638" y="3938588"/>
          <p14:tracePt t="390113" x="2751138" y="3938588"/>
          <p14:tracePt t="390130" x="2813050" y="3948113"/>
          <p14:tracePt t="390147" x="2857500" y="3948113"/>
          <p14:tracePt t="390163" x="2867025" y="3948113"/>
          <p14:tracePt t="390374" x="2830513" y="3948113"/>
          <p14:tracePt t="390382" x="2813050" y="3948113"/>
          <p14:tracePt t="390399" x="2786063" y="3948113"/>
          <p14:tracePt t="390417" x="2776538" y="3948113"/>
          <p14:tracePt t="390432" x="2759075" y="3948113"/>
          <p14:tracePt t="390448" x="2732088" y="3948113"/>
          <p14:tracePt t="390466" x="2705100" y="3948113"/>
          <p14:tracePt t="390482" x="2687638" y="3948113"/>
          <p14:tracePt t="390499" x="2660650" y="3948113"/>
          <p14:tracePt t="390515" x="2616200" y="3956050"/>
          <p14:tracePt t="390531" x="2571750" y="3956050"/>
          <p14:tracePt t="390548" x="2544763" y="3956050"/>
          <p14:tracePt t="390566" x="2517775" y="3965575"/>
          <p14:tracePt t="390950" x="2544763" y="3965575"/>
          <p14:tracePt t="390958" x="2554288" y="3965575"/>
          <p14:tracePt t="390967" x="2571750" y="3965575"/>
          <p14:tracePt t="390982" x="2643188" y="3948113"/>
          <p14:tracePt t="390998" x="2813050" y="3948113"/>
          <p14:tracePt t="391015" x="3081338" y="3973513"/>
          <p14:tracePt t="391031" x="3330575" y="4027488"/>
          <p14:tracePt t="391049" x="3875088" y="4027488"/>
          <p14:tracePt t="391065" x="4187825" y="4019550"/>
          <p14:tracePt t="391082" x="4438650" y="3992563"/>
          <p14:tracePt t="391098" x="4616450" y="3956050"/>
          <p14:tracePt t="391115" x="4705350" y="3956050"/>
          <p14:tracePt t="391132" x="4714875" y="3956050"/>
          <p14:tracePt t="391296" x="4714875" y="3948113"/>
          <p14:tracePt t="391465" x="4705350" y="3948113"/>
          <p14:tracePt t="391474" x="4705350" y="3956050"/>
          <p14:tracePt t="391534" x="4705350" y="3965575"/>
          <p14:tracePt t="391543" x="4697413" y="3965575"/>
          <p14:tracePt t="391564" x="4679950" y="3965575"/>
          <p14:tracePt t="391658" x="4670425" y="3965575"/>
          <p14:tracePt t="391726" x="4660900" y="3965575"/>
          <p14:tracePt t="391980" x="4660900" y="3956050"/>
          <p14:tracePt t="392263" x="4660900" y="3948113"/>
          <p14:tracePt t="394699" x="4652963" y="3948113"/>
          <p14:tracePt t="394707" x="4633913" y="3948113"/>
          <p14:tracePt t="394716" x="4608513" y="3948113"/>
          <p14:tracePt t="394732" x="4545013" y="3948113"/>
          <p14:tracePt t="394749" x="4500563" y="3948113"/>
          <p14:tracePt t="394765" x="4402138" y="3965575"/>
          <p14:tracePt t="394783" x="4375150" y="3965575"/>
          <p14:tracePt t="394799" x="4295775" y="3965575"/>
          <p14:tracePt t="394816" x="4259263" y="3948113"/>
          <p14:tracePt t="394832" x="4187825" y="3948113"/>
          <p14:tracePt t="394849" x="4089400" y="3938588"/>
          <p14:tracePt t="394866" x="4044950" y="3929063"/>
          <p14:tracePt t="394882" x="3956050" y="3929063"/>
          <p14:tracePt t="394898" x="3813175" y="3929063"/>
          <p14:tracePt t="394915" x="3660775" y="3911600"/>
          <p14:tracePt t="394931" x="3490913" y="3911600"/>
          <p14:tracePt t="394947" x="3384550" y="3911600"/>
          <p14:tracePt t="394965" x="3286125" y="3911600"/>
          <p14:tracePt t="394981" x="3143250" y="3911600"/>
          <p14:tracePt t="394998" x="3062288" y="3911600"/>
          <p14:tracePt t="395014" x="2938463" y="3911600"/>
          <p14:tracePt t="395031" x="2867025" y="3911600"/>
          <p14:tracePt t="395049" x="2776538" y="3902075"/>
          <p14:tracePt t="395065" x="2643188" y="3902075"/>
          <p14:tracePt t="395082" x="2517775" y="3921125"/>
          <p14:tracePt t="395099" x="2401888" y="3921125"/>
          <p14:tracePt t="395116" x="2339975" y="3902075"/>
          <p14:tracePt t="395132" x="2259013" y="3894138"/>
          <p14:tracePt t="395148" x="2152650" y="3894138"/>
          <p14:tracePt t="395165" x="2071688" y="3894138"/>
          <p14:tracePt t="395182" x="1946275" y="3876675"/>
          <p14:tracePt t="395200" x="1822450" y="3857625"/>
          <p14:tracePt t="395216" x="1724025" y="3857625"/>
          <p14:tracePt t="395232" x="1652588" y="3857625"/>
          <p14:tracePt t="395248" x="1571625" y="3857625"/>
          <p14:tracePt t="395265" x="1465263" y="3857625"/>
          <p14:tracePt t="395283" x="1322388" y="3857625"/>
          <p14:tracePt t="395299" x="1258888" y="3876675"/>
          <p14:tracePt t="395316" x="1214438" y="3902075"/>
          <p14:tracePt t="395332" x="1179513" y="3902075"/>
          <p14:tracePt t="395349" x="1133475" y="3902075"/>
          <p14:tracePt t="395365" x="1071563" y="3902075"/>
          <p14:tracePt t="395383" x="990600" y="3911600"/>
          <p14:tracePt t="395399" x="955675" y="3911600"/>
          <p14:tracePt t="395417" x="911225" y="3911600"/>
          <p14:tracePt t="395432" x="893763" y="3921125"/>
          <p14:tracePt t="395449" x="866775" y="3921125"/>
          <p14:tracePt t="395465" x="822325" y="3921125"/>
          <p14:tracePt t="395483" x="795338" y="3921125"/>
          <p14:tracePt t="395506" x="785813" y="3921125"/>
          <p14:tracePt t="395515" x="768350" y="3921125"/>
          <p14:tracePt t="395532" x="758825" y="3921125"/>
          <p14:tracePt t="395621" x="750888" y="3921125"/>
          <p14:tracePt t="395844" x="758825" y="3921125"/>
          <p14:tracePt t="396559" x="776288" y="3929063"/>
          <p14:tracePt t="396681" x="776288" y="3938588"/>
          <p14:tracePt t="396713" x="785813" y="3938588"/>
          <p14:tracePt t="396751" x="785813" y="3956050"/>
          <p14:tracePt t="396766" x="785813" y="3965575"/>
          <p14:tracePt t="396804" x="785813" y="3973513"/>
          <p14:tracePt t="396813" x="785813" y="3983038"/>
          <p14:tracePt t="396842" x="785813" y="3992563"/>
          <p14:tracePt t="397251" x="785813" y="4000500"/>
          <p14:tracePt t="397273" x="795338" y="4027488"/>
          <p14:tracePt t="397289" x="803275" y="4037013"/>
          <p14:tracePt t="397299" x="803275" y="4044950"/>
          <p14:tracePt t="397315" x="822325" y="4044950"/>
          <p14:tracePt t="397333" x="857250" y="4054475"/>
          <p14:tracePt t="397349" x="893763" y="4064000"/>
          <p14:tracePt t="397373" x="893763" y="4044950"/>
          <p14:tracePt t="397382" x="893763" y="3992563"/>
          <p14:tracePt t="397819" x="901700" y="3992563"/>
          <p14:tracePt t="397887" x="911225" y="3992563"/>
          <p14:tracePt t="398057" x="919163" y="3992563"/>
          <p14:tracePt t="398141" x="919163" y="4000500"/>
          <p14:tracePt t="398311" x="928688" y="4000500"/>
          <p14:tracePt t="398563" x="938213" y="4000500"/>
          <p14:tracePt t="398617" x="955675" y="4000500"/>
          <p14:tracePt t="398647" x="955675" y="3992563"/>
          <p14:tracePt t="400391" x="955675" y="4000500"/>
          <p14:tracePt t="400475" x="955675" y="4010025"/>
          <p14:tracePt t="400484" x="946150" y="4019550"/>
          <p14:tracePt t="400500" x="946150" y="4044950"/>
          <p14:tracePt t="400516" x="946150" y="4071938"/>
          <p14:tracePt t="400533" x="946150" y="4135438"/>
          <p14:tracePt t="400549" x="946150" y="4170363"/>
          <p14:tracePt t="400566" x="946150" y="4233863"/>
          <p14:tracePt t="400584" x="938213" y="4268788"/>
          <p14:tracePt t="400600" x="928688" y="4305300"/>
          <p14:tracePt t="400616" x="928688" y="4330700"/>
          <p14:tracePt t="400633" x="928688" y="4340225"/>
          <p14:tracePt t="400649" x="928688" y="4357688"/>
          <p14:tracePt t="400666" x="928688" y="4367213"/>
          <p14:tracePt t="400683" x="928688" y="4376738"/>
          <p14:tracePt t="400699" x="928688" y="4384675"/>
          <p14:tracePt t="400717" x="928688" y="4411663"/>
          <p14:tracePt t="400737" x="928688" y="4421188"/>
          <p14:tracePt t="401476" x="928688" y="4429125"/>
          <p14:tracePt t="401484" x="919163" y="4429125"/>
          <p14:tracePt t="401499" x="919163" y="4438650"/>
          <p14:tracePt t="402290" x="911225" y="4438650"/>
          <p14:tracePt t="402320" x="911225" y="4448175"/>
          <p14:tracePt t="402328" x="911225" y="4456113"/>
          <p14:tracePt t="402338" x="901700" y="4456113"/>
          <p14:tracePt t="402350" x="901700" y="4473575"/>
          <p14:tracePt t="402365" x="901700" y="4492625"/>
          <p14:tracePt t="402382" x="901700" y="4519613"/>
          <p14:tracePt t="402398" x="884238" y="4554538"/>
          <p14:tracePt t="402415" x="884238" y="4598988"/>
          <p14:tracePt t="402431" x="884238" y="4635500"/>
          <p14:tracePt t="402448" x="874713" y="4697413"/>
          <p14:tracePt t="402465" x="822325" y="4813300"/>
          <p14:tracePt t="402482" x="795338" y="4902200"/>
          <p14:tracePt t="402498" x="768350" y="5019675"/>
          <p14:tracePt t="402515" x="704850" y="5162550"/>
          <p14:tracePt t="402531" x="687388" y="5207000"/>
          <p14:tracePt t="402549" x="660400" y="5268913"/>
          <p14:tracePt t="402565" x="642938" y="5286375"/>
          <p14:tracePt t="402582" x="625475" y="5295900"/>
          <p14:tracePt t="402598" x="625475" y="5305425"/>
          <p14:tracePt t="402615" x="615950" y="5313363"/>
          <p14:tracePt t="402631" x="608013" y="5330825"/>
          <p14:tracePt t="402649" x="608013" y="5340350"/>
          <p14:tracePt t="402665" x="608013" y="5349875"/>
          <p14:tracePt t="402682" x="598488" y="5349875"/>
          <p14:tracePt t="402698" x="598488" y="5357813"/>
          <p14:tracePt t="402715" x="598488" y="5376863"/>
          <p14:tracePt t="402731" x="598488" y="5384800"/>
          <p14:tracePt t="402749" x="588963" y="5411788"/>
          <p14:tracePt t="402779" x="581025" y="5421313"/>
          <p14:tracePt t="402803" x="571500" y="5429250"/>
          <p14:tracePt t="402827" x="571500" y="5438775"/>
          <p14:tracePt t="402874" x="554038" y="5448300"/>
          <p14:tracePt t="402883" x="544513" y="5448300"/>
          <p14:tracePt t="402899" x="536575" y="5456238"/>
          <p14:tracePt t="402917" x="517525" y="5456238"/>
          <p14:tracePt t="402934" x="473075" y="5465763"/>
          <p14:tracePt t="402950" x="455613" y="5465763"/>
          <p14:tracePt t="402966" x="438150" y="5465763"/>
          <p14:tracePt t="402982" x="419100" y="5465763"/>
          <p14:tracePt t="403003" x="401638" y="5465763"/>
          <p14:tracePt t="403015" x="393700" y="5465763"/>
          <p14:tracePt t="403033" x="366713" y="5465763"/>
          <p14:tracePt t="403049" x="357188" y="5465763"/>
          <p14:tracePt t="403065" x="347663" y="5465763"/>
          <p14:tracePt t="403082" x="339725" y="5465763"/>
          <p14:tracePt t="403150" x="330200" y="5465763"/>
          <p14:tracePt t="403172" x="322263" y="5465763"/>
          <p14:tracePt t="403196" x="312738" y="5465763"/>
          <p14:tracePt t="403357" x="295275" y="5465763"/>
          <p14:tracePt t="403388" x="295275" y="5483225"/>
          <p14:tracePt t="403410" x="295275" y="5492750"/>
          <p14:tracePt t="403426" x="295275" y="5500688"/>
          <p14:tracePt t="403435" x="285750" y="5500688"/>
          <p14:tracePt t="403510" x="285750" y="5510213"/>
          <p14:tracePt t="403580" x="285750" y="5519738"/>
          <p14:tracePt t="403719" x="285750" y="5527675"/>
          <p14:tracePt t="403727" x="303213" y="5527675"/>
          <p14:tracePt t="403740" x="312738" y="5527675"/>
          <p14:tracePt t="403756" x="322263" y="5527675"/>
          <p14:tracePt t="403772" x="330200" y="5527675"/>
          <p14:tracePt t="403783" x="339725" y="5527675"/>
          <p14:tracePt t="403799" x="374650" y="5527675"/>
          <p14:tracePt t="403816" x="384175" y="5537200"/>
          <p14:tracePt t="403833" x="401638" y="5537200"/>
          <p14:tracePt t="403863" x="411163" y="5537200"/>
          <p14:tracePt t="404140" x="419100" y="5537200"/>
          <p14:tracePt t="404194" x="428625" y="5537200"/>
          <p14:tracePt t="412637" x="446088" y="5537200"/>
          <p14:tracePt t="412652" x="455613" y="5537200"/>
          <p14:tracePt t="412667" x="465138" y="5537200"/>
          <p14:tracePt t="412684" x="473075" y="5537200"/>
          <p14:tracePt t="412692" x="482600" y="5537200"/>
          <p14:tracePt t="412701" x="490538" y="5537200"/>
          <p14:tracePt t="412716" x="500063" y="5537200"/>
          <p14:tracePt t="412733" x="517525" y="5537200"/>
          <p14:tracePt t="412750" x="527050" y="5537200"/>
          <p14:tracePt t="412998" x="536575" y="5537200"/>
          <p14:tracePt t="413007" x="536575" y="5554663"/>
          <p14:tracePt t="413018" x="544513" y="5554663"/>
          <p14:tracePt t="413035" x="554038" y="5564188"/>
          <p14:tracePt t="413050" x="588963" y="5572125"/>
          <p14:tracePt t="413067" x="633413" y="5581650"/>
          <p14:tracePt t="413082" x="696913" y="5591175"/>
          <p14:tracePt t="413099" x="750888" y="5591175"/>
          <p14:tracePt t="413116" x="795338" y="5591175"/>
          <p14:tracePt t="413132" x="822325" y="5591175"/>
          <p14:tracePt t="413149" x="847725" y="5591175"/>
          <p14:tracePt t="413166" x="884238" y="5591175"/>
          <p14:tracePt t="413182" x="901700" y="5608638"/>
          <p14:tracePt t="413199" x="919163" y="5608638"/>
          <p14:tracePt t="413216" x="938213" y="5608638"/>
          <p14:tracePt t="413232" x="965200" y="5618163"/>
          <p14:tracePt t="413249" x="982663" y="5618163"/>
          <p14:tracePt t="413266" x="1000125" y="5626100"/>
          <p14:tracePt t="413282" x="1017588" y="5626100"/>
          <p14:tracePt t="413299" x="1027113" y="5626100"/>
          <p14:tracePt t="413316" x="1036638" y="5626100"/>
          <p14:tracePt t="413332" x="1062038" y="5626100"/>
          <p14:tracePt t="413349" x="1071563" y="5626100"/>
          <p14:tracePt t="413366" x="1089025" y="5626100"/>
          <p14:tracePt t="413382" x="1108075" y="5626100"/>
          <p14:tracePt t="413399" x="1143000" y="5626100"/>
          <p14:tracePt t="413416" x="1187450" y="5626100"/>
          <p14:tracePt t="413432" x="1214438" y="5626100"/>
          <p14:tracePt t="413449" x="1223963" y="5626100"/>
          <p14:tracePt t="413466" x="1231900" y="5626100"/>
          <p14:tracePt t="413522" x="1250950" y="5626100"/>
          <p14:tracePt t="413531" x="1258888" y="5635625"/>
          <p14:tracePt t="413539" x="1295400" y="5635625"/>
          <p14:tracePt t="413551" x="1303338" y="5635625"/>
          <p14:tracePt t="413567" x="1330325" y="5643563"/>
          <p14:tracePt t="413583" x="1366838" y="5643563"/>
          <p14:tracePt t="413599" x="1374775" y="5643563"/>
          <p14:tracePt t="413616" x="1384300" y="5643563"/>
          <p14:tracePt t="413651" x="1393825" y="5643563"/>
          <p14:tracePt t="413789" x="1401763" y="5643563"/>
          <p14:tracePt t="413806" x="1411288" y="5643563"/>
          <p14:tracePt t="413835" x="1419225" y="5643563"/>
          <p14:tracePt t="413845" x="1438275" y="5643563"/>
          <p14:tracePt t="413859" x="1446213" y="5635625"/>
          <p14:tracePt t="413873" x="1455738" y="5635625"/>
          <p14:tracePt t="413884" x="1465263" y="5635625"/>
          <p14:tracePt t="413904" x="1465263" y="5626100"/>
          <p14:tracePt t="413944" x="1465263" y="5618163"/>
          <p14:tracePt t="413966" x="1465263" y="5608638"/>
          <p14:tracePt t="413996" x="1465263" y="5591175"/>
          <p14:tracePt t="414004" x="1465263" y="5581650"/>
          <p14:tracePt t="414050" x="1465263" y="5572125"/>
          <p14:tracePt t="414058" x="1465263" y="5564188"/>
          <p14:tracePt t="414068" x="1473200" y="5564188"/>
          <p14:tracePt t="414098" x="1473200" y="5554663"/>
          <p14:tracePt t="414136" x="1473200" y="5546725"/>
          <p14:tracePt t="414242" x="1473200" y="5537200"/>
          <p14:tracePt t="414304" x="1473200" y="5527675"/>
          <p14:tracePt t="414320" x="1473200" y="5510213"/>
          <p14:tracePt t="414329" x="1473200" y="5500688"/>
          <p14:tracePt t="414337" x="1473200" y="5492750"/>
          <p14:tracePt t="414352" x="1473200" y="5473700"/>
          <p14:tracePt t="414367" x="1473200" y="5456238"/>
          <p14:tracePt t="414383" x="1473200" y="5429250"/>
          <p14:tracePt t="414400" x="1473200" y="5402263"/>
          <p14:tracePt t="414417" x="1473200" y="5376863"/>
          <p14:tracePt t="414434" x="1473200" y="5349875"/>
          <p14:tracePt t="414450" x="1473200" y="5340350"/>
          <p14:tracePt t="414466" x="1482725" y="5322888"/>
          <p14:tracePt t="414484" x="1482725" y="5295900"/>
          <p14:tracePt t="414501" x="1490663" y="5278438"/>
          <p14:tracePt t="414520" x="1490663" y="5268913"/>
          <p14:tracePt t="414536" x="1490663" y="5259388"/>
          <p14:tracePt t="414766" x="1490663" y="5268913"/>
          <p14:tracePt t="414780" x="1482725" y="5268913"/>
          <p14:tracePt t="414789" x="1482725" y="5278438"/>
          <p14:tracePt t="414801" x="1473200" y="5286375"/>
          <p14:tracePt t="414819" x="1465263" y="5340350"/>
          <p14:tracePt t="414835" x="1465263" y="5367338"/>
          <p14:tracePt t="414851" x="1465263" y="5394325"/>
          <p14:tracePt t="414868" x="1455738" y="5411788"/>
          <p14:tracePt t="414885" x="1438275" y="5438775"/>
          <p14:tracePt t="414901" x="1438275" y="5465763"/>
          <p14:tracePt t="414918" x="1428750" y="5500688"/>
          <p14:tracePt t="414935" x="1428750" y="5519738"/>
          <p14:tracePt t="415150" x="1428750" y="5510213"/>
          <p14:tracePt t="415159" x="1428750" y="5492750"/>
          <p14:tracePt t="415168" x="1446213" y="5473700"/>
          <p14:tracePt t="415184" x="1446213" y="5429250"/>
          <p14:tracePt t="415203" x="1446213" y="5357813"/>
          <p14:tracePt t="415219" x="1446213" y="5340350"/>
          <p14:tracePt t="415235" x="1455738" y="5330825"/>
          <p14:tracePt t="415251" x="1455738" y="5305425"/>
          <p14:tracePt t="415268" x="1455738" y="5295900"/>
          <p14:tracePt t="415284" x="1455738" y="5286375"/>
          <p14:tracePt t="415464" x="1465263" y="5295900"/>
          <p14:tracePt t="415473" x="1473200" y="5313363"/>
          <p14:tracePt t="415485" x="1473200" y="5322888"/>
          <p14:tracePt t="415503" x="1473200" y="5394325"/>
          <p14:tracePt t="415519" x="1473200" y="5438775"/>
          <p14:tracePt t="415535" x="1473200" y="5483225"/>
          <p14:tracePt t="415551" x="1473200" y="5500688"/>
          <p14:tracePt t="415702" x="1473200" y="5492750"/>
          <p14:tracePt t="415710" x="1473200" y="5473700"/>
          <p14:tracePt t="415720" x="1473200" y="5448300"/>
          <p14:tracePt t="415735" x="1473200" y="5402263"/>
          <p14:tracePt t="415751" x="1473200" y="5384800"/>
          <p14:tracePt t="415768" x="1473200" y="5349875"/>
          <p14:tracePt t="415786" x="1455738" y="5295900"/>
          <p14:tracePt t="415802" x="1455738" y="5278438"/>
          <p14:tracePt t="415855" x="1455738" y="5268913"/>
          <p14:tracePt t="415956" x="1446213" y="5268913"/>
          <p14:tracePt t="415986" x="1446213" y="5295900"/>
          <p14:tracePt t="416002" x="1455738" y="5322888"/>
          <p14:tracePt t="416011" x="1455738" y="5357813"/>
          <p14:tracePt t="416019" x="1455738" y="5376863"/>
          <p14:tracePt t="416034" x="1473200" y="5429250"/>
          <p14:tracePt t="416051" x="1473200" y="5465763"/>
          <p14:tracePt t="416068" x="1473200" y="5492750"/>
          <p14:tracePt t="416224" x="1473200" y="5483225"/>
          <p14:tracePt t="416233" x="1473200" y="5465763"/>
          <p14:tracePt t="416251" x="1473200" y="5438775"/>
          <p14:tracePt t="416268" x="1473200" y="5402263"/>
          <p14:tracePt t="416286" x="1473200" y="5376863"/>
          <p14:tracePt t="416302" x="1473200" y="5330825"/>
          <p14:tracePt t="416318" x="1473200" y="5286375"/>
          <p14:tracePt t="416335" x="1473200" y="5251450"/>
          <p14:tracePt t="416352" x="1473200" y="5241925"/>
          <p14:tracePt t="416370" x="1465263" y="5233988"/>
          <p14:tracePt t="416508" x="1465263" y="5241925"/>
          <p14:tracePt t="416517" x="1465263" y="5268913"/>
          <p14:tracePt t="416535" x="1465263" y="5286375"/>
          <p14:tracePt t="416551" x="1465263" y="5322888"/>
          <p14:tracePt t="416568" x="1465263" y="5349875"/>
          <p14:tracePt t="416586" x="1465263" y="5394325"/>
          <p14:tracePt t="416601" x="1465263" y="5421313"/>
          <p14:tracePt t="416618" x="1465263" y="5448300"/>
          <p14:tracePt t="416635" x="1465263" y="5456238"/>
          <p14:tracePt t="416832" x="1465263" y="5448300"/>
          <p14:tracePt t="416841" x="1465263" y="5438775"/>
          <p14:tracePt t="416854" x="1465263" y="5421313"/>
          <p14:tracePt t="416884" x="1428750" y="5411788"/>
          <p14:tracePt t="416891" x="1411288" y="5411788"/>
          <p14:tracePt t="416900" x="1384300" y="5411788"/>
          <p14:tracePt t="416917" x="1366838" y="5411788"/>
          <p14:tracePt t="416933" x="1322388" y="5411788"/>
          <p14:tracePt t="416951" x="1204913" y="5411788"/>
          <p14:tracePt t="416968" x="1152525" y="5411788"/>
          <p14:tracePt t="416985" x="1108075" y="5402263"/>
          <p14:tracePt t="417001" x="1098550" y="5402263"/>
          <p14:tracePt t="417024" x="1089025" y="5402263"/>
          <p14:tracePt t="417046" x="1071563" y="5402263"/>
          <p14:tracePt t="417055" x="1062038" y="5402263"/>
          <p14:tracePt t="417076" x="1054100" y="5402263"/>
          <p14:tracePt t="417093" x="1044575" y="5402263"/>
          <p14:tracePt t="417102" x="1027113" y="5402263"/>
          <p14:tracePt t="417118" x="1000125" y="5402263"/>
          <p14:tracePt t="417135" x="982663" y="5402263"/>
          <p14:tracePt t="417151" x="982663" y="5394325"/>
          <p14:tracePt t="417168" x="965200" y="5394325"/>
          <p14:tracePt t="417184" x="946150" y="5394325"/>
          <p14:tracePt t="417202" x="928688" y="5394325"/>
          <p14:tracePt t="417218" x="911225" y="5384800"/>
          <p14:tracePt t="417235" x="901700" y="5384800"/>
          <p14:tracePt t="417251" x="893763" y="5384800"/>
          <p14:tracePt t="417269" x="847725" y="5384800"/>
          <p14:tracePt t="417284" x="839788" y="5384800"/>
          <p14:tracePt t="417302" x="812800" y="5384800"/>
          <p14:tracePt t="417318" x="795338" y="5384800"/>
          <p14:tracePt t="417335" x="785813" y="5384800"/>
          <p14:tracePt t="417354" x="776288" y="5384800"/>
          <p14:tracePt t="417522" x="785813" y="5384800"/>
          <p14:tracePt t="417532" x="812800" y="5384800"/>
          <p14:tracePt t="417540" x="830263" y="5384800"/>
          <p14:tracePt t="417552" x="928688" y="5367338"/>
          <p14:tracePt t="417569" x="1036638" y="5367338"/>
          <p14:tracePt t="417585" x="1133475" y="5367338"/>
          <p14:tracePt t="417601" x="1196975" y="5367338"/>
          <p14:tracePt t="417618" x="1285875" y="5367338"/>
          <p14:tracePt t="417634" x="1330325" y="5367338"/>
          <p14:tracePt t="417651" x="1374775" y="5367338"/>
          <p14:tracePt t="417668" x="1384300" y="5367338"/>
          <p14:tracePt t="417685" x="1419225" y="5367338"/>
          <p14:tracePt t="417701" x="1438275" y="5367338"/>
          <p14:tracePt t="417719" x="1473200" y="5367338"/>
          <p14:tracePt t="417735" x="1482725" y="5367338"/>
          <p14:tracePt t="417752" x="1500188" y="5367338"/>
          <p14:tracePt t="417769" x="1517650" y="5367338"/>
          <p14:tracePt t="417785" x="1527175" y="5367338"/>
          <p14:tracePt t="417830" x="1544638" y="5367338"/>
          <p14:tracePt t="417841" x="1554163" y="5367338"/>
          <p14:tracePt t="417851" x="1562100" y="5367338"/>
          <p14:tracePt t="417869" x="1571625" y="5367338"/>
          <p14:tracePt t="417885" x="1589088" y="5367338"/>
          <p14:tracePt t="417908" x="1598613" y="5367338"/>
          <p14:tracePt t="417922" x="1608138" y="5367338"/>
          <p14:tracePt t="417935" x="1625600" y="5367338"/>
          <p14:tracePt t="417952" x="1652588" y="5367338"/>
          <p14:tracePt t="417968" x="1660525" y="5367338"/>
          <p14:tracePt t="417985" x="1670050" y="5367338"/>
          <p14:tracePt t="418001" x="1687513" y="5367338"/>
          <p14:tracePt t="418018" x="1751013" y="5367338"/>
          <p14:tracePt t="418035" x="1795463" y="5367338"/>
          <p14:tracePt t="418051" x="1822450" y="5367338"/>
          <p14:tracePt t="418068" x="1830388" y="5367338"/>
          <p14:tracePt t="418199" x="1830388" y="5357813"/>
          <p14:tracePt t="418315" x="1795463" y="5357813"/>
          <p14:tracePt t="418323" x="1751013" y="5367338"/>
          <p14:tracePt t="418335" x="1741488" y="5367338"/>
          <p14:tracePt t="418352" x="1670050" y="5367338"/>
          <p14:tracePt t="418369" x="1598613" y="5376863"/>
          <p14:tracePt t="418385" x="1509713" y="5394325"/>
          <p14:tracePt t="418401" x="1411288" y="5394325"/>
          <p14:tracePt t="418419" x="1347788" y="5402263"/>
          <p14:tracePt t="418435" x="1303338" y="5402263"/>
          <p14:tracePt t="418453" x="1250950" y="5402263"/>
          <p14:tracePt t="418469" x="1187450" y="5402263"/>
          <p14:tracePt t="418485" x="1125538" y="5402263"/>
          <p14:tracePt t="418501" x="1081088" y="5402263"/>
          <p14:tracePt t="418518" x="1017588" y="5402263"/>
          <p14:tracePt t="418535" x="990600" y="5402263"/>
          <p14:tracePt t="418552" x="946150" y="5402263"/>
          <p14:tracePt t="418568" x="919163" y="5402263"/>
          <p14:tracePt t="418585" x="884238" y="5394325"/>
          <p14:tracePt t="418602" x="874713" y="5394325"/>
          <p14:tracePt t="418618" x="866775" y="5394325"/>
          <p14:tracePt t="418635" x="822325" y="5394325"/>
          <p14:tracePt t="418652" x="731838" y="5394325"/>
          <p14:tracePt t="418668" x="704850" y="5394325"/>
          <p14:tracePt t="418685" x="687388" y="5394325"/>
          <p14:tracePt t="418701" x="669925" y="5394325"/>
          <p14:tracePt t="418845" x="669925" y="5384800"/>
          <p14:tracePt t="418866" x="679450" y="5384800"/>
          <p14:tracePt t="418874" x="687388" y="5384800"/>
          <p14:tracePt t="418883" x="704850" y="5384800"/>
          <p14:tracePt t="418900" x="714375" y="5384800"/>
          <p14:tracePt t="418917" x="758825" y="5384800"/>
          <p14:tracePt t="418933" x="822325" y="5384800"/>
          <p14:tracePt t="418950" x="946150" y="5384800"/>
          <p14:tracePt t="418969" x="1098550" y="5384800"/>
          <p14:tracePt t="418985" x="1179513" y="5384800"/>
          <p14:tracePt t="419001" x="1196975" y="5384800"/>
          <p14:tracePt t="419135" x="1196975" y="5376863"/>
          <p14:tracePt t="419197" x="1196975" y="5367338"/>
          <p14:tracePt t="419221" x="1187450" y="5367338"/>
          <p14:tracePt t="419405" x="1179513" y="5367338"/>
          <p14:tracePt t="419414" x="1179513" y="5357813"/>
          <p14:tracePt t="419427" x="1179513" y="5340350"/>
          <p14:tracePt t="419436" x="1179513" y="5330825"/>
          <p14:tracePt t="419452" x="1214438" y="5330825"/>
          <p14:tracePt t="419469" x="1258888" y="5322888"/>
          <p14:tracePt t="419485" x="1276350" y="5313363"/>
          <p14:tracePt t="419501" x="1312863" y="5313363"/>
          <p14:tracePt t="419518" x="1322388" y="5305425"/>
          <p14:tracePt t="419535" x="1330325" y="5305425"/>
          <p14:tracePt t="419552" x="1339850" y="5286375"/>
          <p14:tracePt t="419568" x="1366838" y="5286375"/>
          <p14:tracePt t="419585" x="1374775" y="5305425"/>
          <p14:tracePt t="419601" x="1374775" y="5322888"/>
          <p14:tracePt t="419619" x="1384300" y="5357813"/>
          <p14:tracePt t="419635" x="1384300" y="5367338"/>
          <p14:tracePt t="419781" x="1384300" y="5357813"/>
          <p14:tracePt t="419803" x="1393825" y="5340350"/>
          <p14:tracePt t="419819" x="1401763" y="5340350"/>
          <p14:tracePt t="419827" x="1411288" y="5340350"/>
          <p14:tracePt t="419838" x="1438275" y="5340350"/>
          <p14:tracePt t="419852" x="1482725" y="5340350"/>
          <p14:tracePt t="419867" x="1527175" y="5349875"/>
          <p14:tracePt t="419884" x="1562100" y="5349875"/>
          <p14:tracePt t="419900" x="1598613" y="5349875"/>
          <p14:tracePt t="419917" x="1608138" y="5349875"/>
          <p14:tracePt t="419935" x="1616075" y="5357813"/>
          <p14:tracePt t="420002" x="1616075" y="5367338"/>
          <p14:tracePt t="420019" x="1616075" y="5376863"/>
          <p14:tracePt t="420164" x="1616075" y="5367338"/>
          <p14:tracePt t="420172" x="1633538" y="5357813"/>
          <p14:tracePt t="420193" x="1643063" y="5357813"/>
          <p14:tracePt t="420201" x="1652588" y="5357813"/>
          <p14:tracePt t="420217" x="1687513" y="5357813"/>
          <p14:tracePt t="420233" x="1768475" y="5357813"/>
          <p14:tracePt t="420250" x="1830388" y="5357813"/>
          <p14:tracePt t="420267" x="1839913" y="5357813"/>
          <p14:tracePt t="420301" x="1847850" y="5357813"/>
          <p14:tracePt t="420317" x="1847850" y="5367338"/>
          <p14:tracePt t="420323" x="1847850" y="5376863"/>
          <p14:tracePt t="420334" x="1847850" y="5384800"/>
          <p14:tracePt t="420350" x="1847850" y="5394325"/>
          <p14:tracePt t="420367" x="1857375" y="5411788"/>
          <p14:tracePt t="420440" x="1884363" y="5411788"/>
          <p14:tracePt t="420456" x="1893888" y="5402263"/>
          <p14:tracePt t="420472" x="1901825" y="5402263"/>
          <p14:tracePt t="420478" x="1911350" y="5384800"/>
          <p14:tracePt t="420487" x="1938338" y="5376863"/>
          <p14:tracePt t="420503" x="1965325" y="5357813"/>
          <p14:tracePt t="420519" x="2009775" y="5349875"/>
          <p14:tracePt t="420535" x="2071688" y="5349875"/>
          <p14:tracePt t="420552" x="2116138" y="5322888"/>
          <p14:tracePt t="420568" x="2152650" y="5322888"/>
          <p14:tracePt t="420585" x="2205038" y="5322888"/>
          <p14:tracePt t="420603" x="2276475" y="5322888"/>
          <p14:tracePt t="420618" x="2295525" y="5322888"/>
          <p14:tracePt t="420635" x="2347913" y="5322888"/>
          <p14:tracePt t="420652" x="2374900" y="5340350"/>
          <p14:tracePt t="420668" x="2411413" y="5340350"/>
          <p14:tracePt t="420685" x="2419350" y="5340350"/>
          <p14:tracePt t="420701" x="2428875" y="5349875"/>
          <p14:tracePt t="420733" x="2428875" y="5357813"/>
          <p14:tracePt t="420741" x="2438400" y="5357813"/>
          <p14:tracePt t="420757" x="2446338" y="5367338"/>
          <p14:tracePt t="420768" x="2465388" y="5367338"/>
          <p14:tracePt t="420849" x="2465388" y="5340350"/>
          <p14:tracePt t="420857" x="2465388" y="5322888"/>
          <p14:tracePt t="420868" x="2465388" y="5295900"/>
          <p14:tracePt t="420884" x="2465388" y="5224463"/>
          <p14:tracePt t="420901" x="2465388" y="5135563"/>
          <p14:tracePt t="420918" x="2465388" y="4921250"/>
          <p14:tracePt t="420934" x="2473325" y="4724400"/>
          <p14:tracePt t="420951" x="2500313" y="4411663"/>
          <p14:tracePt t="420967" x="2536825" y="4116388"/>
          <p14:tracePt t="420984" x="2536825" y="3830638"/>
          <p14:tracePt t="421003" x="2527300" y="3492500"/>
          <p14:tracePt t="421018" x="2527300" y="3367088"/>
          <p14:tracePt t="421035" x="2509838" y="3303588"/>
          <p14:tracePt t="421052" x="2509838" y="3278188"/>
          <p14:tracePt t="421068" x="2509838" y="3268663"/>
          <p14:tracePt t="421109" x="2500313" y="3268663"/>
          <p14:tracePt t="421133" x="2500313" y="3259138"/>
          <p14:tracePt t="421156" x="2500313" y="3251200"/>
          <p14:tracePt t="421187" x="2500313" y="3241675"/>
          <p14:tracePt t="421241" x="2500313" y="3232150"/>
          <p14:tracePt t="421339" x="2500313" y="3251200"/>
          <p14:tracePt t="421349" x="2490788" y="3295650"/>
          <p14:tracePt t="421367" x="2490788" y="3384550"/>
          <p14:tracePt t="421386" x="2490788" y="3473450"/>
          <p14:tracePt t="421402" x="2473325" y="3544888"/>
          <p14:tracePt t="421419" x="2465388" y="3643313"/>
          <p14:tracePt t="421435" x="2465388" y="3733800"/>
          <p14:tracePt t="421452" x="2465388" y="3822700"/>
          <p14:tracePt t="421469" x="2465388" y="3929063"/>
          <p14:tracePt t="421486" x="2446338" y="4044950"/>
          <p14:tracePt t="421502" x="2446338" y="4125913"/>
          <p14:tracePt t="421519" x="2446338" y="4187825"/>
          <p14:tracePt t="421535" x="2446338" y="4233863"/>
          <p14:tracePt t="421552" x="2446338" y="4330700"/>
          <p14:tracePt t="421568" x="2446338" y="4438650"/>
          <p14:tracePt t="421586" x="2446338" y="4625975"/>
          <p14:tracePt t="421602" x="2438400" y="4697413"/>
          <p14:tracePt t="421619" x="2438400" y="4778375"/>
          <p14:tracePt t="421635" x="2438400" y="4840288"/>
          <p14:tracePt t="421652" x="2438400" y="4894263"/>
          <p14:tracePt t="421669" x="2438400" y="4992688"/>
          <p14:tracePt t="421686" x="2438400" y="5108575"/>
          <p14:tracePt t="421702" x="2438400" y="5162550"/>
          <p14:tracePt t="421719" x="2438400" y="5187950"/>
          <p14:tracePt t="421735" x="2438400" y="5207000"/>
          <p14:tracePt t="421752" x="2428875" y="5214938"/>
          <p14:tracePt t="421768" x="2428875" y="5224463"/>
          <p14:tracePt t="421786" x="2419350" y="5268913"/>
          <p14:tracePt t="421802" x="2419350" y="5286375"/>
          <p14:tracePt t="421819" x="2419350" y="5295900"/>
          <p14:tracePt t="421835" x="2419350" y="5313363"/>
          <p14:tracePt t="421852" x="2419350" y="5340350"/>
          <p14:tracePt t="421869" x="2419350" y="5349875"/>
          <p14:tracePt t="421900" x="2419350" y="5357813"/>
          <p14:tracePt t="422001" x="2419350" y="5340350"/>
          <p14:tracePt t="422010" x="2419350" y="5295900"/>
          <p14:tracePt t="422018" x="2428875" y="5278438"/>
          <p14:tracePt t="422035" x="2446338" y="5162550"/>
          <p14:tracePt t="422052" x="2473325" y="4983163"/>
          <p14:tracePt t="422069" x="2473325" y="4697413"/>
          <p14:tracePt t="422086" x="2473325" y="4545013"/>
          <p14:tracePt t="422102" x="2473325" y="4376738"/>
          <p14:tracePt t="422118" x="2473325" y="4233863"/>
          <p14:tracePt t="422135" x="2473325" y="4135438"/>
          <p14:tracePt t="422153" x="2473325" y="3929063"/>
          <p14:tracePt t="422169" x="2465388" y="3706813"/>
          <p14:tracePt t="422186" x="2465388" y="3563938"/>
          <p14:tracePt t="422202" x="2465388" y="3473450"/>
          <p14:tracePt t="422219" x="2455863" y="3421063"/>
          <p14:tracePt t="422235" x="2455863" y="3375025"/>
          <p14:tracePt t="422253" x="2455863" y="3313113"/>
          <p14:tracePt t="422269" x="2455863" y="3251200"/>
          <p14:tracePt t="422286" x="2455863" y="3187700"/>
          <p14:tracePt t="422302" x="2455863" y="3170238"/>
          <p14:tracePt t="422318" x="2455863" y="3160713"/>
          <p14:tracePt t="422507" x="2455863" y="3170238"/>
          <p14:tracePt t="422516" x="2455863" y="3224213"/>
          <p14:tracePt t="422524" x="2465388" y="3251200"/>
          <p14:tracePt t="422535" x="2473325" y="3268663"/>
          <p14:tracePt t="422553" x="2473325" y="3357563"/>
          <p14:tracePt t="422570" x="2473325" y="3421063"/>
          <p14:tracePt t="422585" x="2455863" y="3509963"/>
          <p14:tracePt t="422602" x="2455863" y="3589338"/>
          <p14:tracePt t="422618" x="2455863" y="3662363"/>
          <p14:tracePt t="422635" x="2455863" y="3786188"/>
          <p14:tracePt t="422653" x="2473325" y="3948113"/>
          <p14:tracePt t="422670" x="2473325" y="4044950"/>
          <p14:tracePt t="422685" x="2473325" y="4135438"/>
          <p14:tracePt t="422702" x="2473325" y="4241800"/>
          <p14:tracePt t="422719" x="2473325" y="4349750"/>
          <p14:tracePt t="422735" x="2500313" y="4465638"/>
          <p14:tracePt t="422754" x="2517775" y="4643438"/>
          <p14:tracePt t="422769" x="2517775" y="4751388"/>
          <p14:tracePt t="422785" x="2509838" y="4822825"/>
          <p14:tracePt t="422802" x="2509838" y="4884738"/>
          <p14:tracePt t="422819" x="2509838" y="4948238"/>
          <p14:tracePt t="422835" x="2500313" y="4992688"/>
          <p14:tracePt t="422853" x="2490788" y="5037138"/>
          <p14:tracePt t="422868" x="2490788" y="5081588"/>
          <p14:tracePt t="422884" x="2490788" y="5108575"/>
          <p14:tracePt t="422901" x="2490788" y="5126038"/>
          <p14:tracePt t="423021" x="2490788" y="5135563"/>
          <p14:tracePt t="423091" x="2490788" y="5143500"/>
          <p14:tracePt t="423107" x="2490788" y="5162550"/>
          <p14:tracePt t="423118" x="2490788" y="5170488"/>
          <p14:tracePt t="423135" x="2490788" y="5187950"/>
          <p14:tracePt t="423153" x="2490788" y="5207000"/>
          <p14:tracePt t="423168" x="2490788" y="5214938"/>
          <p14:tracePt t="423186" x="2490788" y="5241925"/>
          <p14:tracePt t="423202" x="2490788" y="5251450"/>
          <p14:tracePt t="423219" x="2490788" y="5259388"/>
          <p14:tracePt t="423246" x="2490788" y="5268913"/>
          <p14:tracePt t="423483" x="2490788" y="5278438"/>
          <p14:tracePt t="423675" x="2490788" y="5286375"/>
          <p14:tracePt t="423867" x="2490788" y="5295900"/>
          <p14:tracePt t="423967" x="2490788" y="5313363"/>
          <p14:tracePt t="424098" x="2490788" y="5322888"/>
          <p14:tracePt t="424113" x="2490788" y="5330825"/>
          <p14:tracePt t="425296" x="2490788" y="5322888"/>
          <p14:tracePt t="425334" x="2490788" y="5305425"/>
          <p14:tracePt t="425343" x="2482850" y="5305425"/>
          <p14:tracePt t="425404" x="2473325" y="5305425"/>
          <p14:tracePt t="425472" x="2455863" y="5305425"/>
          <p14:tracePt t="425504" x="2446338" y="5305425"/>
          <p14:tracePt t="425526" x="2438400" y="5305425"/>
          <p14:tracePt t="425535" x="2428875" y="5295900"/>
          <p14:tracePt t="425552" x="2419350" y="5295900"/>
          <p14:tracePt t="425569" x="2401888" y="5295900"/>
          <p14:tracePt t="425586" x="2401888" y="5286375"/>
          <p14:tracePt t="425604" x="2384425" y="5286375"/>
          <p14:tracePt t="425619" x="2374900" y="5286375"/>
          <p14:tracePt t="425635" x="2366963" y="5286375"/>
          <p14:tracePt t="425652" x="2357438" y="5286375"/>
          <p14:tracePt t="425669" x="2339975" y="5278438"/>
          <p14:tracePt t="425686" x="2330450" y="5278438"/>
          <p14:tracePt t="425704" x="2312988" y="5278438"/>
          <p14:tracePt t="425719" x="2303463" y="5278438"/>
          <p14:tracePt t="425736" x="2295525" y="5278438"/>
          <p14:tracePt t="425756" x="2286000" y="5278438"/>
          <p14:tracePt t="425780" x="2276475" y="5278438"/>
          <p14:tracePt t="425872" x="2268538" y="5251450"/>
          <p14:tracePt t="425880" x="2268538" y="5233988"/>
          <p14:tracePt t="425889" x="2251075" y="5187950"/>
          <p14:tracePt t="425902" x="2241550" y="5153025"/>
          <p14:tracePt t="426126" x="2241550" y="5143500"/>
          <p14:tracePt t="426140" x="2241550" y="5135563"/>
          <p14:tracePt t="426152" x="2241550" y="5126038"/>
          <p14:tracePt t="426169" x="2241550" y="5099050"/>
          <p14:tracePt t="426185" x="2241550" y="5081588"/>
          <p14:tracePt t="426202" x="2232025" y="5045075"/>
          <p14:tracePt t="426226" x="2232025" y="5037138"/>
          <p14:tracePt t="426248" x="2224088" y="5027613"/>
          <p14:tracePt t="426264" x="2214563" y="5019675"/>
          <p14:tracePt t="426273" x="2205038" y="5019675"/>
          <p14:tracePt t="426287" x="2197100" y="4992688"/>
          <p14:tracePt t="426303" x="2187575" y="4983163"/>
          <p14:tracePt t="426320" x="2179638" y="4973638"/>
          <p14:tracePt t="426335" x="2143125" y="4956175"/>
          <p14:tracePt t="426351" x="2133600" y="4929188"/>
          <p14:tracePt t="426368" x="2116138" y="4911725"/>
          <p14:tracePt t="426385" x="2089150" y="4867275"/>
          <p14:tracePt t="426403" x="2054225" y="4805363"/>
          <p14:tracePt t="426421" x="2036763" y="4714875"/>
          <p14:tracePt t="426436" x="2027238" y="4608513"/>
          <p14:tracePt t="426452" x="2009775" y="4554538"/>
          <p14:tracePt t="426470" x="2009775" y="4492625"/>
          <p14:tracePt t="426487" x="2009775" y="4421188"/>
          <p14:tracePt t="426503" x="2009775" y="4394200"/>
          <p14:tracePt t="426519" x="2009775" y="4349750"/>
          <p14:tracePt t="426536" x="2000250" y="4313238"/>
          <p14:tracePt t="426552" x="2000250" y="4268788"/>
          <p14:tracePt t="426570" x="2000250" y="4197350"/>
          <p14:tracePt t="426587" x="2000250" y="4125913"/>
          <p14:tracePt t="426603" x="1990725" y="4071938"/>
          <p14:tracePt t="426619" x="1990725" y="4019550"/>
          <p14:tracePt t="426636" x="1990725" y="3973513"/>
          <p14:tracePt t="426652" x="1982788" y="3948113"/>
          <p14:tracePt t="426670" x="1973263" y="3929063"/>
          <p14:tracePt t="426687" x="1965325" y="3884613"/>
          <p14:tracePt t="426703" x="1946275" y="3822700"/>
          <p14:tracePt t="426720" x="1928813" y="3778250"/>
          <p14:tracePt t="426736" x="1919288" y="3741738"/>
          <p14:tracePt t="426753" x="1919288" y="3687763"/>
          <p14:tracePt t="426770" x="1893888" y="3616325"/>
          <p14:tracePt t="426787" x="1866900" y="3563938"/>
          <p14:tracePt t="426803" x="1866900" y="3527425"/>
          <p14:tracePt t="426819" x="1866900" y="3500438"/>
          <p14:tracePt t="426836" x="1857375" y="3465513"/>
          <p14:tracePt t="426851" x="1847850" y="3421063"/>
          <p14:tracePt t="426868" x="1830388" y="3375025"/>
          <p14:tracePt t="426885" x="1822450" y="3340100"/>
          <p14:tracePt t="426902" x="1822450" y="3295650"/>
          <p14:tracePt t="426918" x="1822450" y="3259138"/>
          <p14:tracePt t="426939" x="1822450" y="3251200"/>
          <p14:tracePt t="426961" x="1812925" y="3251200"/>
          <p14:tracePt t="426977" x="1812925" y="3241675"/>
          <p14:tracePt t="427047" x="1812925" y="3232150"/>
          <p14:tracePt t="427070" x="1803400" y="3232150"/>
          <p14:tracePt t="427124" x="1803400" y="3224213"/>
          <p14:tracePt t="427140" x="1803400" y="3214688"/>
          <p14:tracePt t="427149" x="1795463" y="3214688"/>
          <p14:tracePt t="427170" x="1795463" y="3197225"/>
          <p14:tracePt t="427270" x="1785938" y="3197225"/>
          <p14:tracePt t="427300" x="1768475" y="3197225"/>
          <p14:tracePt t="427316" x="1758950" y="3197225"/>
          <p14:tracePt t="427325" x="1758950" y="3206750"/>
          <p14:tracePt t="427347" x="1751013" y="3206750"/>
          <p14:tracePt t="427438" x="1741488" y="3214688"/>
          <p14:tracePt t="427462" x="1731963" y="3214688"/>
          <p14:tracePt t="427668" x="1724025" y="3214688"/>
          <p14:tracePt t="427708" x="1714500" y="3214688"/>
          <p14:tracePt t="427746" x="1697038" y="3214688"/>
          <p14:tracePt t="427768" x="1687513" y="3197225"/>
          <p14:tracePt t="427785" x="1687513" y="3187700"/>
          <p14:tracePt t="427793" x="1679575" y="3187700"/>
          <p14:tracePt t="427821" x="1679575" y="3179763"/>
          <p14:tracePt t="427884" x="1679575" y="3170238"/>
          <p14:tracePt t="427893" x="1679575" y="3160713"/>
          <p14:tracePt t="428108" x="1679575" y="3170238"/>
          <p14:tracePt t="428122" x="1679575" y="3179763"/>
          <p14:tracePt t="428138" x="1670050" y="3206750"/>
          <p14:tracePt t="428153" x="1670050" y="3224213"/>
          <p14:tracePt t="428170" x="1670050" y="3259138"/>
          <p14:tracePt t="428186" x="1670050" y="3295650"/>
          <p14:tracePt t="428203" x="1670050" y="3303588"/>
          <p14:tracePt t="428220" x="1660525" y="3330575"/>
          <p14:tracePt t="428236" x="1660525" y="3357563"/>
          <p14:tracePt t="428254" x="1660525" y="3384550"/>
          <p14:tracePt t="428270" x="1660525" y="3394075"/>
          <p14:tracePt t="428384" x="1660525" y="3402013"/>
          <p14:tracePt t="428398" x="1660525" y="3421063"/>
          <p14:tracePt t="428460" x="1660525" y="3429000"/>
          <p14:tracePt t="428476" x="1660525" y="3438525"/>
          <p14:tracePt t="428506" x="1660525" y="3446463"/>
          <p14:tracePt t="428530" x="1660525" y="3455988"/>
          <p14:tracePt t="428576" x="1660525" y="3465513"/>
          <p14:tracePt t="428622" x="1660525" y="3473450"/>
          <p14:tracePt t="428644" x="1660525" y="3482975"/>
          <p14:tracePt t="428661" x="1660525" y="3500438"/>
          <p14:tracePt t="428676" x="1660525" y="3509963"/>
          <p14:tracePt t="428686" x="1660525" y="3517900"/>
          <p14:tracePt t="428728" x="1660525" y="3527425"/>
          <p14:tracePt t="428744" x="1660525" y="3536950"/>
          <p14:tracePt t="428754" x="1660525" y="3544888"/>
          <p14:tracePt t="428770" x="1660525" y="3571875"/>
          <p14:tracePt t="428791" x="1660525" y="3581400"/>
          <p14:tracePt t="428802" x="1670050" y="3581400"/>
          <p14:tracePt t="428820" x="1670050" y="3589338"/>
          <p14:tracePt t="428835" x="1670050" y="3608388"/>
          <p14:tracePt t="428852" x="1670050" y="3616325"/>
          <p14:tracePt t="428868" x="1670050" y="3625850"/>
          <p14:tracePt t="428884" x="1670050" y="3662363"/>
          <p14:tracePt t="428901" x="1679575" y="3670300"/>
          <p14:tracePt t="428918" x="1679575" y="3679825"/>
          <p14:tracePt t="428934" x="1679575" y="3706813"/>
          <p14:tracePt t="428951" x="1679575" y="3724275"/>
          <p14:tracePt t="428968" x="1679575" y="3741738"/>
          <p14:tracePt t="428984" x="1679575" y="3751263"/>
          <p14:tracePt t="429006" x="1679575" y="3759200"/>
          <p14:tracePt t="429020" x="1679575" y="3778250"/>
          <p14:tracePt t="429035" x="1679575" y="3786188"/>
          <p14:tracePt t="429052" x="1679575" y="3795713"/>
          <p14:tracePt t="429068" x="1679575" y="3805238"/>
          <p14:tracePt t="429112" x="1679575" y="3813175"/>
          <p14:tracePt t="429137" x="1679575" y="3822700"/>
          <p14:tracePt t="429174" x="1679575" y="3830638"/>
          <p14:tracePt t="429206" x="1679575" y="3849688"/>
          <p14:tracePt t="429228" x="1679575" y="3857625"/>
          <p14:tracePt t="429237" x="1679575" y="3867150"/>
          <p14:tracePt t="429253" x="1679575" y="3876675"/>
          <p14:tracePt t="429269" x="1679575" y="3884613"/>
          <p14:tracePt t="429286" x="1679575" y="3894138"/>
          <p14:tracePt t="429303" x="1679575" y="3902075"/>
          <p14:tracePt t="429329" x="1679575" y="3921125"/>
          <p14:tracePt t="429345" x="1679575" y="3929063"/>
          <p14:tracePt t="429375" x="1679575" y="3938588"/>
          <p14:tracePt t="429398" x="1679575" y="3948113"/>
          <p14:tracePt t="429437" x="1679575" y="3956050"/>
          <p14:tracePt t="429453" x="1679575" y="3965575"/>
          <p14:tracePt t="429462" x="1679575" y="3973513"/>
          <p14:tracePt t="429471" x="1679575" y="3992563"/>
          <p14:tracePt t="429485" x="1679575" y="4010025"/>
          <p14:tracePt t="429502" x="1679575" y="4027488"/>
          <p14:tracePt t="429519" x="1679575" y="4044950"/>
          <p14:tracePt t="429536" x="1679575" y="4081463"/>
          <p14:tracePt t="429551" x="1679575" y="4090988"/>
          <p14:tracePt t="429568" x="1679575" y="4108450"/>
          <p14:tracePt t="429585" x="1679575" y="4125913"/>
          <p14:tracePt t="429602" x="1679575" y="4152900"/>
          <p14:tracePt t="429618" x="1679575" y="4162425"/>
          <p14:tracePt t="429636" x="1679575" y="4179888"/>
          <p14:tracePt t="429653" x="1679575" y="4197350"/>
          <p14:tracePt t="429669" x="1679575" y="4214813"/>
          <p14:tracePt t="429686" x="1679575" y="4233863"/>
          <p14:tracePt t="429703" x="1679575" y="4241800"/>
          <p14:tracePt t="429721" x="1679575" y="4268788"/>
          <p14:tracePt t="429738" x="1679575" y="4295775"/>
          <p14:tracePt t="429758" x="1679575" y="4305300"/>
          <p14:tracePt t="429770" x="1679575" y="4313238"/>
          <p14:tracePt t="429787" x="1679575" y="4330700"/>
          <p14:tracePt t="429803" x="1679575" y="4349750"/>
          <p14:tracePt t="429820" x="1679575" y="4367213"/>
          <p14:tracePt t="429850" x="1679575" y="4376738"/>
          <p14:tracePt t="429858" x="1679575" y="4384675"/>
          <p14:tracePt t="429888" x="1679575" y="4394200"/>
          <p14:tracePt t="429904" x="1679575" y="4402138"/>
          <p14:tracePt t="429912" x="1679575" y="4411663"/>
          <p14:tracePt t="429920" x="1679575" y="4421188"/>
          <p14:tracePt t="429935" x="1679575" y="4448175"/>
          <p14:tracePt t="429958" x="1679575" y="4456113"/>
          <p14:tracePt t="429980" x="1679575" y="4465638"/>
          <p14:tracePt t="429989" x="1679575" y="4473575"/>
          <p14:tracePt t="430005" x="1679575" y="4483100"/>
          <p14:tracePt t="430020" x="1679575" y="4492625"/>
          <p14:tracePt t="430036" x="1679575" y="4519613"/>
          <p14:tracePt t="430053" x="1679575" y="4527550"/>
          <p14:tracePt t="430070" x="1679575" y="4537075"/>
          <p14:tracePt t="430087" x="1679575" y="4545013"/>
          <p14:tracePt t="430103" x="1679575" y="4572000"/>
          <p14:tracePt t="430120" x="1679575" y="4581525"/>
          <p14:tracePt t="430136" x="1679575" y="4591050"/>
          <p14:tracePt t="430153" x="1679575" y="4608513"/>
          <p14:tracePt t="430170" x="1679575" y="4625975"/>
          <p14:tracePt t="430186" x="1679575" y="4652963"/>
          <p14:tracePt t="430203" x="1679575" y="4670425"/>
          <p14:tracePt t="430227" x="1679575" y="4687888"/>
          <p14:tracePt t="430236" x="1679575" y="4706938"/>
          <p14:tracePt t="430253" x="1679575" y="4714875"/>
          <p14:tracePt t="430270" x="1679575" y="4733925"/>
          <p14:tracePt t="430287" x="1679575" y="4751388"/>
          <p14:tracePt t="430303" x="1679575" y="4778375"/>
          <p14:tracePt t="430319" x="1679575" y="4786313"/>
          <p14:tracePt t="430337" x="1679575" y="4813300"/>
          <p14:tracePt t="430353" x="1679575" y="4840288"/>
          <p14:tracePt t="430370" x="1679575" y="4857750"/>
          <p14:tracePt t="430386" x="1679575" y="4876800"/>
          <p14:tracePt t="430403" x="1670050" y="4894263"/>
          <p14:tracePt t="430421" x="1670050" y="4929188"/>
          <p14:tracePt t="430436" x="1670050" y="4948238"/>
          <p14:tracePt t="430453" x="1670050" y="4983163"/>
          <p14:tracePt t="430469" x="1660525" y="5000625"/>
          <p14:tracePt t="430486" x="1660525" y="5019675"/>
          <p14:tracePt t="430503" x="1660525" y="5027613"/>
          <p14:tracePt t="430520" x="1660525" y="5045075"/>
          <p14:tracePt t="430536" x="1660525" y="5064125"/>
          <p14:tracePt t="430553" x="1660525" y="5072063"/>
          <p14:tracePt t="430573" x="1660525" y="5099050"/>
          <p14:tracePt t="430589" x="1660525" y="5116513"/>
          <p14:tracePt t="430604" x="1660525" y="5126038"/>
          <p14:tracePt t="430627" x="1660525" y="5135563"/>
          <p14:tracePt t="430636" x="1660525" y="5162550"/>
          <p14:tracePt t="430653" x="1660525" y="5170488"/>
          <p14:tracePt t="430669" x="1643063" y="5187950"/>
          <p14:tracePt t="430686" x="1643063" y="5207000"/>
          <p14:tracePt t="430704" x="1643063" y="5241925"/>
          <p14:tracePt t="430720" x="1643063" y="5251450"/>
          <p14:tracePt t="430736" x="1643063" y="5259388"/>
          <p14:tracePt t="430753" x="1643063" y="5268913"/>
          <p14:tracePt t="430770" x="1643063" y="5286375"/>
          <p14:tracePt t="430788" x="1643063" y="5305425"/>
          <p14:tracePt t="430803" x="1652588" y="5313363"/>
          <p14:tracePt t="430827" x="1652588" y="5322888"/>
          <p14:tracePt t="430837" x="1652588" y="5330825"/>
          <p14:tracePt t="430887" x="1652588" y="5340350"/>
          <p14:tracePt t="430896" x="1652588" y="5357813"/>
          <p14:tracePt t="430911" x="1652588" y="5367338"/>
          <p14:tracePt t="430933" x="1652588" y="5376863"/>
          <p14:tracePt t="430965" x="1652588" y="5384800"/>
          <p14:tracePt t="430979" x="1652588" y="5394325"/>
          <p14:tracePt t="431003" x="1652588" y="5402263"/>
          <p14:tracePt t="431011" x="1652588" y="5411788"/>
          <p14:tracePt t="431020" x="1652588" y="5429250"/>
          <p14:tracePt t="431036" x="1652588" y="5438775"/>
          <p14:tracePt t="431053" x="1652588" y="5448300"/>
          <p14:tracePt t="431070" x="1660525" y="5465763"/>
          <p14:tracePt t="431086" x="1660525" y="5473700"/>
          <p14:tracePt t="431103" x="1670050" y="5483225"/>
          <p14:tracePt t="431120" x="1670050" y="5492750"/>
          <p14:tracePt t="431171" x="1670050" y="5510213"/>
          <p14:tracePt t="431179" x="1670050" y="5519738"/>
          <p14:tracePt t="431195" x="1670050" y="5527675"/>
          <p14:tracePt t="431204" x="1670050" y="5537200"/>
          <p14:tracePt t="431225" x="1679575" y="5546725"/>
          <p14:tracePt t="431263" x="1679575" y="5554663"/>
          <p14:tracePt t="431279" x="1679575" y="5564188"/>
          <p14:tracePt t="431295" x="1679575" y="5581650"/>
          <p14:tracePt t="431317" x="1679575" y="5591175"/>
          <p14:tracePt t="431326" x="1687513" y="5599113"/>
          <p14:tracePt t="431337" x="1687513" y="5608638"/>
          <p14:tracePt t="431362" x="1687513" y="5618163"/>
          <p14:tracePt t="431370" x="1687513" y="5626100"/>
          <p14:tracePt t="431385" x="1687513" y="5653088"/>
          <p14:tracePt t="431402" x="1687513" y="5662613"/>
          <p14:tracePt t="431419" x="1687513" y="5680075"/>
          <p14:tracePt t="431441" x="1687513" y="5689600"/>
          <p14:tracePt t="431479" x="1687513" y="5697538"/>
          <p14:tracePt t="431488" x="1687513" y="5715000"/>
          <p14:tracePt t="431504" x="1687513" y="5724525"/>
          <p14:tracePt t="431520" x="1687513" y="5734050"/>
          <p14:tracePt t="431541" x="1687513" y="5741988"/>
          <p14:tracePt t="431563" x="1687513" y="5751513"/>
          <p14:tracePt t="431671" x="1687513" y="5761038"/>
          <p14:tracePt t="431755" x="1687513" y="5768975"/>
          <p14:tracePt t="431855" x="1687513" y="5778500"/>
          <p14:tracePt t="432039" x="1687513" y="5768975"/>
          <p14:tracePt t="432048" x="1687513" y="5761038"/>
          <p14:tracePt t="432057" x="1687513" y="5741988"/>
          <p14:tracePt t="432071" x="1697038" y="5680075"/>
          <p14:tracePt t="432088" x="1697038" y="5618163"/>
          <p14:tracePt t="432103" x="1697038" y="5546725"/>
          <p14:tracePt t="432120" x="1697038" y="5510213"/>
          <p14:tracePt t="432136" x="1697038" y="5483225"/>
          <p14:tracePt t="432153" x="1697038" y="5448300"/>
          <p14:tracePt t="432171" x="1697038" y="5402263"/>
          <p14:tracePt t="432186" x="1697038" y="5394325"/>
          <p14:tracePt t="432209" x="1697038" y="5376863"/>
          <p14:tracePt t="432555" x="1687513" y="5376863"/>
          <p14:tracePt t="432607" x="1679575" y="5376863"/>
          <p14:tracePt t="432685" x="1670050" y="5376863"/>
          <p14:tracePt t="432739" x="1660525" y="5376863"/>
          <p14:tracePt t="432839" x="1643063" y="5376863"/>
          <p14:tracePt t="432848" x="1633538" y="5376863"/>
          <p14:tracePt t="432869" x="1625600" y="5376863"/>
          <p14:tracePt t="432885" x="1616075" y="5376863"/>
          <p14:tracePt t="432907" x="1608138" y="5376863"/>
          <p14:tracePt t="432916" x="1598613" y="5376863"/>
          <p14:tracePt t="432931" x="1571625" y="5376863"/>
          <p14:tracePt t="432939" x="1562100" y="5376863"/>
          <p14:tracePt t="432999" x="1554163" y="5376863"/>
          <p14:tracePt t="433145" x="1562100" y="5376863"/>
          <p14:tracePt t="433152" x="1581150" y="5376863"/>
          <p14:tracePt t="433161" x="1589088" y="5376863"/>
          <p14:tracePt t="433169" x="1598613" y="5357813"/>
          <p14:tracePt t="433186" x="1608138" y="5357813"/>
          <p14:tracePt t="433423" x="1598613" y="5357813"/>
          <p14:tracePt t="433432" x="1581150" y="5367338"/>
          <p14:tracePt t="433440" x="1554163" y="5367338"/>
          <p14:tracePt t="433454" x="1473200" y="5394325"/>
          <p14:tracePt t="433470" x="1347788" y="5394325"/>
          <p14:tracePt t="433487" x="1125538" y="5394325"/>
          <p14:tracePt t="433503" x="911225" y="5394325"/>
          <p14:tracePt t="433521" x="608013" y="5330825"/>
          <p14:tracePt t="433538" x="500063" y="5330825"/>
          <p14:tracePt t="433554" x="446088" y="5330825"/>
          <p14:tracePt t="433570" x="428625" y="5322888"/>
          <p14:tracePt t="433587" x="419100" y="5322888"/>
          <p14:tracePt t="433621" x="401638" y="5322888"/>
          <p14:tracePt t="433813" x="419100" y="5322888"/>
          <p14:tracePt t="433822" x="428625" y="5322888"/>
          <p14:tracePt t="433838" x="473075" y="5322888"/>
          <p14:tracePt t="433854" x="517525" y="5322888"/>
          <p14:tracePt t="433870" x="554038" y="5322888"/>
          <p14:tracePt t="433921" x="554038" y="5330825"/>
          <p14:tracePt t="433937" x="544513" y="5330825"/>
          <p14:tracePt t="433945" x="527050" y="5330825"/>
          <p14:tracePt t="433953" x="517525" y="5340350"/>
          <p14:tracePt t="433969" x="490538" y="5340350"/>
          <p14:tracePt t="433986" x="446088" y="5357813"/>
          <p14:tracePt t="434003" x="419100" y="5367338"/>
          <p14:tracePt t="434151" x="438150" y="5367338"/>
          <p14:tracePt t="434167" x="438150" y="5357813"/>
          <p14:tracePt t="434189" x="438150" y="5340350"/>
          <p14:tracePt t="434284" x="455613" y="5340350"/>
          <p14:tracePt t="434292" x="465138" y="5349875"/>
          <p14:tracePt t="434303" x="473075" y="5357813"/>
          <p14:tracePt t="434321" x="642938" y="5367338"/>
          <p14:tracePt t="434337" x="822325" y="5402263"/>
          <p14:tracePt t="434352" x="1081088" y="5402263"/>
          <p14:tracePt t="434369" x="1214438" y="5402263"/>
          <p14:tracePt t="434385" x="1330325" y="5402263"/>
          <p14:tracePt t="434402" x="1357313" y="5384800"/>
          <p14:tracePt t="434421" x="1357313" y="5376863"/>
          <p14:tracePt t="434476" x="1366838" y="5376863"/>
          <p14:tracePt t="434627" x="1374775" y="5376863"/>
          <p14:tracePt t="434636" x="1384300" y="5376863"/>
          <p14:tracePt t="434654" x="1419225" y="5376863"/>
          <p14:tracePt t="434671" x="1465263" y="5384800"/>
          <p14:tracePt t="434686" x="1482725" y="5384800"/>
          <p14:tracePt t="434703" x="1509713" y="5384800"/>
          <p14:tracePt t="434720" x="1517650" y="5384800"/>
          <p14:tracePt t="434737" x="1527175" y="5384800"/>
          <p14:tracePt t="434754" x="1536700" y="5384800"/>
          <p14:tracePt t="434770" x="1544638" y="5384800"/>
          <p14:tracePt t="434789" x="1554163" y="5384800"/>
          <p14:tracePt t="434805" x="1562100" y="5384800"/>
          <p14:tracePt t="434820" x="1581150" y="5384800"/>
          <p14:tracePt t="434837" x="1589088" y="5384800"/>
          <p14:tracePt t="434854" x="1598613" y="5384800"/>
          <p14:tracePt t="434869" x="1625600" y="5384800"/>
          <p14:tracePt t="434885" x="1643063" y="5384800"/>
          <p14:tracePt t="434902" x="1652588" y="5384800"/>
          <p14:tracePt t="434919" x="1670050" y="5384800"/>
          <p14:tracePt t="434936" x="1679575" y="5384800"/>
          <p14:tracePt t="434952" x="1714500" y="5394325"/>
          <p14:tracePt t="434969" x="1741488" y="5394325"/>
          <p14:tracePt t="434985" x="1751013" y="5394325"/>
          <p14:tracePt t="435389" x="1751013" y="5376863"/>
          <p14:tracePt t="435436" x="1751013" y="5367338"/>
          <p14:tracePt t="435558" x="1741488" y="5367338"/>
          <p14:tracePt t="435580" x="1731963" y="5367338"/>
          <p14:tracePt t="435588" x="1731963" y="5384800"/>
          <p14:tracePt t="435604" x="1731963" y="5402263"/>
          <p14:tracePt t="435621" x="1731963" y="5429250"/>
          <p14:tracePt t="435637" x="1731963" y="5448300"/>
          <p14:tracePt t="435653" x="1731963" y="5465763"/>
          <p14:tracePt t="435670" x="1731963" y="5473700"/>
          <p14:tracePt t="435687" x="1731963" y="5483225"/>
          <p14:tracePt t="435774" x="1731963" y="5473700"/>
          <p14:tracePt t="435782" x="1731963" y="5448300"/>
          <p14:tracePt t="435790" x="1731963" y="5421313"/>
          <p14:tracePt t="435804" x="1731963" y="5394325"/>
          <p14:tracePt t="435820" x="1731963" y="5376863"/>
          <p14:tracePt t="435841" x="1731963" y="5357813"/>
          <p14:tracePt t="435888" x="1731963" y="5349875"/>
          <p14:tracePt t="435958" x="1724025" y="5376863"/>
          <p14:tracePt t="435967" x="1724025" y="5402263"/>
          <p14:tracePt t="435976" x="1714500" y="5438775"/>
          <p14:tracePt t="435988" x="1697038" y="5465763"/>
          <p14:tracePt t="436012" x="1697038" y="5483225"/>
          <p14:tracePt t="436096" x="1687513" y="5483225"/>
          <p14:tracePt t="436105" x="1687513" y="5465763"/>
          <p14:tracePt t="436120" x="1679575" y="5448300"/>
          <p14:tracePt t="436137" x="1679575" y="5411788"/>
          <p14:tracePt t="436153" x="1679575" y="5402263"/>
          <p14:tracePt t="436170" x="1670050" y="5394325"/>
          <p14:tracePt t="436303" x="1670050" y="5421313"/>
          <p14:tracePt t="436311" x="1670050" y="5438775"/>
          <p14:tracePt t="436321" x="1670050" y="5465763"/>
          <p14:tracePt t="436337" x="1670050" y="5483225"/>
          <p14:tracePt t="436354" x="1670050" y="5492750"/>
          <p14:tracePt t="436426" x="1670050" y="5483225"/>
          <p14:tracePt t="436435" x="1670050" y="5473700"/>
          <p14:tracePt t="436443" x="1670050" y="5465763"/>
          <p14:tracePt t="436453" x="1670050" y="5438775"/>
          <p14:tracePt t="436472" x="1670050" y="5376863"/>
          <p14:tracePt t="436488" x="1670050" y="5357813"/>
          <p14:tracePt t="436504" x="1670050" y="5340350"/>
          <p14:tracePt t="436688" x="1670050" y="5349875"/>
          <p14:tracePt t="436696" x="1679575" y="5357813"/>
          <p14:tracePt t="436710" x="1679575" y="5367338"/>
          <p14:tracePt t="436720" x="1679575" y="5384800"/>
          <p14:tracePt t="436737" x="1679575" y="5402263"/>
          <p14:tracePt t="436753" x="1679575" y="5411788"/>
          <p14:tracePt t="436911" x="1679575" y="5402263"/>
          <p14:tracePt t="436940" x="1679575" y="5394325"/>
          <p14:tracePt t="437278" x="1670050" y="5394325"/>
          <p14:tracePt t="437302" x="1660525" y="5394325"/>
          <p14:tracePt t="437324" x="1652588" y="5394325"/>
          <p14:tracePt t="437369" x="1643063" y="5394325"/>
          <p14:tracePt t="437448" x="1633538" y="5394325"/>
          <p14:tracePt t="437464" x="1625600" y="5394325"/>
          <p14:tracePt t="437478" x="1608138" y="5394325"/>
          <p14:tracePt t="437488" x="1598613" y="5394325"/>
          <p14:tracePt t="437504" x="1581150" y="5394325"/>
          <p14:tracePt t="437521" x="1562100" y="5394325"/>
          <p14:tracePt t="437538" x="1554163" y="5394325"/>
          <p14:tracePt t="437554" x="1527175" y="5394325"/>
          <p14:tracePt t="437571" x="1500188" y="5394325"/>
          <p14:tracePt t="437587" x="1490663" y="5394325"/>
          <p14:tracePt t="437604" x="1482725" y="5394325"/>
          <p14:tracePt t="437621" x="1465263" y="5394325"/>
          <p14:tracePt t="437637" x="1455738" y="5394325"/>
          <p14:tracePt t="437654" x="1428750" y="5394325"/>
          <p14:tracePt t="437671" x="1419225" y="5376863"/>
          <p14:tracePt t="437688" x="1393825" y="5376863"/>
          <p14:tracePt t="437704" x="1366838" y="5367338"/>
          <p14:tracePt t="437721" x="1347788" y="5357813"/>
          <p14:tracePt t="437737" x="1330325" y="5357813"/>
          <p14:tracePt t="437754" x="1276350" y="5357813"/>
          <p14:tracePt t="437778" x="1268413" y="5357813"/>
          <p14:tracePt t="437800" x="1258888" y="5357813"/>
          <p14:tracePt t="437809" x="1250950" y="5357813"/>
          <p14:tracePt t="437820" x="1241425" y="5357813"/>
          <p14:tracePt t="437836" x="1214438" y="5357813"/>
          <p14:tracePt t="437853" x="1187450" y="5349875"/>
          <p14:tracePt t="437870" x="1179513" y="5349875"/>
          <p14:tracePt t="437886" x="1169988" y="5349875"/>
          <p14:tracePt t="437902" x="1160463" y="5349875"/>
          <p14:tracePt t="437924" x="1152525" y="5349875"/>
          <p14:tracePt t="437954" x="1133475" y="5349875"/>
          <p14:tracePt t="437992" x="1125538" y="5349875"/>
          <p14:tracePt t="438038" x="1116013" y="5349875"/>
          <p14:tracePt t="438078" x="1108075" y="5349875"/>
          <p14:tracePt t="438101" x="1098550" y="5349875"/>
          <p14:tracePt t="438115" x="1089025" y="5349875"/>
          <p14:tracePt t="438138" x="1089025" y="5340350"/>
          <p14:tracePt t="438147" x="1081088" y="5340350"/>
          <p14:tracePt t="438176" x="1062038" y="5340350"/>
          <p14:tracePt t="438185" x="1054100" y="5340350"/>
          <p14:tracePt t="438200" x="1044575" y="5340350"/>
          <p14:tracePt t="438238" x="1036638" y="5340350"/>
          <p14:tracePt t="438276" x="1027113" y="5340350"/>
          <p14:tracePt t="438308" x="1017588" y="5340350"/>
          <p14:tracePt t="438317" x="1009650" y="5340350"/>
          <p14:tracePt t="438330" x="990600" y="5340350"/>
          <p14:tracePt t="438414" x="982663" y="5340350"/>
          <p14:tracePt t="438430" x="973138" y="5340350"/>
          <p14:tracePt t="438462" x="965200" y="5340350"/>
          <p14:tracePt t="438484" x="955675" y="5340350"/>
          <p14:tracePt t="438730" x="965200" y="5340350"/>
          <p14:tracePt t="438746" x="990600" y="5340350"/>
          <p14:tracePt t="438755" x="1009650" y="5340350"/>
          <p14:tracePt t="438771" x="1062038" y="5340350"/>
          <p14:tracePt t="438788" x="1133475" y="5340350"/>
          <p14:tracePt t="438804" x="1160463" y="5340350"/>
          <p14:tracePt t="438822" x="1276350" y="5349875"/>
          <p14:tracePt t="438838" x="1357313" y="5376863"/>
          <p14:tracePt t="438854" x="1384300" y="5394325"/>
          <p14:tracePt t="438871" x="1419225" y="5394325"/>
          <p14:tracePt t="438887" x="1455738" y="5394325"/>
          <p14:tracePt t="438904" x="1473200" y="5394325"/>
          <p14:tracePt t="438922" x="1544638" y="5394325"/>
          <p14:tracePt t="438939" x="1625600" y="5402263"/>
          <p14:tracePt t="438954" x="1670050" y="5402263"/>
          <p14:tracePt t="438971" x="1687513" y="5402263"/>
          <p14:tracePt t="439230" x="1679575" y="5402263"/>
          <p14:tracePt t="439239" x="1652588" y="5402263"/>
          <p14:tracePt t="439254" x="1589088" y="5402263"/>
          <p14:tracePt t="439271" x="1544638" y="5402263"/>
          <p14:tracePt t="439288" x="1482725" y="5402263"/>
          <p14:tracePt t="439303" x="1401763" y="5384800"/>
          <p14:tracePt t="439320" x="1357313" y="5376863"/>
          <p14:tracePt t="439336" x="1276350" y="5376863"/>
          <p14:tracePt t="439353" x="1214438" y="5349875"/>
          <p14:tracePt t="439369" x="1169988" y="5349875"/>
          <p14:tracePt t="439386" x="1143000" y="5349875"/>
          <p14:tracePt t="439403" x="1133475" y="5349875"/>
          <p14:tracePt t="439420" x="1125538" y="5349875"/>
          <p14:tracePt t="439436" x="1116013" y="5349875"/>
          <p14:tracePt t="439453" x="1108075" y="5349875"/>
          <p14:tracePt t="439469" x="1098550" y="5349875"/>
          <p14:tracePt t="439485" x="1089025" y="5349875"/>
          <p14:tracePt t="439502" x="1081088" y="5340350"/>
          <p14:tracePt t="439521" x="1062038" y="5340350"/>
          <p14:tracePt t="439537" x="1044575" y="5340350"/>
          <p14:tracePt t="439554" x="1027113" y="5340350"/>
          <p14:tracePt t="439571" x="1017588" y="5340350"/>
          <p14:tracePt t="439587" x="990600" y="5340350"/>
          <p14:tracePt t="439604" x="973138" y="5340350"/>
          <p14:tracePt t="439621" x="965200" y="5340350"/>
          <p14:tracePt t="439661" x="955675" y="5340350"/>
          <p14:tracePt t="439844" x="965200" y="5340350"/>
          <p14:tracePt t="439854" x="990600" y="5340350"/>
          <p14:tracePt t="439871" x="1000125" y="5340350"/>
          <p14:tracePt t="439887" x="1044575" y="5340350"/>
          <p14:tracePt t="439905" x="1160463" y="5340350"/>
          <p14:tracePt t="439922" x="1231900" y="5340350"/>
          <p14:tracePt t="439938" x="1322388" y="5340350"/>
          <p14:tracePt t="439954" x="1357313" y="5340350"/>
          <p14:tracePt t="439971" x="1419225" y="5340350"/>
          <p14:tracePt t="439987" x="1465263" y="5340350"/>
          <p14:tracePt t="440005" x="1554163" y="5330825"/>
          <p14:tracePt t="440021" x="1581150" y="5330825"/>
          <p14:tracePt t="440038" x="1598613" y="5330825"/>
          <p14:tracePt t="440054" x="1625600" y="5330825"/>
          <p14:tracePt t="440071" x="1643063" y="5330825"/>
          <p14:tracePt t="440145" x="1652588" y="5330825"/>
          <p14:tracePt t="440334" x="1633538" y="5330825"/>
          <p14:tracePt t="440345" x="1598613" y="5330825"/>
          <p14:tracePt t="440355" x="1571625" y="5330825"/>
          <p14:tracePt t="440371" x="1482725" y="5330825"/>
          <p14:tracePt t="440386" x="1374775" y="5330825"/>
          <p14:tracePt t="440404" x="1223963" y="5313363"/>
          <p14:tracePt t="440421" x="1160463" y="5313363"/>
          <p14:tracePt t="440436" x="1133475" y="5313363"/>
          <p14:tracePt t="440453" x="1098550" y="5305425"/>
          <p14:tracePt t="440470" x="1081088" y="5305425"/>
          <p14:tracePt t="440486" x="1062038" y="5295900"/>
          <p14:tracePt t="440504" x="1044575" y="5295900"/>
          <p14:tracePt t="440520" x="1027113" y="5295900"/>
          <p14:tracePt t="440536" x="1009650" y="5305425"/>
          <p14:tracePt t="440553" x="982663" y="5313363"/>
          <p14:tracePt t="440569" x="973138" y="5313363"/>
          <p14:tracePt t="440586" x="965200" y="5313363"/>
          <p14:tracePt t="440950" x="973138" y="5313363"/>
          <p14:tracePt t="440959" x="982663" y="5313363"/>
          <p14:tracePt t="440973" x="1009650" y="5313363"/>
          <p14:tracePt t="440988" x="1017588" y="5305425"/>
          <p14:tracePt t="441018" x="1027113" y="5305425"/>
          <p14:tracePt t="441051" x="1036638" y="5305425"/>
          <p14:tracePt t="441059" x="1044575" y="5305425"/>
          <p14:tracePt t="441072" x="1081088" y="5305425"/>
          <p14:tracePt t="441088" x="1098550" y="5305425"/>
          <p14:tracePt t="441105" x="1143000" y="5305425"/>
          <p14:tracePt t="441121" x="1160463" y="5305425"/>
          <p14:tracePt t="444169" x="1169988" y="5305425"/>
          <p14:tracePt t="444178" x="1204913" y="5305425"/>
          <p14:tracePt t="444188" x="1258888" y="5286375"/>
          <p14:tracePt t="444205" x="1295400" y="5278438"/>
          <p14:tracePt t="444223" x="1366838" y="5278438"/>
          <p14:tracePt t="444238" x="1384300" y="5278438"/>
          <p14:tracePt t="444255" x="1428750" y="5278438"/>
          <p14:tracePt t="444272" x="1473200" y="5278438"/>
          <p14:tracePt t="444288" x="1509713" y="5278438"/>
          <p14:tracePt t="444305" x="1527175" y="5278438"/>
          <p14:tracePt t="444323" x="1554163" y="5278438"/>
          <p14:tracePt t="444337" x="1571625" y="5268913"/>
          <p14:tracePt t="444354" x="1581150" y="5268913"/>
          <p14:tracePt t="444370" x="1616075" y="5268913"/>
          <p14:tracePt t="444387" x="1625600" y="5268913"/>
          <p14:tracePt t="444461" x="1633538" y="5268913"/>
          <p14:tracePt t="444469" x="1633538" y="5251450"/>
          <p14:tracePt t="444491" x="1643063" y="5233988"/>
          <p14:tracePt t="444505" x="1670050" y="5233988"/>
          <p14:tracePt t="444521" x="1679575" y="5233988"/>
          <p14:tracePt t="444691" x="1679575" y="5259388"/>
          <p14:tracePt t="444700" x="1679575" y="5278438"/>
          <p14:tracePt t="444708" x="1679575" y="5286375"/>
          <p14:tracePt t="444723" x="1679575" y="5313363"/>
          <p14:tracePt t="444739" x="1687513" y="5322888"/>
          <p14:tracePt t="444755" x="1687513" y="5340350"/>
          <p14:tracePt t="444772" x="1687513" y="5376863"/>
          <p14:tracePt t="444788" x="1687513" y="5411788"/>
          <p14:tracePt t="444804" x="1697038" y="5421313"/>
          <p14:tracePt t="444822" x="1697038" y="5429250"/>
          <p14:tracePt t="444840" x="1697038" y="5448300"/>
          <p14:tracePt t="444854" x="1697038" y="5456238"/>
          <p14:tracePt t="444875" x="1697038" y="5473700"/>
          <p14:tracePt t="444920" x="1704975" y="5492750"/>
          <p14:tracePt t="445221" x="1704975" y="5483225"/>
          <p14:tracePt t="445251" x="1704975" y="5456238"/>
          <p14:tracePt t="445260" x="1704975" y="5448300"/>
          <p14:tracePt t="445271" x="1704975" y="5429250"/>
          <p14:tracePt t="445288" x="1704975" y="5394325"/>
          <p14:tracePt t="445306" x="1697038" y="5367338"/>
          <p14:tracePt t="445322" x="1697038" y="5357813"/>
          <p14:tracePt t="445339" x="1697038" y="5330825"/>
          <p14:tracePt t="445355" x="1697038" y="5322888"/>
          <p14:tracePt t="445406" x="1687513" y="5322888"/>
          <p14:tracePt t="445742" x="1687513" y="5313363"/>
          <p14:tracePt t="445772" x="1679575" y="5313363"/>
          <p14:tracePt t="445780" x="1670050" y="5313363"/>
          <p14:tracePt t="445796" x="1652588" y="5313363"/>
          <p14:tracePt t="445818" x="1643063" y="5313363"/>
          <p14:tracePt t="447172" x="1633538" y="5313363"/>
          <p14:tracePt t="451144" x="1633538" y="5251450"/>
          <p14:tracePt t="451153" x="1660525" y="5170488"/>
          <p14:tracePt t="451172" x="1670050" y="5081588"/>
          <p14:tracePt t="451189" x="1670050" y="5010150"/>
          <p14:tracePt t="451206" x="1670050" y="4992688"/>
          <p14:tracePt t="451222" x="1670050" y="4965700"/>
          <p14:tracePt t="451238" x="1670050" y="4938713"/>
          <p14:tracePt t="451255" x="1670050" y="4876800"/>
          <p14:tracePt t="451272" x="1670050" y="4840288"/>
          <p14:tracePt t="451290" x="1670050" y="4822825"/>
          <p14:tracePt t="451390" x="1670050" y="4813300"/>
          <p14:tracePt t="451405" x="1670050" y="4805363"/>
          <p14:tracePt t="451414" x="1670050" y="4795838"/>
          <p14:tracePt t="451436" x="1670050" y="4786313"/>
          <p14:tracePt t="451513" x="1679575" y="4768850"/>
          <p14:tracePt t="452067" x="1679575" y="4759325"/>
          <p14:tracePt t="452076" x="1697038" y="4759325"/>
          <p14:tracePt t="452090" x="1714500" y="4751388"/>
          <p14:tracePt t="452106" x="1731963" y="4751388"/>
          <p14:tracePt t="452126" x="1741488" y="4751388"/>
          <p14:tracePt t="452138" x="1751013" y="4751388"/>
          <p14:tracePt t="452155" x="1768475" y="4741863"/>
          <p14:tracePt t="452195" x="1768475" y="4733925"/>
          <p14:tracePt t="452565" x="1768475" y="4724400"/>
          <p14:tracePt t="452574" x="1768475" y="4714875"/>
          <p14:tracePt t="452605" x="1768475" y="4697413"/>
          <p14:tracePt t="452613" x="1768475" y="4687888"/>
          <p14:tracePt t="452673" x="1758950" y="4679950"/>
          <p14:tracePt t="452689" x="1758950" y="4670425"/>
          <p14:tracePt t="452697" x="1751013" y="4670425"/>
          <p14:tracePt t="452706" x="1751013" y="4662488"/>
          <p14:tracePt t="452727" x="1741488" y="4652963"/>
          <p14:tracePt t="452765" x="1731963" y="4643438"/>
          <p14:tracePt t="452819" x="1731963" y="4625975"/>
          <p14:tracePt t="452835" x="1724025" y="4608513"/>
          <p14:tracePt t="452844" x="1724025" y="4581525"/>
          <p14:tracePt t="452857" x="1714500" y="4564063"/>
          <p14:tracePt t="452872" x="1687513" y="4554538"/>
          <p14:tracePt t="452890" x="1679575" y="4545013"/>
          <p14:tracePt t="452905" x="1643063" y="4510088"/>
          <p14:tracePt t="452922" x="1643063" y="4448175"/>
          <p14:tracePt t="452939" x="1633538" y="4411663"/>
          <p14:tracePt t="452956" x="1589088" y="4340225"/>
          <p14:tracePt t="452973" x="1562100" y="4268788"/>
          <p14:tracePt t="452990" x="1554163" y="4241800"/>
          <p14:tracePt t="453006" x="1554163" y="4214813"/>
          <p14:tracePt t="453022" x="1554163" y="4197350"/>
          <p14:tracePt t="453039" x="1536700" y="4179888"/>
          <p14:tracePt t="453517" x="1544638" y="4170363"/>
          <p14:tracePt t="453533" x="1544638" y="4162425"/>
          <p14:tracePt t="453549" x="1544638" y="4152900"/>
          <p14:tracePt t="453558" x="1562100" y="4143375"/>
          <p14:tracePt t="453572" x="1571625" y="4125913"/>
          <p14:tracePt t="453589" x="1581150" y="4098925"/>
          <p14:tracePt t="454339" x="1581150" y="4081463"/>
          <p14:tracePt t="454349" x="1598613" y="4027488"/>
          <p14:tracePt t="454358" x="1608138" y="3983038"/>
          <p14:tracePt t="454372" x="1625600" y="3857625"/>
          <p14:tracePt t="454388" x="1670050" y="3724275"/>
          <p14:tracePt t="454404" x="1679575" y="3616325"/>
          <p14:tracePt t="454422" x="1697038" y="3527425"/>
          <p14:tracePt t="454439" x="1697038" y="3438525"/>
          <p14:tracePt t="454456" x="1697038" y="3421063"/>
          <p14:tracePt t="454473" x="1697038" y="3402013"/>
          <p14:tracePt t="454489" x="1697038" y="3384550"/>
          <p14:tracePt t="454506" x="1697038" y="3375025"/>
          <p14:tracePt t="454985" x="1697038" y="3394075"/>
          <p14:tracePt t="455001" x="1697038" y="3402013"/>
          <p14:tracePt t="455010" x="1697038" y="3411538"/>
          <p14:tracePt t="455023" x="1697038" y="3421063"/>
          <p14:tracePt t="455069" x="1697038" y="3429000"/>
          <p14:tracePt t="455585" x="1714500" y="3429000"/>
          <p14:tracePt t="455594" x="1724025" y="3429000"/>
          <p14:tracePt t="455607" x="1724025" y="3455988"/>
          <p14:tracePt t="455622" x="1741488" y="3465513"/>
          <p14:tracePt t="455639" x="1751013" y="3465513"/>
          <p14:tracePt t="455656" x="1758950" y="3465513"/>
          <p14:tracePt t="455672" x="1768475" y="3465513"/>
          <p14:tracePt t="455731" x="1768475" y="3473450"/>
          <p14:tracePt t="455740" x="1776413" y="3473450"/>
          <p14:tracePt t="455756" x="1776413" y="3482975"/>
          <p14:tracePt t="455829" x="1776413" y="3473450"/>
          <p14:tracePt t="455853" x="1776413" y="3465513"/>
          <p14:tracePt t="456108" x="1768475" y="3465513"/>
          <p14:tracePt t="456129" x="1758950" y="3465513"/>
          <p14:tracePt t="456153" x="1758950" y="3455988"/>
          <p14:tracePt t="456163" x="1751013" y="3455988"/>
          <p14:tracePt t="456173" x="1751013" y="3438525"/>
          <p14:tracePt t="456189" x="1731963" y="3429000"/>
          <p14:tracePt t="456205" x="1724025" y="3421063"/>
          <p14:tracePt t="456267" x="1714500" y="3421063"/>
          <p14:tracePt t="456283" x="1704975" y="3421063"/>
          <p14:tracePt t="456291" x="1687513" y="3421063"/>
          <p14:tracePt t="456305" x="1660525" y="3421063"/>
          <p14:tracePt t="456322" x="1633538" y="3421063"/>
          <p14:tracePt t="456467" x="1616075" y="3421063"/>
          <p14:tracePt t="456551" x="1608138" y="3421063"/>
          <p14:tracePt t="456597" x="1598613" y="3421063"/>
          <p14:tracePt t="456613" x="1589088" y="3421063"/>
          <p14:tracePt t="456636" x="1589088" y="3429000"/>
          <p14:tracePt t="456645" x="1581150" y="3429000"/>
          <p14:tracePt t="456656" x="1581150" y="3446463"/>
          <p14:tracePt t="456673" x="1571625" y="3455988"/>
          <p14:tracePt t="456689" x="1562100" y="3465513"/>
          <p14:tracePt t="456706" x="1544638" y="3482975"/>
          <p14:tracePt t="456751" x="1536700" y="3482975"/>
          <p14:tracePt t="456776" x="1527175" y="3492500"/>
          <p14:tracePt t="456797" x="1517650" y="3492500"/>
          <p14:tracePt t="456807" x="1517650" y="3500438"/>
          <p14:tracePt t="456823" x="1509713" y="3517900"/>
          <p14:tracePt t="456840" x="1500188" y="3517900"/>
          <p14:tracePt t="456875" x="1500188" y="3527425"/>
          <p14:tracePt t="456889" x="1490663" y="3536950"/>
          <p14:tracePt t="456905" x="1473200" y="3544888"/>
          <p14:tracePt t="456913" x="1473200" y="3554413"/>
          <p14:tracePt t="456921" x="1465263" y="3554413"/>
          <p14:tracePt t="456938" x="1455738" y="3563938"/>
          <p14:tracePt t="456955" x="1455738" y="3571875"/>
          <p14:tracePt t="456981" x="1446213" y="3571875"/>
          <p14:tracePt t="456990" x="1438275" y="3581400"/>
          <p14:tracePt t="457007" x="1401763" y="3581400"/>
          <p14:tracePt t="457023" x="1384300" y="3598863"/>
          <p14:tracePt t="457040" x="1322388" y="3608388"/>
          <p14:tracePt t="457056" x="1258888" y="3635375"/>
          <p14:tracePt t="457073" x="1169988" y="3662363"/>
          <p14:tracePt t="457090" x="1125538" y="3679825"/>
          <p14:tracePt t="457107" x="1071563" y="3679825"/>
          <p14:tracePt t="457123" x="1027113" y="3679825"/>
          <p14:tracePt t="457139" x="990600" y="3679825"/>
          <p14:tracePt t="457156" x="955675" y="3679825"/>
          <p14:tracePt t="457174" x="938213" y="3679825"/>
          <p14:tracePt t="457190" x="911225" y="3679825"/>
          <p14:tracePt t="457207" x="884238" y="3679825"/>
          <p14:tracePt t="457228" x="874713" y="3679825"/>
          <p14:tracePt t="457352" x="901700" y="3679825"/>
          <p14:tracePt t="457360" x="973138" y="3679825"/>
          <p14:tracePt t="457372" x="1089025" y="3679825"/>
          <p14:tracePt t="457389" x="1285875" y="3679825"/>
          <p14:tracePt t="457405" x="1419225" y="3670300"/>
          <p14:tracePt t="457423" x="1509713" y="3670300"/>
          <p14:tracePt t="457439" x="1571625" y="3662363"/>
          <p14:tracePt t="457457" x="1660525" y="3662363"/>
          <p14:tracePt t="457473" x="1679575" y="3662363"/>
          <p14:tracePt t="457511" x="1687513" y="3652838"/>
          <p14:tracePt t="457527" x="1724025" y="3652838"/>
          <p14:tracePt t="457535" x="1751013" y="3652838"/>
          <p14:tracePt t="457541" x="1768475" y="3652838"/>
          <p14:tracePt t="457555" x="1795463" y="3652838"/>
          <p14:tracePt t="457572" x="1830388" y="3652838"/>
          <p14:tracePt t="457658" x="1812925" y="3652838"/>
          <p14:tracePt t="457666" x="1803400" y="3652838"/>
          <p14:tracePt t="457675" x="1768475" y="3652838"/>
          <p14:tracePt t="457691" x="1660525" y="3652838"/>
          <p14:tracePt t="457706" x="1544638" y="3652838"/>
          <p14:tracePt t="457723" x="1411288" y="3662363"/>
          <p14:tracePt t="457739" x="1303338" y="3662363"/>
          <p14:tracePt t="457758" x="1187450" y="3662363"/>
          <p14:tracePt t="457774" x="1108075" y="3652838"/>
          <p14:tracePt t="457790" x="1044575" y="3652838"/>
          <p14:tracePt t="457806" x="1000125" y="3643313"/>
          <p14:tracePt t="457823" x="955675" y="3643313"/>
          <p14:tracePt t="457839" x="893763" y="3643313"/>
          <p14:tracePt t="457857" x="822325" y="3616325"/>
          <p14:tracePt t="457874" x="795338" y="3616325"/>
          <p14:tracePt t="457889" x="785813" y="3608388"/>
          <p14:tracePt t="457906" x="776288" y="3608388"/>
          <p14:tracePt t="457923" x="741363" y="3608388"/>
          <p14:tracePt t="457940" x="731838" y="3608388"/>
          <p14:tracePt t="458058" x="750888" y="3608388"/>
          <p14:tracePt t="458067" x="768350" y="3608388"/>
          <p14:tracePt t="458075" x="795338" y="3608388"/>
          <p14:tracePt t="458090" x="874713" y="3608388"/>
          <p14:tracePt t="458106" x="919163" y="3608388"/>
          <p14:tracePt t="458123" x="1009650" y="3608388"/>
          <p14:tracePt t="458139" x="1071563" y="3608388"/>
          <p14:tracePt t="458157" x="1169988" y="3608388"/>
          <p14:tracePt t="458173" x="1214438" y="3608388"/>
          <p14:tracePt t="458190" x="1276350" y="3608388"/>
          <p14:tracePt t="458206" x="1366838" y="3608388"/>
          <p14:tracePt t="458223" x="1401763" y="3625850"/>
          <p14:tracePt t="458239" x="1509713" y="3635375"/>
          <p14:tracePt t="458257" x="1589088" y="3635375"/>
          <p14:tracePt t="458272" x="1608138" y="3635375"/>
          <p14:tracePt t="458290" x="1616075" y="3635375"/>
          <p14:tracePt t="458388" x="1598613" y="3635375"/>
          <p14:tracePt t="458396" x="1571625" y="3643313"/>
          <p14:tracePt t="458406" x="1554163" y="3643313"/>
          <p14:tracePt t="458424" x="1455738" y="3643313"/>
          <p14:tracePt t="458439" x="1384300" y="3643313"/>
          <p14:tracePt t="458457" x="1295400" y="3662363"/>
          <p14:tracePt t="458473" x="1241425" y="3662363"/>
          <p14:tracePt t="458490" x="1160463" y="3662363"/>
          <p14:tracePt t="458506" x="1071563" y="3652838"/>
          <p14:tracePt t="458523" x="1009650" y="3643313"/>
          <p14:tracePt t="458541" x="893763" y="3643313"/>
          <p14:tracePt t="458556" x="839788" y="3616325"/>
          <p14:tracePt t="458573" x="795338" y="3616325"/>
          <p14:tracePt t="458589" x="776288" y="3616325"/>
          <p14:tracePt t="458606" x="768350" y="3608388"/>
          <p14:tracePt t="458726" x="795338" y="3608388"/>
          <p14:tracePt t="458735" x="830263" y="3608388"/>
          <p14:tracePt t="458744" x="839788" y="3608388"/>
          <p14:tracePt t="458757" x="893763" y="3608388"/>
          <p14:tracePt t="458773" x="955675" y="3608388"/>
          <p14:tracePt t="458790" x="1044575" y="3608388"/>
          <p14:tracePt t="458807" x="1152525" y="3589338"/>
          <p14:tracePt t="458823" x="1214438" y="3589338"/>
          <p14:tracePt t="458841" x="1347788" y="3589338"/>
          <p14:tracePt t="458857" x="1366838" y="3589338"/>
          <p14:tracePt t="458872" x="1428750" y="3589338"/>
          <p14:tracePt t="458888" x="1490663" y="3589338"/>
          <p14:tracePt t="458905" x="1554163" y="3589338"/>
          <p14:tracePt t="458923" x="1571625" y="3581400"/>
          <p14:tracePt t="458940" x="1598613" y="3581400"/>
          <p14:tracePt t="458957" x="1625600" y="3581400"/>
          <p14:tracePt t="458973" x="1652588" y="3581400"/>
          <p14:tracePt t="458990" x="1660525" y="3581400"/>
          <p14:tracePt t="459006" x="1679575" y="3581400"/>
          <p14:tracePt t="459023" x="1697038" y="3581400"/>
          <p14:tracePt t="459040" x="1704975" y="3581400"/>
          <p14:tracePt t="459156" x="1697038" y="3581400"/>
          <p14:tracePt t="459163" x="1687513" y="3581400"/>
          <p14:tracePt t="459172" x="1652588" y="3581400"/>
          <p14:tracePt t="459188" x="1589088" y="3598863"/>
          <p14:tracePt t="459205" x="1562100" y="3598863"/>
          <p14:tracePt t="459221" x="1482725" y="3598863"/>
          <p14:tracePt t="459239" x="1374775" y="3589338"/>
          <p14:tracePt t="459255" x="1258888" y="3581400"/>
          <p14:tracePt t="459271" x="1125538" y="3581400"/>
          <p14:tracePt t="459288" x="1017588" y="3563938"/>
          <p14:tracePt t="459305" x="928688" y="3563938"/>
          <p14:tracePt t="459321" x="847725" y="3536950"/>
          <p14:tracePt t="459339" x="750888" y="3536950"/>
          <p14:tracePt t="459355" x="723900" y="3536950"/>
          <p14:tracePt t="459372" x="660400" y="3544888"/>
          <p14:tracePt t="459388" x="625475" y="3544888"/>
          <p14:tracePt t="459406" x="598488" y="3544888"/>
          <p14:tracePt t="459532" x="608013" y="3544888"/>
          <p14:tracePt t="459542" x="633413" y="3544888"/>
          <p14:tracePt t="459557" x="696913" y="3544888"/>
          <p14:tracePt t="459573" x="741363" y="3544888"/>
          <p14:tracePt t="459589" x="857250" y="3536950"/>
          <p14:tracePt t="459607" x="1000125" y="3536950"/>
          <p14:tracePt t="459624" x="1108075" y="3536950"/>
          <p14:tracePt t="459641" x="1204913" y="3536950"/>
          <p14:tracePt t="459656" x="1295400" y="3527425"/>
          <p14:tracePt t="459673" x="1339850" y="3527425"/>
          <p14:tracePt t="459690" x="1401763" y="3527425"/>
          <p14:tracePt t="459707" x="1446213" y="3527425"/>
          <p14:tracePt t="459724" x="1536700" y="3527425"/>
          <p14:tracePt t="459739" x="1598613" y="3527425"/>
          <p14:tracePt t="459755" x="1625600" y="3527425"/>
          <p14:tracePt t="459772" x="1652588" y="3527425"/>
          <p14:tracePt t="459970" x="1652588" y="3517900"/>
          <p14:tracePt t="459979" x="1652588" y="3492500"/>
          <p14:tracePt t="459990" x="1652588" y="3473450"/>
          <p14:tracePt t="460005" x="1643063" y="3465513"/>
          <p14:tracePt t="460022" x="1643063" y="3429000"/>
          <p14:tracePt t="460040" x="1643063" y="3411538"/>
          <p14:tracePt t="460084" x="1643063" y="3402013"/>
          <p14:tracePt t="460092" x="1643063" y="3394075"/>
          <p14:tracePt t="460108" x="1643063" y="3375025"/>
          <p14:tracePt t="460123" x="1643063" y="3367088"/>
          <p14:tracePt t="460178" x="1643063" y="3357563"/>
          <p14:tracePt t="460192" x="1643063" y="3349625"/>
          <p14:tracePt t="460201" x="1643063" y="3340100"/>
          <p14:tracePt t="460215" x="1652588" y="3330575"/>
          <p14:tracePt t="460229" x="1652588" y="3322638"/>
          <p14:tracePt t="460346" x="1652588" y="3330575"/>
          <p14:tracePt t="460357" x="1652588" y="3340100"/>
          <p14:tracePt t="460372" x="1652588" y="3402013"/>
          <p14:tracePt t="460388" x="1652588" y="3455988"/>
          <p14:tracePt t="460409" x="1643063" y="3563938"/>
          <p14:tracePt t="460423" x="1643063" y="3608388"/>
          <p14:tracePt t="460439" x="1643063" y="3625850"/>
          <p14:tracePt t="460455" x="1643063" y="3670300"/>
          <p14:tracePt t="460472" x="1643063" y="3706813"/>
          <p14:tracePt t="460489" x="1643063" y="3759200"/>
          <p14:tracePt t="460505" x="1643063" y="3857625"/>
          <p14:tracePt t="460523" x="1625600" y="3973513"/>
          <p14:tracePt t="460539" x="1625600" y="4044950"/>
          <p14:tracePt t="460555" x="1625600" y="4125913"/>
          <p14:tracePt t="460572" x="1625600" y="4187825"/>
          <p14:tracePt t="460589" x="1625600" y="4251325"/>
          <p14:tracePt t="460605" x="1616075" y="4313238"/>
          <p14:tracePt t="460622" x="1616075" y="4376738"/>
          <p14:tracePt t="460639" x="1616075" y="4421188"/>
          <p14:tracePt t="460655" x="1616075" y="4483100"/>
          <p14:tracePt t="460672" x="1616075" y="4527550"/>
          <p14:tracePt t="460689" x="1616075" y="4572000"/>
          <p14:tracePt t="460705" x="1616075" y="4616450"/>
          <p14:tracePt t="460724" x="1616075" y="4670425"/>
          <p14:tracePt t="460740" x="1616075" y="4706938"/>
          <p14:tracePt t="460756" x="1616075" y="4741863"/>
          <p14:tracePt t="460773" x="1616075" y="4759325"/>
          <p14:tracePt t="460792" x="1616075" y="4805363"/>
          <p14:tracePt t="460807" x="1633538" y="4840288"/>
          <p14:tracePt t="460824" x="1633538" y="4876800"/>
          <p14:tracePt t="460840" x="1633538" y="4902200"/>
          <p14:tracePt t="460856" x="1633538" y="4948238"/>
          <p14:tracePt t="460873" x="1633538" y="5010150"/>
          <p14:tracePt t="460890" x="1643063" y="5072063"/>
          <p14:tracePt t="460907" x="1670050" y="5153025"/>
          <p14:tracePt t="460924" x="1670050" y="5197475"/>
          <p14:tracePt t="460940" x="1679575" y="5233988"/>
          <p14:tracePt t="460956" x="1679575" y="5268913"/>
          <p14:tracePt t="460973" x="1687513" y="5278438"/>
          <p14:tracePt t="460990" x="1687513" y="5305425"/>
          <p14:tracePt t="461007" x="1687513" y="5421313"/>
          <p14:tracePt t="461024" x="1687513" y="5500688"/>
          <p14:tracePt t="461041" x="1704975" y="5608638"/>
          <p14:tracePt t="461056" x="1704975" y="5626100"/>
          <p14:tracePt t="461073" x="1704975" y="5670550"/>
          <p14:tracePt t="461090" x="1704975" y="5689600"/>
          <p14:tracePt t="461107" x="1704975" y="5715000"/>
          <p14:tracePt t="461168" x="1704975" y="5724525"/>
          <p14:tracePt t="461190" x="1704975" y="5734050"/>
          <p14:tracePt t="461291" x="1704975" y="5680075"/>
          <p14:tracePt t="461299" x="1704975" y="5662613"/>
          <p14:tracePt t="461308" x="1704975" y="5626100"/>
          <p14:tracePt t="461324" x="1704975" y="5527675"/>
          <p14:tracePt t="461340" x="1704975" y="5473700"/>
          <p14:tracePt t="461357" x="1714500" y="5376863"/>
          <p14:tracePt t="461374" x="1731963" y="5251450"/>
          <p14:tracePt t="461390" x="1731963" y="5010150"/>
          <p14:tracePt t="461407" x="1731963" y="4902200"/>
          <p14:tracePt t="461425" x="1751013" y="4786313"/>
          <p14:tracePt t="461440" x="1751013" y="4697413"/>
          <p14:tracePt t="461456" x="1776413" y="4572000"/>
          <p14:tracePt t="461474" x="1758950" y="4465638"/>
          <p14:tracePt t="461491" x="1758950" y="4376738"/>
          <p14:tracePt t="461507" x="1776413" y="4241800"/>
          <p14:tracePt t="461524" x="1768475" y="4125913"/>
          <p14:tracePt t="461540" x="1768475" y="4019550"/>
          <p14:tracePt t="461557" x="1768475" y="3956050"/>
          <p14:tracePt t="461574" x="1768475" y="3840163"/>
          <p14:tracePt t="461591" x="1768475" y="3733800"/>
          <p14:tracePt t="461607" x="1768475" y="3608388"/>
          <p14:tracePt t="461624" x="1768475" y="3527425"/>
          <p14:tracePt t="461640" x="1768475" y="3465513"/>
          <p14:tracePt t="461657" x="1768475" y="3394075"/>
          <p14:tracePt t="461674" x="1768475" y="3375025"/>
          <p14:tracePt t="461691" x="1768475" y="3330575"/>
          <p14:tracePt t="461707" x="1768475" y="3278188"/>
          <p14:tracePt t="461723" x="1768475" y="3224213"/>
          <p14:tracePt t="461740" x="1768475" y="3179763"/>
          <p14:tracePt t="461756" x="1768475" y="3143250"/>
          <p14:tracePt t="461773" x="1768475" y="3116263"/>
          <p14:tracePt t="461791" x="1758950" y="3108325"/>
          <p14:tracePt t="461807" x="1758950" y="3098800"/>
          <p14:tracePt t="461823" x="1758950" y="3089275"/>
          <p14:tracePt t="461951" x="1751013" y="3116263"/>
          <p14:tracePt t="461959" x="1731963" y="3170238"/>
          <p14:tracePt t="461975" x="1704975" y="3232150"/>
          <p14:tracePt t="461990" x="1679575" y="3384550"/>
          <p14:tracePt t="462006" x="1679575" y="3509963"/>
          <p14:tracePt t="462022" x="1679575" y="3608388"/>
          <p14:tracePt t="462039" x="1679575" y="3697288"/>
          <p14:tracePt t="462056" x="1660525" y="3822700"/>
          <p14:tracePt t="462075" x="1652588" y="4027488"/>
          <p14:tracePt t="462091" x="1652588" y="4170363"/>
          <p14:tracePt t="462107" x="1670050" y="4349750"/>
          <p14:tracePt t="462123" x="1670050" y="4456113"/>
          <p14:tracePt t="462140" x="1670050" y="4537075"/>
          <p14:tracePt t="462158" x="1670050" y="4652963"/>
          <p14:tracePt t="462174" x="1670050" y="4724400"/>
          <p14:tracePt t="462190" x="1670050" y="4813300"/>
          <p14:tracePt t="462206" x="1652588" y="4894263"/>
          <p14:tracePt t="462224" x="1643063" y="4938713"/>
          <p14:tracePt t="462240" x="1625600" y="4992688"/>
          <p14:tracePt t="462257" x="1625600" y="5037138"/>
          <p14:tracePt t="462275" x="1625600" y="5091113"/>
          <p14:tracePt t="462291" x="1616075" y="5116513"/>
          <p14:tracePt t="462307" x="1616075" y="5143500"/>
          <p14:tracePt t="462323" x="1608138" y="5170488"/>
          <p14:tracePt t="462340" x="1608138" y="5180013"/>
          <p14:tracePt t="462357" x="1608138" y="5197475"/>
          <p14:tracePt t="462374" x="1608138" y="5224463"/>
          <p14:tracePt t="462390" x="1608138" y="5251450"/>
          <p14:tracePt t="462406" x="1598613" y="5295900"/>
          <p14:tracePt t="462424" x="1598613" y="5313363"/>
          <p14:tracePt t="462440" x="1598613" y="5340350"/>
          <p14:tracePt t="462456" x="1598613" y="5357813"/>
          <p14:tracePt t="462474" x="1598613" y="5367338"/>
          <p14:tracePt t="462505" x="1608138" y="5367338"/>
          <p14:tracePt t="462710" x="1608138" y="5349875"/>
          <p14:tracePt t="462720" x="1608138" y="5305425"/>
          <p14:tracePt t="462729" x="1589088" y="5241925"/>
          <p14:tracePt t="462740" x="1589088" y="5170488"/>
          <p14:tracePt t="462758" x="1589088" y="4948238"/>
          <p14:tracePt t="462773" x="1589088" y="4840288"/>
          <p14:tracePt t="462791" x="1589088" y="4778375"/>
          <p14:tracePt t="462807" x="1589088" y="4733925"/>
          <p14:tracePt t="462823" x="1589088" y="4697413"/>
          <p14:tracePt t="462840" x="1589088" y="4687888"/>
          <p14:tracePt t="462935" x="1581150" y="4662488"/>
          <p14:tracePt t="462943" x="1536700" y="4625975"/>
          <p14:tracePt t="462957" x="1509713" y="4625975"/>
          <p14:tracePt t="463203" x="1509713" y="4616450"/>
          <p14:tracePt t="463235" x="1509713" y="4608513"/>
          <p14:tracePt t="463248" x="1527175" y="4608513"/>
          <p14:tracePt t="463311" x="1527175" y="4591050"/>
          <p14:tracePt t="463319" x="1517650" y="4591050"/>
          <p14:tracePt t="463334" x="1517650" y="4581525"/>
          <p14:tracePt t="463373" x="1509713" y="4581525"/>
          <p14:tracePt t="463387" x="1500188" y="4581525"/>
          <p14:tracePt t="463449" x="1490663" y="4581525"/>
          <p14:tracePt t="463487" x="1482725" y="4572000"/>
          <p14:tracePt t="463541" x="1482725" y="4564063"/>
          <p14:tracePt t="463557" x="1473200" y="4564063"/>
          <p14:tracePt t="463565" x="1473200" y="4554538"/>
          <p14:tracePt t="463580" x="1465263" y="4545013"/>
          <p14:tracePt t="463594" x="1455738" y="4537075"/>
          <p14:tracePt t="463606" x="1438275" y="4519613"/>
          <p14:tracePt t="463622" x="1428750" y="4519613"/>
          <p14:tracePt t="463639" x="1428750" y="4510088"/>
          <p14:tracePt t="463657" x="1419225" y="4500563"/>
          <p14:tracePt t="463733" x="1411288" y="4492625"/>
          <p14:tracePt t="463749" x="1411288" y="4483100"/>
          <p14:tracePt t="463759" x="1401763" y="4483100"/>
          <p14:tracePt t="463774" x="1393825" y="4473575"/>
          <p14:tracePt t="463790" x="1384300" y="4473575"/>
          <p14:tracePt t="463806" x="1384300" y="4465638"/>
          <p14:tracePt t="463824" x="1366838" y="4465638"/>
          <p14:tracePt t="463955" x="1357313" y="4448175"/>
          <p14:tracePt t="464002" x="1357313" y="4438650"/>
          <p14:tracePt t="464024" x="1347788" y="4429125"/>
          <p14:tracePt t="464040" x="1339850" y="4429125"/>
          <p14:tracePt t="464179" x="1330325" y="4429125"/>
          <p14:tracePt t="464203" x="1322388" y="4429125"/>
          <p14:tracePt t="464217" x="1312863" y="4429125"/>
          <p14:tracePt t="464279" x="1295400" y="4429125"/>
          <p14:tracePt t="464301" x="1285875" y="4429125"/>
          <p14:tracePt t="464333" x="1276350" y="4421188"/>
          <p14:tracePt t="464685" x="1268413" y="4421188"/>
          <p14:tracePt t="464709" x="1258888" y="4411663"/>
          <p14:tracePt t="464718" x="1250950" y="4411663"/>
          <p14:tracePt t="464747" x="1241425" y="4411663"/>
          <p14:tracePt t="464756" x="1223963" y="4411663"/>
          <p14:tracePt t="464779" x="1214438" y="4411663"/>
          <p14:tracePt t="464791" x="1204913" y="4411663"/>
          <p14:tracePt t="464807" x="1187450" y="4402138"/>
          <p14:tracePt t="464825" x="1116013" y="4402138"/>
          <p14:tracePt t="464841" x="1054100" y="4402138"/>
          <p14:tracePt t="464857" x="1036638" y="4394200"/>
          <p14:tracePt t="464873" x="955675" y="4394200"/>
          <p14:tracePt t="464889" x="911225" y="4367213"/>
          <p14:tracePt t="464907" x="866775" y="4357688"/>
          <p14:tracePt t="464925" x="768350" y="4357688"/>
          <p14:tracePt t="464940" x="750888" y="4330700"/>
          <p14:tracePt t="464957" x="714375" y="4322763"/>
          <p14:tracePt t="464974" x="679450" y="4322763"/>
          <p14:tracePt t="464990" x="660400" y="4322763"/>
          <p14:tracePt t="465007" x="652463" y="4322763"/>
          <p14:tracePt t="465024" x="642938" y="4322763"/>
          <p14:tracePt t="465077" x="625475" y="4322763"/>
          <p14:tracePt t="465131" x="615950" y="4322763"/>
          <p14:tracePt t="465163" x="598488" y="4322763"/>
          <p14:tracePt t="465193" x="588963" y="4322763"/>
          <p14:tracePt t="465207" x="581025" y="4322763"/>
          <p14:tracePt t="465216" x="554038" y="4322763"/>
          <p14:tracePt t="465224" x="544513" y="4322763"/>
          <p14:tracePt t="465240" x="509588" y="4322763"/>
          <p14:tracePt t="465257" x="500063" y="4322763"/>
          <p14:tracePt t="465274" x="490538" y="4322763"/>
          <p14:tracePt t="465307" x="482600" y="4322763"/>
          <p14:tracePt t="465407" x="473075" y="4322763"/>
          <p14:tracePt t="465423" x="473075" y="4340225"/>
          <p14:tracePt t="465447" x="473075" y="4349750"/>
          <p14:tracePt t="465455" x="473075" y="4357688"/>
          <p14:tracePt t="465474" x="473075" y="4367213"/>
          <p14:tracePt t="465490" x="473075" y="4376738"/>
          <p14:tracePt t="465508" x="465138" y="4411663"/>
          <p14:tracePt t="465547" x="465138" y="4421188"/>
          <p14:tracePt t="465569" x="473075" y="4429125"/>
          <p14:tracePt t="465585" x="482600" y="4429125"/>
          <p14:tracePt t="465594" x="490538" y="4438650"/>
          <p14:tracePt t="465608" x="527050" y="4438650"/>
          <p14:tracePt t="465624" x="554038" y="4448175"/>
          <p14:tracePt t="465641" x="615950" y="4448175"/>
          <p14:tracePt t="465657" x="652463" y="4448175"/>
          <p14:tracePt t="465674" x="669925" y="4448175"/>
          <p14:tracePt t="465691" x="687388" y="4448175"/>
          <p14:tracePt t="465707" x="714375" y="4448175"/>
          <p14:tracePt t="465724" x="723900" y="4448175"/>
          <p14:tracePt t="465741" x="731838" y="4448175"/>
          <p14:tracePt t="465757" x="741363" y="4438650"/>
          <p14:tracePt t="465774" x="750888" y="4429125"/>
          <p14:tracePt t="465791" x="750888" y="4421188"/>
          <p14:tracePt t="465808" x="750888" y="4402138"/>
          <p14:tracePt t="465824" x="750888" y="4376738"/>
          <p14:tracePt t="465840" x="750888" y="4330700"/>
          <p14:tracePt t="465857" x="750888" y="4286250"/>
          <p14:tracePt t="465874" x="731838" y="4259263"/>
          <p14:tracePt t="465891" x="687388" y="4233863"/>
          <p14:tracePt t="465908" x="652463" y="4224338"/>
          <p14:tracePt t="465925" x="625475" y="4187825"/>
          <p14:tracePt t="465940" x="608013" y="4162425"/>
          <p14:tracePt t="465957" x="571500" y="4152900"/>
          <p14:tracePt t="465975" x="544513" y="4125913"/>
          <p14:tracePt t="465991" x="517525" y="4098925"/>
          <p14:tracePt t="466008" x="500063" y="4081463"/>
          <p14:tracePt t="466024" x="482600" y="4081463"/>
          <p14:tracePt t="466041" x="446088" y="4081463"/>
          <p14:tracePt t="466057" x="428625" y="4081463"/>
          <p14:tracePt t="466073" x="384175" y="4081463"/>
          <p14:tracePt t="466089" x="339725" y="4081463"/>
          <p14:tracePt t="466108" x="303213" y="4081463"/>
          <p14:tracePt t="466124" x="258763" y="4090988"/>
          <p14:tracePt t="466141" x="214313" y="4090988"/>
          <p14:tracePt t="466158" x="169863" y="4090988"/>
          <p14:tracePt t="466176" x="142875" y="4090988"/>
          <p14:tracePt t="466192" x="142875" y="4116388"/>
          <p14:tracePt t="466207" x="133350" y="4125913"/>
          <p14:tracePt t="466225" x="125413" y="4143375"/>
          <p14:tracePt t="466245" x="125413" y="4152900"/>
          <p14:tracePt t="466261" x="115888" y="4152900"/>
          <p14:tracePt t="466275" x="115888" y="4179888"/>
          <p14:tracePt t="466293" x="115888" y="4187825"/>
          <p14:tracePt t="466308" x="115888" y="4206875"/>
          <p14:tracePt t="466324" x="115888" y="4241800"/>
          <p14:tracePt t="466341" x="115888" y="4259263"/>
          <p14:tracePt t="466358" x="152400" y="4305300"/>
          <p14:tracePt t="466374" x="160338" y="4305300"/>
          <p14:tracePt t="466389" x="169863" y="4313238"/>
          <p14:tracePt t="466407" x="187325" y="4330700"/>
          <p14:tracePt t="466423" x="196850" y="4357688"/>
          <p14:tracePt t="466439" x="231775" y="4376738"/>
          <p14:tracePt t="466457" x="241300" y="4384675"/>
          <p14:tracePt t="466475" x="285750" y="4394200"/>
          <p14:tracePt t="466492" x="303213" y="4411663"/>
          <p14:tracePt t="466507" x="330200" y="4429125"/>
          <p14:tracePt t="466524" x="357188" y="4429125"/>
          <p14:tracePt t="466541" x="384175" y="4438650"/>
          <p14:tracePt t="466557" x="401638" y="4438650"/>
          <p14:tracePt t="466575" x="419100" y="4438650"/>
          <p14:tracePt t="466592" x="465138" y="4438650"/>
          <p14:tracePt t="466607" x="500063" y="4448175"/>
          <p14:tracePt t="466624" x="517525" y="4448175"/>
          <p14:tracePt t="466640" x="536575" y="4448175"/>
          <p14:tracePt t="466658" x="554038" y="4448175"/>
          <p14:tracePt t="466674" x="554038" y="4438650"/>
          <p14:tracePt t="466730" x="561975" y="4429125"/>
          <p14:tracePt t="466739" x="561975" y="4421188"/>
          <p14:tracePt t="466757" x="581025" y="4394200"/>
          <p14:tracePt t="466774" x="608013" y="4376738"/>
          <p14:tracePt t="466791" x="615950" y="4367213"/>
          <p14:tracePt t="466807" x="615950" y="4330700"/>
          <p14:tracePt t="466824" x="625475" y="4295775"/>
          <p14:tracePt t="466841" x="625475" y="4268788"/>
          <p14:tracePt t="466856" x="625475" y="4233863"/>
          <p14:tracePt t="466875" x="625475" y="4224338"/>
          <p14:tracePt t="466913" x="625475" y="4214813"/>
          <p14:tracePt t="466959" x="615950" y="4206875"/>
          <p14:tracePt t="466975" x="608013" y="4187825"/>
          <p14:tracePt t="466983" x="598488" y="4179888"/>
          <p14:tracePt t="466991" x="581025" y="4179888"/>
          <p14:tracePt t="467006" x="561975" y="4179888"/>
          <p14:tracePt t="467023" x="536575" y="4179888"/>
          <p14:tracePt t="467040" x="517525" y="4179888"/>
          <p14:tracePt t="467056" x="500063" y="4170363"/>
          <p14:tracePt t="467073" x="465138" y="4162425"/>
          <p14:tracePt t="467091" x="438150" y="4162425"/>
          <p14:tracePt t="467107" x="411163" y="4152900"/>
          <p14:tracePt t="467124" x="401638" y="4152900"/>
          <p14:tracePt t="467140" x="393700" y="4152900"/>
          <p14:tracePt t="467157" x="384175" y="4152900"/>
          <p14:tracePt t="467197" x="374650" y="4152900"/>
          <p14:tracePt t="467206" x="357188" y="4152900"/>
          <p14:tracePt t="467224" x="339725" y="4152900"/>
          <p14:tracePt t="467240" x="330200" y="4152900"/>
          <p14:tracePt t="467257" x="322263" y="4152900"/>
          <p14:tracePt t="467274" x="312738" y="4162425"/>
          <p14:tracePt t="467291" x="303213" y="4162425"/>
          <p14:tracePt t="467307" x="303213" y="4179888"/>
          <p14:tracePt t="467324" x="285750" y="4187825"/>
          <p14:tracePt t="467341" x="276225" y="4214813"/>
          <p14:tracePt t="467357" x="268288" y="4224338"/>
          <p14:tracePt t="467374" x="268288" y="4241800"/>
          <p14:tracePt t="467391" x="268288" y="4286250"/>
          <p14:tracePt t="467407" x="268288" y="4313238"/>
          <p14:tracePt t="467425" x="268288" y="4330700"/>
          <p14:tracePt t="467441" x="268288" y="4349750"/>
          <p14:tracePt t="467457" x="268288" y="4357688"/>
          <p14:tracePt t="467474" x="268288" y="4376738"/>
          <p14:tracePt t="467491" x="268288" y="4384675"/>
          <p14:tracePt t="467507" x="276225" y="4402138"/>
          <p14:tracePt t="467524" x="276225" y="4411663"/>
          <p14:tracePt t="467541" x="285750" y="4421188"/>
          <p14:tracePt t="467557" x="312738" y="4438650"/>
          <p14:tracePt t="467575" x="322263" y="4456113"/>
          <p14:tracePt t="467591" x="347663" y="4456113"/>
          <p14:tracePt t="467607" x="384175" y="4465638"/>
          <p14:tracePt t="467624" x="419100" y="4473575"/>
          <p14:tracePt t="467640" x="446088" y="4473575"/>
          <p14:tracePt t="467658" x="465138" y="4473575"/>
          <p14:tracePt t="467675" x="490538" y="4473575"/>
          <p14:tracePt t="467691" x="509588" y="4473575"/>
          <p14:tracePt t="467707" x="517525" y="4473575"/>
          <p14:tracePt t="467724" x="544513" y="4465638"/>
          <p14:tracePt t="467740" x="554038" y="4465638"/>
          <p14:tracePt t="467757" x="561975" y="4448175"/>
          <p14:tracePt t="467812" x="571500" y="4448175"/>
          <p14:tracePt t="467821" x="571500" y="4438650"/>
          <p14:tracePt t="467841" x="581025" y="4438650"/>
          <p14:tracePt t="467850" x="588963" y="4429125"/>
          <p14:tracePt t="467865" x="598488" y="4421188"/>
          <p14:tracePt t="467873" x="598488" y="4411663"/>
          <p14:tracePt t="467889" x="625475" y="4394200"/>
          <p14:tracePt t="467907" x="625475" y="4376738"/>
          <p14:tracePt t="467924" x="633413" y="4367213"/>
          <p14:tracePt t="467942" x="642938" y="4313238"/>
          <p14:tracePt t="467958" x="642938" y="4295775"/>
          <p14:tracePt t="467975" x="642938" y="4286250"/>
          <p14:tracePt t="467991" x="642938" y="4278313"/>
          <p14:tracePt t="468011" x="642938" y="4268788"/>
          <p14:tracePt t="468095" x="642938" y="4251325"/>
          <p14:tracePt t="468112" x="642938" y="4241800"/>
          <p14:tracePt t="468126" x="642938" y="4233863"/>
          <p14:tracePt t="468134" x="615950" y="4233863"/>
          <p14:tracePt t="468149" x="608013" y="4233863"/>
          <p14:tracePt t="468158" x="608013" y="4224338"/>
          <p14:tracePt t="468226" x="598488" y="4224338"/>
          <p14:tracePt t="468234" x="588963" y="4224338"/>
          <p14:tracePt t="468243" x="588963" y="4214813"/>
          <p14:tracePt t="468256" x="581025" y="4206875"/>
          <p14:tracePt t="468273" x="561975" y="4206875"/>
          <p14:tracePt t="468290" x="544513" y="4197350"/>
          <p14:tracePt t="468306" x="517525" y="4170363"/>
          <p14:tracePt t="468325" x="490538" y="4170363"/>
          <p14:tracePt t="468364" x="482600" y="4162425"/>
          <p14:tracePt t="468387" x="473075" y="4162425"/>
          <p14:tracePt t="468395" x="465138" y="4162425"/>
          <p14:tracePt t="468419" x="455613" y="4162425"/>
          <p14:tracePt t="468442" x="455613" y="4170363"/>
          <p14:tracePt t="468458" x="446088" y="4170363"/>
          <p14:tracePt t="468480" x="438150" y="4170363"/>
          <p14:tracePt t="468495" x="428625" y="4170363"/>
          <p14:tracePt t="468504" x="411163" y="4170363"/>
          <p14:tracePt t="468513" x="401638" y="4187825"/>
          <p14:tracePt t="468534" x="393700" y="4197350"/>
          <p14:tracePt t="468543" x="393700" y="4206875"/>
          <p14:tracePt t="468604" x="384175" y="4206875"/>
          <p14:tracePt t="468625" x="384175" y="4214813"/>
          <p14:tracePt t="468634" x="374650" y="4214813"/>
          <p14:tracePt t="468642" x="374650" y="4224338"/>
          <p14:tracePt t="468657" x="374650" y="4241800"/>
          <p14:tracePt t="468674" x="366713" y="4251325"/>
          <p14:tracePt t="468691" x="357188" y="4278313"/>
          <p14:tracePt t="468709" x="357188" y="4286250"/>
          <p14:tracePt t="468725" x="339725" y="4305300"/>
          <p14:tracePt t="468741" x="339725" y="4313238"/>
          <p14:tracePt t="468757" x="339725" y="4340225"/>
          <p14:tracePt t="468774" x="339725" y="4357688"/>
          <p14:tracePt t="468791" x="339725" y="4367213"/>
          <p14:tracePt t="468808" x="339725" y="4384675"/>
          <p14:tracePt t="468825" x="339725" y="4394200"/>
          <p14:tracePt t="468855" x="339725" y="4411663"/>
          <p14:tracePt t="468864" x="347663" y="4411663"/>
          <p14:tracePt t="468880" x="347663" y="4421188"/>
          <p14:tracePt t="468894" x="357188" y="4421188"/>
          <p14:tracePt t="468907" x="357188" y="4429125"/>
          <p14:tracePt t="468925" x="366713" y="4429125"/>
          <p14:tracePt t="468941" x="374650" y="4429125"/>
          <p14:tracePt t="468957" x="384175" y="4429125"/>
          <p14:tracePt t="468974" x="428625" y="4429125"/>
          <p14:tracePt t="468991" x="465138" y="4429125"/>
          <p14:tracePt t="469007" x="482600" y="4438650"/>
          <p14:tracePt t="469024" x="509588" y="4448175"/>
          <p14:tracePt t="469042" x="517525" y="4473575"/>
          <p14:tracePt t="469057" x="536575" y="4473575"/>
          <p14:tracePt t="469074" x="544513" y="4473575"/>
          <p14:tracePt t="469091" x="561975" y="4473575"/>
          <p14:tracePt t="469109" x="581025" y="4473575"/>
          <p14:tracePt t="469123" x="588963" y="4473575"/>
          <p14:tracePt t="469140" x="615950" y="4465638"/>
          <p14:tracePt t="469156" x="625475" y="4465638"/>
          <p14:tracePt t="469210" x="633413" y="4465638"/>
          <p14:tracePt t="471168" x="652463" y="4465638"/>
          <p14:tracePt t="471183" x="660400" y="4465638"/>
          <p14:tracePt t="471192" x="669925" y="4465638"/>
          <p14:tracePt t="471208" x="687388" y="4465638"/>
          <p14:tracePt t="472198" x="696913" y="4465638"/>
          <p14:tracePt t="472207" x="704850" y="4465638"/>
          <p14:tracePt t="472260" x="723900" y="4465638"/>
          <p14:tracePt t="472344" x="731838" y="4465638"/>
          <p14:tracePt t="472357" x="731838" y="4456113"/>
          <p14:tracePt t="472398" x="741363" y="4456113"/>
          <p14:tracePt t="472411" x="758825" y="4456113"/>
          <p14:tracePt t="472419" x="768350" y="4456113"/>
          <p14:tracePt t="472427" x="803275" y="4448175"/>
          <p14:tracePt t="472440" x="847725" y="4438650"/>
          <p14:tracePt t="472459" x="946150" y="4438650"/>
          <p14:tracePt t="472475" x="982663" y="4438650"/>
          <p14:tracePt t="472492" x="1108075" y="4429125"/>
          <p14:tracePt t="472508" x="1384300" y="4340225"/>
          <p14:tracePt t="472525" x="1589088" y="4286250"/>
          <p14:tracePt t="472542" x="2089150" y="4251325"/>
          <p14:tracePt t="472559" x="2990850" y="4071938"/>
          <p14:tracePt t="472576" x="3500438" y="4010025"/>
          <p14:tracePt t="472591" x="3956050" y="3973513"/>
          <p14:tracePt t="472608" x="4268788" y="3938588"/>
          <p14:tracePt t="472624" x="4411663" y="3884613"/>
          <p14:tracePt t="472641" x="4491038" y="3849688"/>
          <p14:tracePt t="472659" x="4545013" y="3813175"/>
          <p14:tracePt t="472675" x="4572000" y="3786188"/>
          <p14:tracePt t="472692" x="4598988" y="3751263"/>
          <p14:tracePt t="472708" x="4643438" y="3706813"/>
          <p14:tracePt t="472724" x="4670425" y="3679825"/>
          <p14:tracePt t="472743" x="4687888" y="3625850"/>
          <p14:tracePt t="472759" x="4705350" y="3598863"/>
          <p14:tracePt t="472775" x="4714875" y="3554413"/>
          <p14:tracePt t="472792" x="4724400" y="3509963"/>
          <p14:tracePt t="472808" x="4732338" y="3492500"/>
          <p14:tracePt t="472825" x="4732338" y="3446463"/>
          <p14:tracePt t="472842" x="4759325" y="3402013"/>
          <p14:tracePt t="472859" x="4768850" y="3394075"/>
          <p14:tracePt t="472875" x="4776788" y="3357563"/>
          <p14:tracePt t="472891" x="4822825" y="3322638"/>
          <p14:tracePt t="472908" x="4848225" y="3303588"/>
          <p14:tracePt t="472926" x="4875213" y="3286125"/>
          <p14:tracePt t="472958" x="4902200" y="3286125"/>
          <p14:tracePt t="472967" x="4921250" y="3286125"/>
          <p14:tracePt t="472975" x="4946650" y="3286125"/>
          <p14:tracePt t="472991" x="4983163" y="3286125"/>
          <p14:tracePt t="473008" x="4992688" y="3286125"/>
          <p14:tracePt t="473024" x="5045075" y="3286125"/>
          <p14:tracePt t="473043" x="5170488" y="3286125"/>
          <p14:tracePt t="473059" x="5232400" y="3259138"/>
          <p14:tracePt t="473075" x="5295900" y="3259138"/>
          <p14:tracePt t="473091" x="5340350" y="3259138"/>
          <p14:tracePt t="473108" x="5349875" y="3259138"/>
          <p14:tracePt t="473172" x="5357813" y="3251200"/>
          <p14:tracePt t="473189" x="5357813" y="3241675"/>
          <p14:tracePt t="473197" x="5375275" y="3241675"/>
          <p14:tracePt t="473212" x="5375275" y="3224213"/>
          <p14:tracePt t="473273" x="5375275" y="3214688"/>
          <p14:tracePt t="473318" x="5375275" y="3206750"/>
          <p14:tracePt t="473327" x="5375275" y="3197225"/>
          <p14:tracePt t="473342" x="5349875" y="3187700"/>
          <p14:tracePt t="473357" x="5330825" y="3179763"/>
          <p14:tracePt t="473374" x="5330825" y="3160713"/>
          <p14:tracePt t="473426" x="5330825" y="3152775"/>
          <p14:tracePt t="473434" x="5330825" y="3143250"/>
          <p14:tracePt t="473442" x="5340350" y="3143250"/>
          <p14:tracePt t="473457" x="5384800" y="3143250"/>
          <p14:tracePt t="473473" x="5429250" y="3152775"/>
          <p14:tracePt t="473490" x="5492750" y="3152775"/>
          <p14:tracePt t="473507" x="5554663" y="3152775"/>
          <p14:tracePt t="473523" x="5599113" y="3152775"/>
          <p14:tracePt t="473540" x="5626100" y="3152775"/>
          <p14:tracePt t="473557" x="5680075" y="3152775"/>
          <p14:tracePt t="473573" x="5688013" y="3152775"/>
          <p14:tracePt t="473688" x="5670550" y="3152775"/>
          <p14:tracePt t="473697" x="5653088" y="3152775"/>
          <p14:tracePt t="473708" x="5616575" y="3152775"/>
          <p14:tracePt t="473723" x="5537200" y="3152775"/>
          <p14:tracePt t="473740" x="5473700" y="3152775"/>
          <p14:tracePt t="473757" x="5394325" y="3152775"/>
          <p14:tracePt t="473774" x="5357813" y="3152775"/>
          <p14:tracePt t="473790" x="5340350" y="3152775"/>
          <p14:tracePt t="473807" x="5330825" y="3152775"/>
          <p14:tracePt t="473880" x="5349875" y="3152775"/>
          <p14:tracePt t="473887" x="5446713" y="3152775"/>
          <p14:tracePt t="473894" x="5518150" y="3143250"/>
          <p14:tracePt t="473906" x="5581650" y="3116263"/>
          <p14:tracePt t="473923" x="5724525" y="3116263"/>
          <p14:tracePt t="473940" x="5884863" y="3116263"/>
          <p14:tracePt t="473956" x="5902325" y="3098800"/>
          <p14:tracePt t="473973" x="5921375" y="3098800"/>
          <p14:tracePt t="474048" x="5911850" y="3098800"/>
          <p14:tracePt t="474056" x="5902325" y="3098800"/>
          <p14:tracePt t="474075" x="5840413" y="3098800"/>
          <p14:tracePt t="474091" x="5751513" y="3098800"/>
          <p14:tracePt t="474108" x="5680075" y="3098800"/>
          <p14:tracePt t="474124" x="5599113" y="3098800"/>
          <p14:tracePt t="474141" x="5564188" y="3098800"/>
          <p14:tracePt t="474158" x="5510213" y="3098800"/>
          <p14:tracePt t="474174" x="5483225" y="3098800"/>
          <p14:tracePt t="474191" x="5473700" y="3098800"/>
          <p14:tracePt t="474208" x="5456238" y="3098800"/>
          <p14:tracePt t="474225" x="5438775" y="3098800"/>
          <p14:tracePt t="474241" x="5429250" y="3098800"/>
          <p14:tracePt t="474302" x="5438775" y="3098800"/>
          <p14:tracePt t="474310" x="5446713" y="3089275"/>
          <p14:tracePt t="474325" x="5537200" y="3089275"/>
          <p14:tracePt t="474342" x="5680075" y="3081338"/>
          <p14:tracePt t="474358" x="5751513" y="3081338"/>
          <p14:tracePt t="474375" x="5778500" y="3081338"/>
          <p14:tracePt t="474465" x="5751513" y="3081338"/>
          <p14:tracePt t="474472" x="5732463" y="3081338"/>
          <p14:tracePt t="474492" x="5688013" y="3081338"/>
          <p14:tracePt t="474509" x="5537200" y="3071813"/>
          <p14:tracePt t="474526" x="5473700" y="3063875"/>
          <p14:tracePt t="474543" x="5402263" y="3063875"/>
          <p14:tracePt t="474558" x="5340350" y="3063875"/>
          <p14:tracePt t="474575" x="5313363" y="3063875"/>
          <p14:tracePt t="474592" x="5303838" y="3063875"/>
          <p14:tracePt t="474609" x="5278438" y="3063875"/>
          <p14:tracePt t="474695" x="5295900" y="3054350"/>
          <p14:tracePt t="474703" x="5313363" y="3054350"/>
          <p14:tracePt t="474711" x="5340350" y="3054350"/>
          <p14:tracePt t="474726" x="5421313" y="3054350"/>
          <p14:tracePt t="474741" x="5510213" y="3054350"/>
          <p14:tracePt t="474757" x="5616575" y="3054350"/>
          <p14:tracePt t="474774" x="5697538" y="3054350"/>
          <p14:tracePt t="474791" x="5732463" y="3054350"/>
          <p14:tracePt t="474807" x="5741988" y="3054350"/>
          <p14:tracePt t="474846" x="5732463" y="3054350"/>
          <p14:tracePt t="474857" x="5724525" y="3054350"/>
          <p14:tracePt t="474866" x="5697538" y="3054350"/>
          <p14:tracePt t="474875" x="5680075" y="3054350"/>
          <p14:tracePt t="474890" x="5626100" y="3054350"/>
          <p14:tracePt t="474908" x="5518150" y="3054350"/>
          <p14:tracePt t="474925" x="5438775" y="3054350"/>
          <p14:tracePt t="474940" x="5375275" y="3071813"/>
          <p14:tracePt t="474957" x="5286375" y="3081338"/>
          <p14:tracePt t="474974" x="5259388" y="3081338"/>
          <p14:tracePt t="474990" x="5241925" y="3081338"/>
          <p14:tracePt t="475008" x="5224463" y="3081338"/>
          <p14:tracePt t="475024" x="5207000" y="3081338"/>
          <p14:tracePt t="475084" x="5214938" y="3089275"/>
          <p14:tracePt t="475092" x="5251450" y="3089275"/>
          <p14:tracePt t="475108" x="5322888" y="3089275"/>
          <p14:tracePt t="475124" x="5473700" y="3089275"/>
          <p14:tracePt t="475140" x="5545138" y="3089275"/>
          <p14:tracePt t="475157" x="5635625" y="3089275"/>
          <p14:tracePt t="475174" x="5715000" y="3089275"/>
          <p14:tracePt t="475190" x="5751513" y="3089275"/>
          <p14:tracePt t="475247" x="5732463" y="3089275"/>
          <p14:tracePt t="475255" x="5724525" y="3089275"/>
          <p14:tracePt t="475264" x="5715000" y="3089275"/>
          <p14:tracePt t="475275" x="5697538" y="3089275"/>
          <p14:tracePt t="475293" x="5626100" y="3071813"/>
          <p14:tracePt t="475309" x="5589588" y="3071813"/>
          <p14:tracePt t="475325" x="5545138" y="3071813"/>
          <p14:tracePt t="475342" x="5473700" y="3081338"/>
          <p14:tracePt t="475359" x="5375275" y="3081338"/>
          <p14:tracePt t="475374" x="5313363" y="3089275"/>
          <p14:tracePt t="475390" x="5268913" y="3089275"/>
          <p14:tracePt t="475407" x="5251450" y="3108325"/>
          <p14:tracePt t="475493" x="5278438" y="3098800"/>
          <p14:tracePt t="475502" x="5295900" y="3098800"/>
          <p14:tracePt t="475512" x="5330825" y="3098800"/>
          <p14:tracePt t="475526" x="5456238" y="3098800"/>
          <p14:tracePt t="475543" x="5581650" y="3098800"/>
          <p14:tracePt t="475558" x="5697538" y="3098800"/>
          <p14:tracePt t="475575" x="5751513" y="3098800"/>
          <p14:tracePt t="475592" x="5768975" y="3098800"/>
          <p14:tracePt t="475655" x="5759450" y="3098800"/>
          <p14:tracePt t="475663" x="5751513" y="3098800"/>
          <p14:tracePt t="475675" x="5741988" y="3098800"/>
          <p14:tracePt t="475693" x="5661025" y="3098800"/>
          <p14:tracePt t="475708" x="5616575" y="3098800"/>
          <p14:tracePt t="475725" x="5581650" y="3116263"/>
          <p14:tracePt t="475741" x="5537200" y="3116263"/>
          <p14:tracePt t="475758" x="5518150" y="3116263"/>
          <p14:tracePt t="475775" x="5483225" y="3116263"/>
          <p14:tracePt t="475885" x="5518150" y="3116263"/>
          <p14:tracePt t="475893" x="5554663" y="3116263"/>
          <p14:tracePt t="475909" x="5616575" y="3116263"/>
          <p14:tracePt t="475926" x="5741988" y="3098800"/>
          <p14:tracePt t="475942" x="5840413" y="3063875"/>
          <p14:tracePt t="475958" x="5884863" y="3063875"/>
          <p14:tracePt t="475975" x="5902325" y="3063875"/>
          <p14:tracePt t="476069" x="5894388" y="3063875"/>
          <p14:tracePt t="476078" x="5867400" y="3063875"/>
          <p14:tracePt t="476092" x="5803900" y="3063875"/>
          <p14:tracePt t="476108" x="5715000" y="3063875"/>
          <p14:tracePt t="476125" x="5670550" y="3071813"/>
          <p14:tracePt t="476142" x="5635625" y="3071813"/>
          <p14:tracePt t="476158" x="5616575" y="3071813"/>
          <p14:tracePt t="476176" x="5581650" y="3071813"/>
          <p14:tracePt t="476192" x="5554663" y="3071813"/>
          <p14:tracePt t="476209" x="5537200" y="3071813"/>
          <p14:tracePt t="476225" x="5510213" y="3071813"/>
          <p14:tracePt t="476242" x="5473700" y="3071813"/>
          <p14:tracePt t="476258" x="5446713" y="3081338"/>
          <p14:tracePt t="476275" x="5429250" y="3081338"/>
          <p14:tracePt t="476453" x="5421313" y="3081338"/>
          <p14:tracePt t="476567" x="5421313" y="3071813"/>
          <p14:tracePt t="476576" x="5438775" y="3071813"/>
          <p14:tracePt t="476592" x="5456238" y="3071813"/>
          <p14:tracePt t="476609" x="5537200" y="3071813"/>
          <p14:tracePt t="476625" x="5643563" y="3071813"/>
          <p14:tracePt t="476642" x="5688013" y="3089275"/>
          <p14:tracePt t="476658" x="5732463" y="3089275"/>
          <p14:tracePt t="476676" x="5813425" y="3108325"/>
          <p14:tracePt t="476692" x="5830888" y="3108325"/>
          <p14:tracePt t="476792" x="5803900" y="3125788"/>
          <p14:tracePt t="476800" x="5795963" y="3125788"/>
          <p14:tracePt t="476809" x="5786438" y="3125788"/>
          <p14:tracePt t="476825" x="5724525" y="3125788"/>
          <p14:tracePt t="476842" x="5697538" y="3125788"/>
          <p14:tracePt t="476859" x="5653088" y="3116263"/>
          <p14:tracePt t="476876" x="5643563" y="3116263"/>
          <p14:tracePt t="476892" x="5616575" y="3116263"/>
          <p14:tracePt t="476908" x="5599113" y="3116263"/>
          <p14:tracePt t="476925" x="5589588" y="3116263"/>
          <p14:tracePt t="476943" x="5545138" y="3116263"/>
          <p14:tracePt t="476958" x="5537200" y="3116263"/>
          <p14:tracePt t="476975" x="5527675" y="3116263"/>
          <p14:tracePt t="476992" x="5518150" y="3116263"/>
          <p14:tracePt t="477089" x="5510213" y="3116263"/>
          <p14:tracePt t="477121" x="5500688" y="3116263"/>
          <p14:tracePt t="477130" x="5483225" y="3116263"/>
          <p14:tracePt t="477143" x="5465763" y="3116263"/>
          <p14:tracePt t="477159" x="5456238" y="3116263"/>
          <p14:tracePt t="483258" x="5438775" y="3116263"/>
          <p14:tracePt t="483267" x="5394325" y="3116263"/>
          <p14:tracePt t="483276" x="5357813" y="3125788"/>
          <p14:tracePt t="483293" x="5232400" y="3152775"/>
          <p14:tracePt t="483309" x="5089525" y="3197225"/>
          <p14:tracePt t="483326" x="4938713" y="3232150"/>
          <p14:tracePt t="483344" x="4687888" y="3286125"/>
          <p14:tracePt t="483360" x="4438650" y="3330575"/>
          <p14:tracePt t="483376" x="3946525" y="3465513"/>
          <p14:tracePt t="483393" x="3348038" y="3687763"/>
          <p14:tracePt t="483410" x="2490788" y="3876675"/>
          <p14:tracePt t="483428" x="1616075" y="4224338"/>
          <p14:tracePt t="483443" x="1054100" y="4313238"/>
          <p14:tracePt t="483460" x="544513" y="4411663"/>
          <p14:tracePt t="483476" x="160338" y="4448175"/>
          <p14:tracePt t="483493" x="0" y="4465638"/>
          <p14:tracePt t="483509" x="0" y="4554538"/>
          <p14:tracePt t="483526" x="0" y="4591050"/>
          <p14:tracePt t="483544" x="0" y="4643438"/>
          <p14:tracePt t="483560" x="0" y="4652963"/>
          <p14:tracePt t="483679" x="44450" y="4635500"/>
          <p14:tracePt t="483688" x="71438" y="4635500"/>
          <p14:tracePt t="483696" x="125413" y="4625975"/>
          <p14:tracePt t="483708" x="133350" y="4598988"/>
          <p14:tracePt t="483725" x="250825" y="4564063"/>
          <p14:tracePt t="483743" x="330200" y="4537075"/>
          <p14:tracePt t="483760" x="393700" y="4527550"/>
          <p14:tracePt t="483776" x="438150" y="4510088"/>
          <p14:tracePt t="483793" x="482600" y="4510088"/>
          <p14:tracePt t="483809" x="517525" y="4500563"/>
          <p14:tracePt t="483826" x="554038" y="4465638"/>
          <p14:tracePt t="483850" x="554038" y="4456113"/>
          <p14:tracePt t="483859" x="561975" y="4456113"/>
          <p14:tracePt t="483875" x="561975" y="4448175"/>
          <p14:tracePt t="483966" x="561975" y="4438650"/>
          <p14:tracePt t="483975" x="561975" y="4429125"/>
          <p14:tracePt t="483993" x="561975" y="4402138"/>
          <p14:tracePt t="484010" x="554038" y="4384675"/>
          <p14:tracePt t="484026" x="554038" y="4367213"/>
          <p14:tracePt t="484043" x="544513" y="4340225"/>
          <p14:tracePt t="484059" x="527050" y="4330700"/>
          <p14:tracePt t="484076" x="527050" y="4313238"/>
          <p14:tracePt t="484093" x="517525" y="4305300"/>
          <p14:tracePt t="484110" x="490538" y="4286250"/>
          <p14:tracePt t="484127" x="455613" y="4278313"/>
          <p14:tracePt t="484150" x="438150" y="4278313"/>
          <p14:tracePt t="484172" x="428625" y="4259263"/>
          <p14:tracePt t="484181" x="411163" y="4251325"/>
          <p14:tracePt t="484192" x="393700" y="4251325"/>
          <p14:tracePt t="484208" x="384175" y="4241800"/>
          <p14:tracePt t="484225" x="357188" y="4233863"/>
          <p14:tracePt t="484242" x="339725" y="4233863"/>
          <p14:tracePt t="484259" x="330200" y="4233863"/>
          <p14:tracePt t="484276" x="312738" y="4233863"/>
          <p14:tracePt t="484334" x="303213" y="4233863"/>
          <p14:tracePt t="484348" x="285750" y="4233863"/>
          <p14:tracePt t="484360" x="285750" y="4241800"/>
          <p14:tracePt t="484375" x="276225" y="4241800"/>
          <p14:tracePt t="484396" x="276225" y="4251325"/>
          <p14:tracePt t="484410" x="268288" y="4268788"/>
          <p14:tracePt t="484426" x="268288" y="4278313"/>
          <p14:tracePt t="484442" x="258763" y="4286250"/>
          <p14:tracePt t="484458" x="258763" y="4295775"/>
          <p14:tracePt t="484475" x="258763" y="4313238"/>
          <p14:tracePt t="484492" x="250825" y="4330700"/>
          <p14:tracePt t="484508" x="250825" y="4367213"/>
          <p14:tracePt t="484526" x="250825" y="4402138"/>
          <p14:tracePt t="484548" x="250825" y="4411663"/>
          <p14:tracePt t="484572" x="250825" y="4421188"/>
          <p14:tracePt t="484586" x="258763" y="4429125"/>
          <p14:tracePt t="484602" x="268288" y="4429125"/>
          <p14:tracePt t="484610" x="268288" y="4438650"/>
          <p14:tracePt t="484626" x="276225" y="4448175"/>
          <p14:tracePt t="484641" x="312738" y="4448175"/>
          <p14:tracePt t="484658" x="330200" y="4448175"/>
          <p14:tracePt t="484676" x="347663" y="4448175"/>
          <p14:tracePt t="484693" x="374650" y="4448175"/>
          <p14:tracePt t="484709" x="411163" y="4448175"/>
          <p14:tracePt t="484727" x="455613" y="4465638"/>
          <p14:tracePt t="484742" x="482600" y="4465638"/>
          <p14:tracePt t="484759" x="509588" y="4483100"/>
          <p14:tracePt t="484776" x="536575" y="4483100"/>
          <p14:tracePt t="484794" x="588963" y="4483100"/>
          <p14:tracePt t="484809" x="615950" y="4483100"/>
          <p14:tracePt t="484826" x="660400" y="4483100"/>
          <p14:tracePt t="484843" x="669925" y="4483100"/>
          <p14:tracePt t="484860" x="679450" y="4483100"/>
          <p14:tracePt t="484876" x="704850" y="4483100"/>
          <p14:tracePt t="484892" x="704850" y="4456113"/>
          <p14:tracePt t="484911" x="714375" y="4429125"/>
          <p14:tracePt t="484927" x="723900" y="4411663"/>
          <p14:tracePt t="484943" x="731838" y="4384675"/>
          <p14:tracePt t="484959" x="731838" y="4367213"/>
          <p14:tracePt t="484976" x="731838" y="4340225"/>
          <p14:tracePt t="484994" x="731838" y="4305300"/>
          <p14:tracePt t="485010" x="731838" y="4295775"/>
          <p14:tracePt t="485026" x="731838" y="4268788"/>
          <p14:tracePt t="485043" x="723900" y="4241800"/>
          <p14:tracePt t="485060" x="696913" y="4214813"/>
          <p14:tracePt t="485076" x="687388" y="4187825"/>
          <p14:tracePt t="485093" x="687388" y="4170363"/>
          <p14:tracePt t="485111" x="679450" y="4152900"/>
          <p14:tracePt t="485133" x="669925" y="4143375"/>
          <p14:tracePt t="485143" x="660400" y="4135438"/>
          <p14:tracePt t="485195" x="652463" y="4135438"/>
          <p14:tracePt t="485217" x="642938" y="4135438"/>
          <p14:tracePt t="485225" x="633413" y="4135438"/>
          <p14:tracePt t="485242" x="608013" y="4135438"/>
          <p14:tracePt t="485258" x="598488" y="4135438"/>
          <p14:tracePt t="485275" x="571500" y="4135438"/>
          <p14:tracePt t="485292" x="554038" y="4135438"/>
          <p14:tracePt t="485309" x="527050" y="4135438"/>
          <p14:tracePt t="485325" x="517525" y="4135438"/>
          <p14:tracePt t="485342" x="490538" y="4135438"/>
          <p14:tracePt t="485359" x="473075" y="4135438"/>
          <p14:tracePt t="485375" x="455613" y="4135438"/>
          <p14:tracePt t="485392" x="446088" y="4135438"/>
          <p14:tracePt t="485409" x="411163" y="4135438"/>
          <p14:tracePt t="485425" x="401638" y="4135438"/>
          <p14:tracePt t="485442" x="384175" y="4135438"/>
          <p14:tracePt t="485460" x="374650" y="4135438"/>
          <p14:tracePt t="485476" x="366713" y="4135438"/>
          <p14:tracePt t="485493" x="339725" y="4135438"/>
          <p14:tracePt t="485509" x="339725" y="4143375"/>
          <p14:tracePt t="485526" x="330200" y="4152900"/>
          <p14:tracePt t="485544" x="330200" y="4162425"/>
          <p14:tracePt t="485562" x="322263" y="4179888"/>
          <p14:tracePt t="485576" x="312738" y="4187825"/>
          <p14:tracePt t="485593" x="312738" y="4206875"/>
          <p14:tracePt t="485610" x="303213" y="4241800"/>
          <p14:tracePt t="485626" x="285750" y="4259263"/>
          <p14:tracePt t="485643" x="268288" y="4295775"/>
          <p14:tracePt t="485659" x="258763" y="4322763"/>
          <p14:tracePt t="485676" x="258763" y="4330700"/>
          <p14:tracePt t="485693" x="276225" y="4330700"/>
          <p14:tracePt t="485710" x="339725" y="4305300"/>
          <p14:tracePt t="485726" x="438150" y="4251325"/>
          <p14:tracePt t="485743" x="517525" y="4179888"/>
          <p14:tracePt t="485759" x="571500" y="4116388"/>
          <p14:tracePt t="485777" x="625475" y="3983038"/>
          <p14:tracePt t="485794" x="687388" y="3840163"/>
          <p14:tracePt t="485810" x="750888" y="3679825"/>
          <p14:tracePt t="485826" x="822325" y="3517900"/>
          <p14:tracePt t="485843" x="893763" y="3313113"/>
          <p14:tracePt t="485861" x="919163" y="3197225"/>
          <p14:tracePt t="485877" x="946150" y="3063875"/>
          <p14:tracePt t="485894" x="946150" y="3036888"/>
          <p14:tracePt t="485910" x="938213" y="3027363"/>
          <p14:tracePt t="485927" x="901700" y="3009900"/>
          <p14:tracePt t="485943" x="857250" y="3000375"/>
          <p14:tracePt t="485960" x="812800" y="3000375"/>
          <p14:tracePt t="485977" x="608013" y="3036888"/>
          <p14:tracePt t="485993" x="509588" y="3054350"/>
          <p14:tracePt t="486010" x="384175" y="3081338"/>
          <p14:tracePt t="486026" x="347663" y="3116263"/>
          <p14:tracePt t="486043" x="312738" y="3160713"/>
          <p14:tracePt t="486060" x="276225" y="3197225"/>
          <p14:tracePt t="486077" x="196850" y="3375025"/>
          <p14:tracePt t="486094" x="187325" y="3544888"/>
          <p14:tracePt t="486110" x="169863" y="3751263"/>
          <p14:tracePt t="486126" x="115888" y="4019550"/>
          <p14:tracePt t="486143" x="115888" y="4278313"/>
          <p14:tracePt t="486161" x="88900" y="4510088"/>
          <p14:tracePt t="486177" x="88900" y="4706938"/>
          <p14:tracePt t="486193" x="107950" y="4902200"/>
          <p14:tracePt t="486210" x="107950" y="5027613"/>
          <p14:tracePt t="486226" x="107950" y="5162550"/>
          <p14:tracePt t="486243" x="107950" y="5330825"/>
          <p14:tracePt t="486260" x="107950" y="5537200"/>
          <p14:tracePt t="486277" x="107950" y="5618163"/>
          <p14:tracePt t="486294" x="107950" y="5741988"/>
          <p14:tracePt t="486310" x="152400" y="5857875"/>
          <p14:tracePt t="486326" x="152400" y="5948363"/>
          <p14:tracePt t="486343" x="179388" y="5992813"/>
          <p14:tracePt t="486361" x="214313" y="6019800"/>
          <p14:tracePt t="486377" x="250825" y="6027738"/>
          <p14:tracePt t="486392" x="322263" y="6037263"/>
          <p14:tracePt t="486408" x="419100" y="6037263"/>
          <p14:tracePt t="486425" x="527050" y="6054725"/>
          <p14:tracePt t="486443" x="633413" y="6081713"/>
          <p14:tracePt t="486461" x="750888" y="6081713"/>
          <p14:tracePt t="486477" x="874713" y="6091238"/>
          <p14:tracePt t="486494" x="982663" y="6091238"/>
          <p14:tracePt t="486510" x="1062038" y="6108700"/>
          <p14:tracePt t="486526" x="1169988" y="6108700"/>
          <p14:tracePt t="486545" x="1312863" y="6108700"/>
          <p14:tracePt t="486560" x="1411288" y="6108700"/>
          <p14:tracePt t="486577" x="1554163" y="6108700"/>
          <p14:tracePt t="486593" x="1660525" y="6108700"/>
          <p14:tracePt t="486610" x="1785938" y="6099175"/>
          <p14:tracePt t="486626" x="1965325" y="6081713"/>
          <p14:tracePt t="486643" x="2160588" y="6064250"/>
          <p14:tracePt t="486661" x="2276475" y="6072188"/>
          <p14:tracePt t="486677" x="2465388" y="6091238"/>
          <p14:tracePt t="486693" x="2633663" y="6091238"/>
          <p14:tracePt t="486709" x="2759075" y="6099175"/>
          <p14:tracePt t="486726" x="2911475" y="6099175"/>
          <p14:tracePt t="486744" x="3152775" y="6099175"/>
          <p14:tracePt t="486760" x="3375025" y="6099175"/>
          <p14:tracePt t="486777" x="3509963" y="6099175"/>
          <p14:tracePt t="486794" x="3616325" y="6099175"/>
          <p14:tracePt t="486810" x="3697288" y="6081713"/>
          <p14:tracePt t="486826" x="3741738" y="6046788"/>
          <p14:tracePt t="486843" x="3786188" y="5992813"/>
          <p14:tracePt t="486861" x="3822700" y="5938838"/>
          <p14:tracePt t="486878" x="3848100" y="5857875"/>
          <p14:tracePt t="486893" x="3867150" y="5840413"/>
          <p14:tracePt t="486910" x="3884613" y="5778500"/>
          <p14:tracePt t="486927" x="3938588" y="5662613"/>
          <p14:tracePt t="486943" x="3965575" y="5564188"/>
          <p14:tracePt t="486961" x="4000500" y="5357813"/>
          <p14:tracePt t="486977" x="4027488" y="5162550"/>
          <p14:tracePt t="486993" x="4000500" y="4911725"/>
          <p14:tracePt t="487010" x="3983038" y="4652963"/>
          <p14:tracePt t="487026" x="3983038" y="4456113"/>
          <p14:tracePt t="487044" x="3965575" y="4259263"/>
          <p14:tracePt t="487060" x="3965575" y="4037013"/>
          <p14:tracePt t="487076" x="3956050" y="3867150"/>
          <p14:tracePt t="487093" x="3956050" y="3724275"/>
          <p14:tracePt t="487110" x="3956050" y="3616325"/>
          <p14:tracePt t="487126" x="3956050" y="3536950"/>
          <p14:tracePt t="487143" x="3938588" y="3446463"/>
          <p14:tracePt t="487161" x="3911600" y="3384550"/>
          <p14:tracePt t="487176" x="3884613" y="3303588"/>
          <p14:tracePt t="487193" x="3875088" y="3251200"/>
          <p14:tracePt t="487210" x="3848100" y="3206750"/>
          <p14:tracePt t="487226" x="3848100" y="3187700"/>
          <p14:tracePt t="487243" x="3840163" y="3170238"/>
          <p14:tracePt t="487261" x="3830638" y="3135313"/>
          <p14:tracePt t="487276" x="3830638" y="3125788"/>
          <p14:tracePt t="487294" x="3822700" y="3116263"/>
          <p14:tracePt t="487383" x="3822700" y="3108325"/>
          <p14:tracePt t="487405" x="3822700" y="3098800"/>
          <p14:tracePt t="487475" x="3822700" y="3081338"/>
          <p14:tracePt t="488113" x="3822700" y="3071813"/>
          <p14:tracePt t="488122" x="3857625" y="3071813"/>
          <p14:tracePt t="488130" x="3911600" y="3071813"/>
          <p14:tracePt t="488144" x="4000500" y="3071813"/>
          <p14:tracePt t="488160" x="4089400" y="3071813"/>
          <p14:tracePt t="488177" x="4187825" y="3071813"/>
          <p14:tracePt t="488193" x="4232275" y="3071813"/>
          <p14:tracePt t="488210" x="4295775" y="3071813"/>
          <p14:tracePt t="488228" x="4348163" y="3089275"/>
          <p14:tracePt t="488244" x="4394200" y="3089275"/>
          <p14:tracePt t="488260" x="4545013" y="3125788"/>
          <p14:tracePt t="488277" x="4652963" y="3135313"/>
          <p14:tracePt t="488293" x="4714875" y="3135313"/>
          <p14:tracePt t="488310" x="4795838" y="3135313"/>
          <p14:tracePt t="488328" x="4921250" y="3135313"/>
          <p14:tracePt t="488344" x="4956175" y="3135313"/>
          <p14:tracePt t="488361" x="5037138" y="3116263"/>
          <p14:tracePt t="488377" x="5064125" y="3116263"/>
          <p14:tracePt t="488393" x="5081588" y="3116263"/>
          <p14:tracePt t="488411" x="5116513" y="3108325"/>
          <p14:tracePt t="488427" x="5126038" y="3108325"/>
          <p14:tracePt t="488444" x="5135563" y="3098800"/>
          <p14:tracePt t="488460" x="5143500" y="3098800"/>
          <p14:tracePt t="488489" x="5143500" y="3089275"/>
          <p14:tracePt t="488505" x="5143500" y="3063875"/>
          <p14:tracePt t="488514" x="5143500" y="3027363"/>
          <p14:tracePt t="488528" x="5143500" y="2965450"/>
          <p14:tracePt t="488544" x="5143500" y="2822575"/>
          <p14:tracePt t="488560" x="5108575" y="2679700"/>
          <p14:tracePt t="488576" x="5099050" y="2616200"/>
          <p14:tracePt t="488593" x="5099050" y="2571750"/>
          <p14:tracePt t="488611" x="5072063" y="2492375"/>
          <p14:tracePt t="488628" x="5045075" y="2446338"/>
          <p14:tracePt t="488644" x="5010150" y="2393950"/>
          <p14:tracePt t="488660" x="5000625" y="2349500"/>
          <p14:tracePt t="488676" x="4992688" y="2339975"/>
          <p14:tracePt t="488693" x="4983163" y="2330450"/>
          <p14:tracePt t="488711" x="4946650" y="2303463"/>
          <p14:tracePt t="488728" x="4921250" y="2286000"/>
          <p14:tracePt t="488744" x="4894263" y="2278063"/>
          <p14:tracePt t="488760" x="4867275" y="2268538"/>
          <p14:tracePt t="488776" x="4840288" y="2251075"/>
          <p14:tracePt t="488793" x="4822825" y="2241550"/>
          <p14:tracePt t="488811" x="4813300" y="2241550"/>
          <p14:tracePt t="488827" x="4795838" y="2241550"/>
          <p14:tracePt t="488843" x="4776788" y="2241550"/>
          <p14:tracePt t="488861" x="4732338" y="2241550"/>
          <p14:tracePt t="488877" x="4724400" y="2241550"/>
          <p14:tracePt t="488893" x="4714875" y="2259013"/>
          <p14:tracePt t="488911" x="4679950" y="2286000"/>
          <p14:tracePt t="488928" x="4670425" y="2312988"/>
          <p14:tracePt t="488943" x="4660900" y="2330450"/>
          <p14:tracePt t="488960" x="4652963" y="2357438"/>
          <p14:tracePt t="488976" x="4633913" y="2438400"/>
          <p14:tracePt t="488993" x="4633913" y="2500313"/>
          <p14:tracePt t="489011" x="4633913" y="2598738"/>
          <p14:tracePt t="489028" x="4633913" y="2660650"/>
          <p14:tracePt t="489043" x="4633913" y="2706688"/>
          <p14:tracePt t="489060" x="4643438" y="2741613"/>
          <p14:tracePt t="489077" x="4643438" y="2768600"/>
          <p14:tracePt t="489093" x="4652963" y="2795588"/>
          <p14:tracePt t="489111" x="4660900" y="2822575"/>
          <p14:tracePt t="489128" x="4670425" y="2840038"/>
          <p14:tracePt t="489143" x="4679950" y="2857500"/>
          <p14:tracePt t="489160" x="4697413" y="2884488"/>
          <p14:tracePt t="489176" x="4697413" y="2921000"/>
          <p14:tracePt t="489193" x="4714875" y="2965450"/>
          <p14:tracePt t="489211" x="4751388" y="3081338"/>
          <p14:tracePt t="489227" x="4795838" y="3179763"/>
          <p14:tracePt t="489243" x="4848225" y="3268663"/>
          <p14:tracePt t="489260" x="4894263" y="3394075"/>
          <p14:tracePt t="489276" x="4956175" y="3455988"/>
          <p14:tracePt t="489293" x="5037138" y="3492500"/>
          <p14:tracePt t="489311" x="5099050" y="3544888"/>
          <p14:tracePt t="489326" x="5160963" y="3571875"/>
          <p14:tracePt t="489343" x="5207000" y="3581400"/>
          <p14:tracePt t="489360" x="5268913" y="3608388"/>
          <p14:tracePt t="489377" x="5349875" y="3635375"/>
          <p14:tracePt t="489393" x="5456238" y="3635375"/>
          <p14:tracePt t="489411" x="5616575" y="3662363"/>
          <p14:tracePt t="489427" x="5688013" y="3687763"/>
          <p14:tracePt t="489443" x="5786438" y="3687763"/>
          <p14:tracePt t="489460" x="5849938" y="3706813"/>
          <p14:tracePt t="489476" x="5956300" y="3706813"/>
          <p14:tracePt t="489493" x="6045200" y="3697288"/>
          <p14:tracePt t="489510" x="6197600" y="3706813"/>
          <p14:tracePt t="489527" x="6303963" y="3733800"/>
          <p14:tracePt t="489543" x="6500813" y="3733800"/>
          <p14:tracePt t="489560" x="6626225" y="3733800"/>
          <p14:tracePt t="489577" x="6715125" y="3733800"/>
          <p14:tracePt t="489593" x="6778625" y="3733800"/>
          <p14:tracePt t="489610" x="6902450" y="3741738"/>
          <p14:tracePt t="489627" x="6983413" y="3759200"/>
          <p14:tracePt t="489643" x="7072313" y="3759200"/>
          <p14:tracePt t="489660" x="7135813" y="3759200"/>
          <p14:tracePt t="489677" x="7331075" y="3778250"/>
          <p14:tracePt t="489693" x="7412038" y="3786188"/>
          <p14:tracePt t="489710" x="7554913" y="3805238"/>
          <p14:tracePt t="489727" x="7616825" y="3805238"/>
          <p14:tracePt t="489743" x="7707313" y="3805238"/>
          <p14:tracePt t="489760" x="7840663" y="3778250"/>
          <p14:tracePt t="489777" x="7929563" y="3741738"/>
          <p14:tracePt t="489795" x="8215313" y="3662363"/>
          <p14:tracePt t="489811" x="8385175" y="3662363"/>
          <p14:tracePt t="489827" x="8510588" y="3662363"/>
          <p14:tracePt t="489844" x="8609013" y="3635375"/>
          <p14:tracePt t="489861" x="8670925" y="3589338"/>
          <p14:tracePt t="489877" x="8732838" y="3563938"/>
          <p14:tracePt t="489893" x="8823325" y="3554413"/>
          <p14:tracePt t="489909" x="8867775" y="3544888"/>
          <p14:tracePt t="489926" x="8966200" y="3492500"/>
          <p14:tracePt t="489942" x="8983663" y="3455988"/>
          <p14:tracePt t="489959" x="8983663" y="3394075"/>
          <p14:tracePt t="489975" x="9001125" y="3303588"/>
          <p14:tracePt t="489993" x="9010650" y="3187700"/>
          <p14:tracePt t="490009" x="9010650" y="3098800"/>
          <p14:tracePt t="490026" x="9010650" y="2992438"/>
          <p14:tracePt t="490042" x="8966200" y="2874963"/>
          <p14:tracePt t="490059" x="8912225" y="2795588"/>
          <p14:tracePt t="490076" x="8858250" y="2714625"/>
          <p14:tracePt t="490093" x="8751888" y="2608263"/>
          <p14:tracePt t="490110" x="8661400" y="2527300"/>
          <p14:tracePt t="490126" x="8582025" y="2455863"/>
          <p14:tracePt t="490142" x="8528050" y="2420938"/>
          <p14:tracePt t="490159" x="8421688" y="2374900"/>
          <p14:tracePt t="490176" x="8385175" y="2339975"/>
          <p14:tracePt t="490193" x="8304213" y="2295525"/>
          <p14:tracePt t="490209" x="8269288" y="2251075"/>
          <p14:tracePt t="490226" x="8180388" y="2241550"/>
          <p14:tracePt t="490242" x="8116888" y="2232025"/>
          <p14:tracePt t="490259" x="8081963" y="2214563"/>
          <p14:tracePt t="490276" x="8064500" y="2214563"/>
          <p14:tracePt t="490293" x="8018463" y="2206625"/>
          <p14:tracePt t="490309" x="7947025" y="2206625"/>
          <p14:tracePt t="490326" x="7840663" y="2206625"/>
          <p14:tracePt t="490343" x="7661275" y="2152650"/>
          <p14:tracePt t="490359" x="7421563" y="2152650"/>
          <p14:tracePt t="490376" x="7331075" y="2160588"/>
          <p14:tracePt t="490393" x="7161213" y="2152650"/>
          <p14:tracePt t="490409" x="7072313" y="2152650"/>
          <p14:tracePt t="490426" x="6992938" y="2125663"/>
          <p14:tracePt t="490442" x="6831013" y="2125663"/>
          <p14:tracePt t="490460" x="6653213" y="2098675"/>
          <p14:tracePt t="490478" x="6446838" y="2081213"/>
          <p14:tracePt t="490494" x="6357938" y="2081213"/>
          <p14:tracePt t="490510" x="6242050" y="2063750"/>
          <p14:tracePt t="490526" x="6081713" y="2054225"/>
          <p14:tracePt t="490543" x="5992813" y="2036763"/>
          <p14:tracePt t="490560" x="5813425" y="2036763"/>
          <p14:tracePt t="490578" x="5545138" y="2036763"/>
          <p14:tracePt t="490594" x="5375275" y="2036763"/>
          <p14:tracePt t="490611" x="5268913" y="2036763"/>
          <p14:tracePt t="490627" x="5197475" y="2036763"/>
          <p14:tracePt t="490643" x="5099050" y="2036763"/>
          <p14:tracePt t="490661" x="5000625" y="2009775"/>
          <p14:tracePt t="490678" x="4921250" y="2009775"/>
          <p14:tracePt t="490694" x="4813300" y="2000250"/>
          <p14:tracePt t="490710" x="4705350" y="1982788"/>
          <p14:tracePt t="490727" x="4554538" y="1965325"/>
          <p14:tracePt t="490743" x="4419600" y="1955800"/>
          <p14:tracePt t="490761" x="4241800" y="1938338"/>
          <p14:tracePt t="490777" x="4197350" y="1938338"/>
          <p14:tracePt t="490794" x="4152900" y="1938338"/>
          <p14:tracePt t="490810" x="4116388" y="1946275"/>
          <p14:tracePt t="490827" x="4108450" y="1955800"/>
          <p14:tracePt t="490843" x="4108450" y="1965325"/>
          <p14:tracePt t="490861" x="4098925" y="2063750"/>
          <p14:tracePt t="490878" x="4089400" y="2125663"/>
          <p14:tracePt t="490894" x="4071938" y="2232025"/>
          <p14:tracePt t="490910" x="4044950" y="2295525"/>
          <p14:tracePt t="490927" x="4037013" y="2393950"/>
          <p14:tracePt t="490943" x="4037013" y="2428875"/>
          <p14:tracePt t="490961" x="4037013" y="2536825"/>
          <p14:tracePt t="490977" x="4037013" y="2581275"/>
          <p14:tracePt t="490993" x="4062413" y="2643188"/>
          <p14:tracePt t="491010" x="4089400" y="2679700"/>
          <p14:tracePt t="491027" x="4116388" y="2778125"/>
          <p14:tracePt t="491043" x="4133850" y="2786063"/>
          <p14:tracePt t="491061" x="4205288" y="2921000"/>
          <p14:tracePt t="491078" x="4224338" y="2946400"/>
          <p14:tracePt t="491094" x="4232275" y="2965450"/>
          <p14:tracePt t="491110" x="4276725" y="3000375"/>
          <p14:tracePt t="491127" x="4313238" y="3027363"/>
          <p14:tracePt t="491143" x="4394200" y="3071813"/>
          <p14:tracePt t="491161" x="4510088" y="3098800"/>
          <p14:tracePt t="491177" x="4581525" y="3135313"/>
          <p14:tracePt t="491193" x="4643438" y="3179763"/>
          <p14:tracePt t="491210" x="4687888" y="3206750"/>
          <p14:tracePt t="491227" x="4724400" y="3214688"/>
          <p14:tracePt t="491243" x="4759325" y="3232150"/>
          <p14:tracePt t="491261" x="4902200" y="3259138"/>
          <p14:tracePt t="491277" x="4965700" y="3278188"/>
          <p14:tracePt t="491294" x="4973638" y="3286125"/>
          <p14:tracePt t="491310" x="5010150" y="3295650"/>
          <p14:tracePt t="491327" x="5018088" y="3313113"/>
          <p14:tracePt t="491345" x="5037138" y="3322638"/>
          <p14:tracePt t="491361" x="5037138" y="3349625"/>
          <p14:tracePt t="491377" x="5045075" y="3357563"/>
          <p14:tracePt t="491393" x="5072063" y="3375025"/>
          <p14:tracePt t="491410" x="5089525" y="3394075"/>
          <p14:tracePt t="491428" x="5135563" y="3394075"/>
          <p14:tracePt t="491443" x="5153025" y="3421063"/>
          <p14:tracePt t="491461" x="5170488" y="3421063"/>
          <p14:tracePt t="491477" x="5207000" y="3429000"/>
          <p14:tracePt t="491493" x="5241925" y="3438525"/>
          <p14:tracePt t="491510" x="5286375" y="3446463"/>
          <p14:tracePt t="491527" x="5313363" y="3465513"/>
          <p14:tracePt t="491544" x="5357813" y="3465513"/>
          <p14:tracePt t="491561" x="5429250" y="3482975"/>
          <p14:tracePt t="491578" x="5510213" y="3482975"/>
          <p14:tracePt t="491593" x="5564188" y="3482975"/>
          <p14:tracePt t="491610" x="5616575" y="3500438"/>
          <p14:tracePt t="491627" x="5661025" y="3509963"/>
          <p14:tracePt t="491643" x="5724525" y="3509963"/>
          <p14:tracePt t="491661" x="5813425" y="3536950"/>
          <p14:tracePt t="491677" x="5840413" y="3536950"/>
          <p14:tracePt t="491693" x="5884863" y="3536950"/>
          <p14:tracePt t="491710" x="5965825" y="3544888"/>
          <p14:tracePt t="491727" x="6027738" y="3563938"/>
          <p14:tracePt t="491743" x="6089650" y="3571875"/>
          <p14:tracePt t="491761" x="6207125" y="3589338"/>
          <p14:tracePt t="491777" x="6242050" y="3598863"/>
          <p14:tracePt t="491794" x="6303963" y="3608388"/>
          <p14:tracePt t="491810" x="6350000" y="3616325"/>
          <p14:tracePt t="491827" x="6384925" y="3616325"/>
          <p14:tracePt t="491843" x="6411913" y="3616325"/>
          <p14:tracePt t="491861" x="6500813" y="3616325"/>
          <p14:tracePt t="491878" x="6527800" y="3635375"/>
          <p14:tracePt t="491894" x="6572250" y="3635375"/>
          <p14:tracePt t="491909" x="6599238" y="3635375"/>
          <p14:tracePt t="491926" x="6643688" y="3635375"/>
          <p14:tracePt t="491942" x="6670675" y="3643313"/>
          <p14:tracePt t="491960" x="6778625" y="3652838"/>
          <p14:tracePt t="491976" x="6823075" y="3652838"/>
          <p14:tracePt t="491992" x="6911975" y="3670300"/>
          <p14:tracePt t="492009" x="6956425" y="3679825"/>
          <p14:tracePt t="492026" x="7064375" y="3679825"/>
          <p14:tracePt t="492043" x="7180263" y="3679825"/>
          <p14:tracePt t="492060" x="7232650" y="3679825"/>
          <p14:tracePt t="492076" x="7278688" y="3679825"/>
          <p14:tracePt t="492093" x="7331075" y="3679825"/>
          <p14:tracePt t="492110" x="7358063" y="3679825"/>
          <p14:tracePt t="492127" x="7439025" y="3679825"/>
          <p14:tracePt t="492144" x="7554913" y="3679825"/>
          <p14:tracePt t="492161" x="7680325" y="3679825"/>
          <p14:tracePt t="492178" x="7778750" y="3679825"/>
          <p14:tracePt t="492194" x="7867650" y="3697288"/>
          <p14:tracePt t="492210" x="7885113" y="3697288"/>
          <p14:tracePt t="492227" x="7902575" y="3697288"/>
          <p14:tracePt t="492244" x="7939088" y="3697288"/>
          <p14:tracePt t="492261" x="7983538" y="3697288"/>
          <p14:tracePt t="492277" x="8018463" y="3697288"/>
          <p14:tracePt t="492293" x="8064500" y="3687763"/>
          <p14:tracePt t="492310" x="8116888" y="3670300"/>
          <p14:tracePt t="492327" x="8180388" y="3670300"/>
          <p14:tracePt t="492345" x="8224838" y="3662363"/>
          <p14:tracePt t="492362" x="8269288" y="3652838"/>
          <p14:tracePt t="492377" x="8286750" y="3652838"/>
          <p14:tracePt t="492393" x="8296275" y="3643313"/>
          <p14:tracePt t="492410" x="8323263" y="3625850"/>
          <p14:tracePt t="492427" x="8340725" y="3608388"/>
          <p14:tracePt t="492443" x="8367713" y="3598863"/>
          <p14:tracePt t="492460" x="8385175" y="3589338"/>
          <p14:tracePt t="492476" x="8429625" y="3571875"/>
          <p14:tracePt t="492493" x="8466138" y="3544888"/>
          <p14:tracePt t="492509" x="8483600" y="3527425"/>
          <p14:tracePt t="492527" x="8528050" y="3509963"/>
          <p14:tracePt t="492545" x="8564563" y="3492500"/>
          <p14:tracePt t="492561" x="8582025" y="3482975"/>
          <p14:tracePt t="492577" x="8609013" y="3473450"/>
          <p14:tracePt t="492594" x="8616950" y="3473450"/>
          <p14:tracePt t="492611" x="8616950" y="3455988"/>
          <p14:tracePt t="492627" x="8616950" y="3446463"/>
          <p14:tracePt t="492644" x="8626475" y="3421063"/>
          <p14:tracePt t="492661" x="8643938" y="3411538"/>
          <p14:tracePt t="492677" x="8653463" y="3394075"/>
          <p14:tracePt t="492693" x="8653463" y="3367088"/>
          <p14:tracePt t="492711" x="8653463" y="3313113"/>
          <p14:tracePt t="492728" x="8670925" y="3268663"/>
          <p14:tracePt t="492744" x="8670925" y="3197225"/>
          <p14:tracePt t="492761" x="8670925" y="3152775"/>
          <p14:tracePt t="492777" x="8670925" y="3108325"/>
          <p14:tracePt t="492794" x="8670925" y="3044825"/>
          <p14:tracePt t="492811" x="8643938" y="2965450"/>
          <p14:tracePt t="492828" x="8626475" y="2911475"/>
          <p14:tracePt t="492845" x="8599488" y="2849563"/>
          <p14:tracePt t="492862" x="8555038" y="2786063"/>
          <p14:tracePt t="492877" x="8501063" y="2768600"/>
          <p14:tracePt t="492894" x="8439150" y="2714625"/>
          <p14:tracePt t="492911" x="8358188" y="2652713"/>
          <p14:tracePt t="492928" x="8350250" y="2643188"/>
          <p14:tracePt t="492944" x="8323263" y="2608263"/>
          <p14:tracePt t="492960" x="8296275" y="2581275"/>
          <p14:tracePt t="492977" x="8259763" y="2554288"/>
          <p14:tracePt t="492994" x="8224838" y="2527300"/>
          <p14:tracePt t="493011" x="8170863" y="2500313"/>
          <p14:tracePt t="493028" x="8153400" y="2492375"/>
          <p14:tracePt t="493050" x="8135938" y="2482850"/>
          <p14:tracePt t="493060" x="8126413" y="2482850"/>
          <p14:tracePt t="493077" x="8099425" y="2455863"/>
          <p14:tracePt t="493094" x="8064500" y="2438400"/>
          <p14:tracePt t="493112" x="8010525" y="2401888"/>
          <p14:tracePt t="493128" x="7983538" y="2366963"/>
          <p14:tracePt t="493144" x="7956550" y="2357438"/>
          <p14:tracePt t="493160" x="7902575" y="2349500"/>
          <p14:tracePt t="493177" x="7894638" y="2349500"/>
          <p14:tracePt t="493193" x="7885113" y="2339975"/>
          <p14:tracePt t="495448" x="7867650" y="2339975"/>
          <p14:tracePt t="495457" x="7831138" y="2339975"/>
          <p14:tracePt t="495465" x="7786688" y="2339975"/>
          <p14:tracePt t="495479" x="7661275" y="2357438"/>
          <p14:tracePt t="495495" x="7581900" y="2357438"/>
          <p14:tracePt t="495511" x="7439025" y="2384425"/>
          <p14:tracePt t="495527" x="7375525" y="2411413"/>
          <p14:tracePt t="495545" x="7340600" y="2411413"/>
          <p14:tracePt t="495560" x="7331075" y="2411413"/>
          <p14:tracePt t="495577" x="7331075" y="2420938"/>
          <p14:tracePt t="495593" x="7323138" y="2428875"/>
          <p14:tracePt t="495610" x="7313613" y="2438400"/>
          <p14:tracePt t="495626" x="7278688" y="2446338"/>
          <p14:tracePt t="495643" x="7215188" y="2473325"/>
          <p14:tracePt t="495660" x="7153275" y="2517775"/>
          <p14:tracePt t="495676" x="7099300" y="2554288"/>
          <p14:tracePt t="495693" x="6983413" y="2589213"/>
          <p14:tracePt t="495710" x="6894513" y="2589213"/>
          <p14:tracePt t="495726" x="6813550" y="2616200"/>
          <p14:tracePt t="495743" x="6751638" y="2643188"/>
          <p14:tracePt t="495760" x="6688138" y="2652713"/>
          <p14:tracePt t="495776" x="6626225" y="2679700"/>
          <p14:tracePt t="495793" x="6518275" y="2751138"/>
          <p14:tracePt t="495810" x="6492875" y="2768600"/>
          <p14:tracePt t="495827" x="6483350" y="2768600"/>
          <p14:tracePt t="495892" x="6473825" y="2768600"/>
          <p14:tracePt t="495900" x="6456363" y="2786063"/>
          <p14:tracePt t="495910" x="6421438" y="2813050"/>
          <p14:tracePt t="495928" x="6402388" y="2840038"/>
          <p14:tracePt t="495944" x="6375400" y="2857500"/>
          <p14:tracePt t="495961" x="6357938" y="2874963"/>
          <p14:tracePt t="495978" x="6323013" y="2901950"/>
          <p14:tracePt t="495994" x="6313488" y="2911475"/>
          <p14:tracePt t="496011" x="6296025" y="2921000"/>
          <p14:tracePt t="496028" x="6296025" y="2928938"/>
          <p14:tracePt t="496044" x="6259513" y="2938463"/>
          <p14:tracePt t="496062" x="6161088" y="2965450"/>
          <p14:tracePt t="496078" x="6072188" y="2982913"/>
          <p14:tracePt t="496094" x="5973763" y="2992438"/>
          <p14:tracePt t="496112" x="5911850" y="3017838"/>
          <p14:tracePt t="496128" x="5867400" y="3027363"/>
          <p14:tracePt t="496144" x="5786438" y="3044825"/>
          <p14:tracePt t="496162" x="5688013" y="3054350"/>
          <p14:tracePt t="496177" x="5643563" y="3054350"/>
          <p14:tracePt t="496194" x="5599113" y="3054350"/>
          <p14:tracePt t="496211" x="5545138" y="3063875"/>
          <p14:tracePt t="496228" x="5500688" y="3063875"/>
          <p14:tracePt t="496244" x="5473700" y="3063875"/>
          <p14:tracePt t="496262" x="5411788" y="3063875"/>
          <p14:tracePt t="496278" x="5384800" y="3071813"/>
          <p14:tracePt t="496294" x="5375275" y="3071813"/>
          <p14:tracePt t="496311" x="5367338" y="3071813"/>
          <p14:tracePt t="496327" x="5349875" y="3071813"/>
          <p14:tracePt t="496469" x="5357813" y="3071813"/>
          <p14:tracePt t="496478" x="5375275" y="3071813"/>
          <p14:tracePt t="496494" x="5492750" y="3089275"/>
          <p14:tracePt t="496511" x="5564188" y="3108325"/>
          <p14:tracePt t="496528" x="5661025" y="3116263"/>
          <p14:tracePt t="496547" x="5670550" y="3116263"/>
          <p14:tracePt t="496692" x="5643563" y="3116263"/>
          <p14:tracePt t="496701" x="5635625" y="3116263"/>
          <p14:tracePt t="496711" x="5599113" y="3116263"/>
          <p14:tracePt t="496728" x="5581650" y="3116263"/>
          <p14:tracePt t="496744" x="5564188" y="3116263"/>
          <p14:tracePt t="496762" x="5545138" y="3116263"/>
          <p14:tracePt t="496869" x="5554663" y="3116263"/>
          <p14:tracePt t="496877" x="5564188" y="3116263"/>
          <p14:tracePt t="496894" x="5653088" y="3116263"/>
          <p14:tracePt t="496911" x="5759450" y="3116263"/>
          <p14:tracePt t="496928" x="5849938" y="3116263"/>
          <p14:tracePt t="496945" x="5911850" y="3116263"/>
          <p14:tracePt t="497014" x="5884863" y="3116263"/>
          <p14:tracePt t="497023" x="5867400" y="3116263"/>
          <p14:tracePt t="497031" x="5849938" y="3116263"/>
          <p14:tracePt t="497046" x="5830888" y="3116263"/>
          <p14:tracePt t="497062" x="5786438" y="3116263"/>
          <p14:tracePt t="497078" x="5724525" y="3116263"/>
          <p14:tracePt t="497094" x="5653088" y="3108325"/>
          <p14:tracePt t="497111" x="5572125" y="3089275"/>
          <p14:tracePt t="497128" x="5483225" y="3089275"/>
          <p14:tracePt t="497145" x="5384800" y="3098800"/>
          <p14:tracePt t="497161" x="5357813" y="3098800"/>
          <p14:tracePt t="497177" x="5349875" y="3098800"/>
          <p14:tracePt t="497194" x="5340350" y="3098800"/>
          <p14:tracePt t="497307" x="5349875" y="3098800"/>
          <p14:tracePt t="497316" x="5411788" y="3098800"/>
          <p14:tracePt t="497329" x="5581650" y="3098800"/>
          <p14:tracePt t="497345" x="5688013" y="3098800"/>
          <p14:tracePt t="497361" x="5778500" y="3098800"/>
          <p14:tracePt t="497377" x="5840413" y="3116263"/>
          <p14:tracePt t="497444" x="5822950" y="3116263"/>
          <p14:tracePt t="497453" x="5795963" y="3116263"/>
          <p14:tracePt t="497461" x="5759450" y="3116263"/>
          <p14:tracePt t="497477" x="5724525" y="3116263"/>
          <p14:tracePt t="497494" x="5697538" y="3116263"/>
          <p14:tracePt t="497511" x="5661025" y="3116263"/>
          <p14:tracePt t="497529" x="5608638" y="3116263"/>
          <p14:tracePt t="497546" x="5572125" y="3125788"/>
          <p14:tracePt t="497561" x="5554663" y="3125788"/>
          <p14:tracePt t="497578" x="5527675" y="3135313"/>
          <p14:tracePt t="497594" x="5518150" y="3135313"/>
          <p14:tracePt t="497611" x="5492750" y="3135313"/>
          <p14:tracePt t="497628" x="5465763" y="3135313"/>
          <p14:tracePt t="497644" x="5456238" y="3135313"/>
          <p14:tracePt t="497705" x="5473700" y="3135313"/>
          <p14:tracePt t="497714" x="5492750" y="3135313"/>
          <p14:tracePt t="497729" x="5527675" y="3135313"/>
          <p14:tracePt t="497745" x="5554663" y="3135313"/>
          <p14:tracePt t="497761" x="5589588" y="3135313"/>
          <p14:tracePt t="497778" x="5608638" y="3143250"/>
          <p14:tracePt t="497867" x="5599113" y="3143250"/>
          <p14:tracePt t="497882" x="5572125" y="3143250"/>
          <p14:tracePt t="497890" x="5537200" y="3143250"/>
          <p14:tracePt t="497896" x="5527675" y="3143250"/>
          <p14:tracePt t="497910" x="5500688" y="3143250"/>
          <p14:tracePt t="497927" x="5492750" y="3143250"/>
          <p14:tracePt t="497944" x="5465763" y="3143250"/>
          <p14:tracePt t="498029" x="5473700" y="3143250"/>
          <p14:tracePt t="498036" x="5500688" y="3152775"/>
          <p14:tracePt t="498045" x="5510213" y="3152775"/>
          <p14:tracePt t="498061" x="5581650" y="3160713"/>
          <p14:tracePt t="498078" x="5635625" y="3170238"/>
          <p14:tracePt t="498094" x="5653088" y="3170238"/>
          <p14:tracePt t="498112" x="5741988" y="3170238"/>
          <p14:tracePt t="498128" x="5751513" y="3152775"/>
          <p14:tracePt t="498205" x="5751513" y="3143250"/>
          <p14:tracePt t="498214" x="5724525" y="3135313"/>
          <p14:tracePt t="498228" x="5688013" y="3135313"/>
          <p14:tracePt t="498244" x="5608638" y="3125788"/>
          <p14:tracePt t="498261" x="5456238" y="3125788"/>
          <p14:tracePt t="498278" x="5330825" y="3108325"/>
          <p14:tracePt t="498294" x="5251450" y="3098800"/>
          <p14:tracePt t="498311" x="5214938" y="3098800"/>
          <p14:tracePt t="498327" x="5207000" y="3098800"/>
          <p14:tracePt t="498397" x="5207000" y="3089275"/>
          <p14:tracePt t="498435" x="5214938" y="3089275"/>
          <p14:tracePt t="498444" x="5241925" y="3089275"/>
          <p14:tracePt t="498461" x="5330825" y="3089275"/>
          <p14:tracePt t="498478" x="5411788" y="3089275"/>
          <p14:tracePt t="498494" x="5473700" y="3089275"/>
          <p14:tracePt t="498511" x="5510213" y="3089275"/>
          <p14:tracePt t="498589" x="5510213" y="3098800"/>
          <p14:tracePt t="498605" x="5492750" y="3098800"/>
          <p14:tracePt t="498614" x="5483225" y="3108325"/>
          <p14:tracePt t="498628" x="5446713" y="3108325"/>
          <p14:tracePt t="498645" x="5384800" y="3108325"/>
          <p14:tracePt t="498661" x="5322888" y="3108325"/>
          <p14:tracePt t="498678" x="5295900" y="3108325"/>
          <p14:tracePt t="498695" x="5278438" y="3108325"/>
          <p14:tracePt t="498711" x="5268913" y="3108325"/>
          <p14:tracePt t="498811" x="5295900" y="3125788"/>
          <p14:tracePt t="498820" x="5367338" y="3125788"/>
          <p14:tracePt t="498829" x="5438775" y="3125788"/>
          <p14:tracePt t="498845" x="5554663" y="3125788"/>
          <p14:tracePt t="498861" x="5653088" y="3135313"/>
          <p14:tracePt t="498878" x="5715000" y="3152775"/>
          <p14:tracePt t="498895" x="5724525" y="3152775"/>
          <p14:tracePt t="498981" x="5715000" y="3152775"/>
          <p14:tracePt t="498990" x="5688013" y="3152775"/>
          <p14:tracePt t="498999" x="5680075" y="3152775"/>
          <p14:tracePt t="499011" x="5616575" y="3152775"/>
          <p14:tracePt t="499027" x="5518150" y="3152775"/>
          <p14:tracePt t="499043" x="5394325" y="3152775"/>
          <p14:tracePt t="499060" x="5303838" y="3152775"/>
          <p14:tracePt t="499077" x="5224463" y="3152775"/>
          <p14:tracePt t="499094" x="5197475" y="3152775"/>
          <p14:tracePt t="499165" x="5207000" y="3152775"/>
          <p14:tracePt t="499174" x="5251450" y="3152775"/>
          <p14:tracePt t="499183" x="5268913" y="3152775"/>
          <p14:tracePt t="499196" x="5313363" y="3160713"/>
          <p14:tracePt t="499212" x="5375275" y="3179763"/>
          <p14:tracePt t="499228" x="5473700" y="3179763"/>
          <p14:tracePt t="499244" x="5537200" y="3179763"/>
          <p14:tracePt t="499261" x="5581650" y="3179763"/>
          <p14:tracePt t="499278" x="5589588" y="3179763"/>
          <p14:tracePt t="499386" x="5572125" y="3179763"/>
          <p14:tracePt t="499403" x="5572125" y="3187700"/>
          <p14:tracePt t="499412" x="5564188" y="3187700"/>
          <p14:tracePt t="499429" x="5554663" y="3206750"/>
          <p14:tracePt t="499444" x="5545138" y="3214688"/>
          <p14:tracePt t="499461" x="5518150" y="3214688"/>
          <p14:tracePt t="499541" x="5518150" y="3224213"/>
          <p14:tracePt t="499565" x="5500688" y="3224213"/>
          <p14:tracePt t="499740" x="5510213" y="3224213"/>
          <p14:tracePt t="499749" x="5518150" y="3224213"/>
          <p14:tracePt t="499762" x="5527675" y="3224213"/>
          <p14:tracePt t="499779" x="5537200" y="3224213"/>
          <p14:tracePt t="499811" x="5545138" y="3224213"/>
          <p14:tracePt t="499840" x="5545138" y="3214688"/>
          <p14:tracePt t="499871" x="5545138" y="3206750"/>
          <p14:tracePt t="499925" x="5554663" y="3206750"/>
          <p14:tracePt t="500017" x="5564188" y="3206750"/>
          <p14:tracePt t="500079" x="5564188" y="3197225"/>
          <p14:tracePt t="500110" x="5564188" y="3187700"/>
          <p14:tracePt t="500317" x="5564188" y="3179763"/>
          <p14:tracePt t="500347" x="5572125" y="3160713"/>
          <p14:tracePt t="500547" x="5572125" y="3170238"/>
          <p14:tracePt t="501385" x="5564188" y="3170238"/>
          <p14:tracePt t="501394" x="5545138" y="3179763"/>
          <p14:tracePt t="501412" x="5510213" y="3179763"/>
          <p14:tracePt t="501429" x="5446713" y="3214688"/>
          <p14:tracePt t="501446" x="5357813" y="3232150"/>
          <p14:tracePt t="501462" x="5197475" y="3259138"/>
          <p14:tracePt t="501479" x="4921250" y="3357563"/>
          <p14:tracePt t="501495" x="4456113" y="3438525"/>
          <p14:tracePt t="501511" x="3830638" y="3608388"/>
          <p14:tracePt t="501528" x="3000375" y="3733800"/>
          <p14:tracePt t="501546" x="2143125" y="3938588"/>
          <p14:tracePt t="501562" x="1687513" y="4037013"/>
          <p14:tracePt t="501578" x="1393825" y="4090988"/>
          <p14:tracePt t="501595" x="1160463" y="4179888"/>
          <p14:tracePt t="501612" x="1062038" y="4197350"/>
          <p14:tracePt t="501628" x="1027113" y="4197350"/>
          <p14:tracePt t="501684" x="1027113" y="4206875"/>
          <p14:tracePt t="501700" x="1017588" y="4206875"/>
          <p14:tracePt t="501709" x="1017588" y="4214813"/>
          <p14:tracePt t="501717" x="1017588" y="4224338"/>
          <p14:tracePt t="501729" x="1000125" y="4224338"/>
          <p14:tracePt t="501746" x="973138" y="4233863"/>
          <p14:tracePt t="501762" x="955675" y="4233863"/>
          <p14:tracePt t="501778" x="919163" y="4233863"/>
          <p14:tracePt t="501795" x="874713" y="4233863"/>
          <p14:tracePt t="501811" x="857250" y="4233863"/>
          <p14:tracePt t="501828" x="847725" y="4233863"/>
          <p14:tracePt t="501847" x="839788" y="4233863"/>
          <p14:tracePt t="501863" x="830263" y="4233863"/>
          <p14:tracePt t="501878" x="812800" y="4233863"/>
          <p14:tracePt t="501895" x="803275" y="4233863"/>
          <p14:tracePt t="501912" x="776288" y="4251325"/>
          <p14:tracePt t="501930" x="768350" y="4268788"/>
          <p14:tracePt t="501946" x="741363" y="4268788"/>
          <p14:tracePt t="501962" x="731838" y="4268788"/>
          <p14:tracePt t="501978" x="714375" y="4268788"/>
          <p14:tracePt t="501995" x="704850" y="4268788"/>
          <p14:tracePt t="502012" x="696913" y="4268788"/>
          <p14:tracePt t="502028" x="687388" y="4268788"/>
          <p14:tracePt t="502046" x="669925" y="4268788"/>
          <p14:tracePt t="502084" x="669925" y="4259263"/>
          <p14:tracePt t="502099" x="660400" y="4259263"/>
          <p14:tracePt t="502108" x="660400" y="4241800"/>
          <p14:tracePt t="502117" x="660400" y="4233863"/>
          <p14:tracePt t="502128" x="660400" y="4224338"/>
          <p14:tracePt t="502146" x="652463" y="4206875"/>
          <p14:tracePt t="502162" x="652463" y="4197350"/>
          <p14:tracePt t="502178" x="642938" y="4170363"/>
          <p14:tracePt t="502195" x="642938" y="4162425"/>
          <p14:tracePt t="502212" x="633413" y="4143375"/>
          <p14:tracePt t="502229" x="608013" y="4125913"/>
          <p14:tracePt t="502245" x="588963" y="4098925"/>
          <p14:tracePt t="502262" x="571500" y="4090988"/>
          <p14:tracePt t="502278" x="554038" y="4081463"/>
          <p14:tracePt t="502295" x="536575" y="4064000"/>
          <p14:tracePt t="502312" x="517525" y="4064000"/>
          <p14:tracePt t="502329" x="500063" y="4064000"/>
          <p14:tracePt t="502345" x="473075" y="4064000"/>
          <p14:tracePt t="502362" x="465138" y="4064000"/>
          <p14:tracePt t="502378" x="446088" y="4064000"/>
          <p14:tracePt t="502395" x="419100" y="4064000"/>
          <p14:tracePt t="502411" x="411163" y="4064000"/>
          <p14:tracePt t="502429" x="401638" y="4064000"/>
          <p14:tracePt t="502476" x="393700" y="4064000"/>
          <p14:tracePt t="502498" x="384175" y="4064000"/>
          <p14:tracePt t="502522" x="384175" y="4071938"/>
          <p14:tracePt t="502590" x="384175" y="4081463"/>
          <p14:tracePt t="502652" x="374650" y="4081463"/>
          <p14:tracePt t="502668" x="366713" y="4081463"/>
          <p14:tracePt t="502690" x="347663" y="4081463"/>
          <p14:tracePt t="502714" x="339725" y="4081463"/>
          <p14:tracePt t="502798" x="339725" y="4090988"/>
          <p14:tracePt t="502828" x="330200" y="4090988"/>
          <p14:tracePt t="502851" x="322263" y="4090988"/>
          <p14:tracePt t="502861" x="322263" y="4098925"/>
          <p14:tracePt t="502881" x="312738" y="4108450"/>
          <p14:tracePt t="502894" x="312738" y="4125913"/>
          <p14:tracePt t="502911" x="312738" y="4135438"/>
          <p14:tracePt t="502928" x="303213" y="4152900"/>
          <p14:tracePt t="502945" x="295275" y="4152900"/>
          <p14:tracePt t="502962" x="295275" y="4162425"/>
          <p14:tracePt t="502978" x="285750" y="4170363"/>
          <p14:tracePt t="502995" x="285750" y="4187825"/>
          <p14:tracePt t="503011" x="268288" y="4206875"/>
          <p14:tracePt t="503082" x="258763" y="4214813"/>
          <p14:tracePt t="503091" x="258763" y="4224338"/>
          <p14:tracePt t="503099" x="258763" y="4233863"/>
          <p14:tracePt t="503112" x="258763" y="4241800"/>
          <p14:tracePt t="503129" x="258763" y="4259263"/>
          <p14:tracePt t="503145" x="258763" y="4295775"/>
          <p14:tracePt t="503162" x="258763" y="4305300"/>
          <p14:tracePt t="503178" x="258763" y="4349750"/>
          <p14:tracePt t="503196" x="258763" y="4357688"/>
          <p14:tracePt t="503213" x="258763" y="4394200"/>
          <p14:tracePt t="503229" x="258763" y="4402138"/>
          <p14:tracePt t="503244" x="258763" y="4411663"/>
          <p14:tracePt t="503328" x="258763" y="4421188"/>
          <p14:tracePt t="503412" x="258763" y="4429125"/>
          <p14:tracePt t="503474" x="258763" y="4438650"/>
          <p14:tracePt t="503504" x="276225" y="4438650"/>
          <p14:tracePt t="508967" x="295275" y="4438650"/>
          <p14:tracePt t="508976" x="303213" y="4438650"/>
          <p14:tracePt t="508985" x="339725" y="4438650"/>
          <p14:tracePt t="508997" x="374650" y="4438650"/>
          <p14:tracePt t="509012" x="393700" y="4438650"/>
          <p14:tracePt t="509037" x="401638" y="4438650"/>
          <p14:tracePt t="509046" x="411163" y="4438650"/>
          <p14:tracePt t="509067" x="419100" y="4438650"/>
          <p14:tracePt t="509089" x="438150" y="4438650"/>
          <p14:tracePt t="509098" x="446088" y="4438650"/>
          <p14:tracePt t="509114" x="465138" y="4438650"/>
          <p14:tracePt t="509129" x="473075" y="4438650"/>
          <p14:tracePt t="509146" x="490538" y="4438650"/>
          <p14:tracePt t="509162" x="490538" y="4448175"/>
          <p14:tracePt t="509179" x="509588" y="4448175"/>
          <p14:tracePt t="509197" x="536575" y="4448175"/>
          <p14:tracePt t="509213" x="571500" y="4465638"/>
          <p14:tracePt t="509229" x="615950" y="4483100"/>
          <p14:tracePt t="509244" x="669925" y="4510088"/>
          <p14:tracePt t="509261" x="723900" y="4519613"/>
          <p14:tracePt t="509278" x="741363" y="4519613"/>
          <p14:tracePt t="509294" x="750888" y="4510088"/>
          <p14:tracePt t="509635" x="758825" y="4510088"/>
          <p14:tracePt t="509651" x="776288" y="4510088"/>
          <p14:tracePt t="509665" x="785813" y="4510088"/>
          <p14:tracePt t="509679" x="795338" y="4510088"/>
          <p14:tracePt t="509696" x="812800" y="4510088"/>
          <p14:tracePt t="509797" x="822325" y="4510088"/>
          <p14:tracePt t="509827" x="822325" y="4500563"/>
          <p14:tracePt t="509843" x="822325" y="4492625"/>
          <p14:tracePt t="509903" x="822325" y="4483100"/>
          <p14:tracePt t="509912" x="830263" y="4473575"/>
          <p14:tracePt t="509929" x="839788" y="4411663"/>
          <p14:tracePt t="509946" x="839788" y="4349750"/>
          <p14:tracePt t="509962" x="839788" y="4305300"/>
          <p14:tracePt t="509979" x="839788" y="4251325"/>
          <p14:tracePt t="509996" x="839788" y="4187825"/>
          <p14:tracePt t="510013" x="839788" y="4125913"/>
          <p14:tracePt t="510029" x="857250" y="4081463"/>
          <p14:tracePt t="510045" x="866775" y="4044950"/>
          <p14:tracePt t="510063" x="866775" y="4000500"/>
          <p14:tracePt t="510079" x="874713" y="3965575"/>
          <p14:tracePt t="510096" x="884238" y="3948113"/>
          <p14:tracePt t="510113" x="884238" y="3902075"/>
          <p14:tracePt t="510129" x="884238" y="3867150"/>
          <p14:tracePt t="510146" x="884238" y="3822700"/>
          <p14:tracePt t="510162" x="884238" y="3795713"/>
          <p14:tracePt t="510179" x="884238" y="3751263"/>
          <p14:tracePt t="510196" x="884238" y="3706813"/>
          <p14:tracePt t="510213" x="884238" y="3608388"/>
          <p14:tracePt t="510229" x="884238" y="3536950"/>
          <p14:tracePt t="510246" x="884238" y="3473450"/>
          <p14:tracePt t="510262" x="884238" y="3394075"/>
          <p14:tracePt t="510280" x="884238" y="3313113"/>
          <p14:tracePt t="510295" x="884238" y="3303588"/>
          <p14:tracePt t="510312" x="884238" y="3286125"/>
          <p14:tracePt t="510328" x="884238" y="3278188"/>
          <p14:tracePt t="510345" x="884238" y="3268663"/>
          <p14:tracePt t="510403" x="884238" y="3259138"/>
          <p14:tracePt t="510426" x="884238" y="3251200"/>
          <p14:tracePt t="510603" x="874713" y="3251200"/>
          <p14:tracePt t="510625" x="874713" y="3241675"/>
          <p14:tracePt t="510649" x="866775" y="3241675"/>
          <p14:tracePt t="510687" x="866775" y="3232150"/>
          <p14:tracePt t="510716" x="847725" y="3232150"/>
          <p14:tracePt t="510816" x="839788" y="3232150"/>
          <p14:tracePt t="510841" x="839788" y="3241675"/>
          <p14:tracePt t="510848" x="839788" y="3259138"/>
          <p14:tracePt t="510863" x="830263" y="3295650"/>
          <p14:tracePt t="510879" x="830263" y="3330575"/>
          <p14:tracePt t="510895" x="830263" y="3349625"/>
          <p14:tracePt t="511125" x="830263" y="3340100"/>
          <p14:tracePt t="511134" x="830263" y="3330575"/>
          <p14:tracePt t="511147" x="830263" y="3313113"/>
          <p14:tracePt t="511164" x="830263" y="3286125"/>
          <p14:tracePt t="511179" x="822325" y="3286125"/>
          <p14:tracePt t="511196" x="822325" y="3268663"/>
          <p14:tracePt t="511212" x="822325" y="3251200"/>
          <p14:tracePt t="511409" x="822325" y="3268663"/>
          <p14:tracePt t="511419" x="822325" y="3286125"/>
          <p14:tracePt t="511431" x="822325" y="3340100"/>
          <p14:tracePt t="511447" x="822325" y="3384550"/>
          <p14:tracePt t="511463" x="822325" y="3411538"/>
          <p14:tracePt t="511479" x="822325" y="3446463"/>
          <p14:tracePt t="511496" x="822325" y="3465513"/>
          <p14:tracePt t="511512" x="822325" y="3527425"/>
          <p14:tracePt t="511529" x="822325" y="3554413"/>
          <p14:tracePt t="511547" x="812800" y="3616325"/>
          <p14:tracePt t="511564" x="812800" y="3679825"/>
          <p14:tracePt t="511580" x="812800" y="3724275"/>
          <p14:tracePt t="511596" x="822325" y="3751263"/>
          <p14:tracePt t="511613" x="822325" y="3786188"/>
          <p14:tracePt t="511629" x="822325" y="3830638"/>
          <p14:tracePt t="511647" x="822325" y="3876675"/>
          <p14:tracePt t="511663" x="822325" y="3894138"/>
          <p14:tracePt t="511679" x="822325" y="3911600"/>
          <p14:tracePt t="511701" x="822325" y="3921125"/>
          <p14:tracePt t="511747" x="822325" y="3929063"/>
          <p14:tracePt t="511769" x="822325" y="3948113"/>
          <p14:tracePt t="511839" x="830263" y="3938588"/>
          <p14:tracePt t="511849" x="847725" y="3911600"/>
          <p14:tracePt t="511864" x="866775" y="3840163"/>
          <p14:tracePt t="511879" x="893763" y="3751263"/>
          <p14:tracePt t="511895" x="911225" y="3714750"/>
          <p14:tracePt t="511911" x="919163" y="3652838"/>
          <p14:tracePt t="511928" x="938213" y="3581400"/>
          <p14:tracePt t="511944" x="946150" y="3482975"/>
          <p14:tracePt t="511961" x="1009650" y="3278188"/>
          <p14:tracePt t="511979" x="1017588" y="3197225"/>
          <p14:tracePt t="511996" x="1044575" y="3135313"/>
          <p14:tracePt t="512013" x="1044575" y="3098800"/>
          <p14:tracePt t="512029" x="1062038" y="3098800"/>
          <p14:tracePt t="512123" x="1062038" y="3116263"/>
          <p14:tracePt t="512133" x="1071563" y="3170238"/>
          <p14:tracePt t="512147" x="1071563" y="3232150"/>
          <p14:tracePt t="512163" x="1071563" y="3340100"/>
          <p14:tracePt t="512179" x="1071563" y="3465513"/>
          <p14:tracePt t="512196" x="1071563" y="3635375"/>
          <p14:tracePt t="512213" x="1071563" y="3786188"/>
          <p14:tracePt t="512229" x="1071563" y="3938588"/>
          <p14:tracePt t="512247" x="1054100" y="4071938"/>
          <p14:tracePt t="512263" x="1054100" y="4143375"/>
          <p14:tracePt t="512279" x="1044575" y="4179888"/>
          <p14:tracePt t="512295" x="1044575" y="4233863"/>
          <p14:tracePt t="512312" x="1044575" y="4268788"/>
          <p14:tracePt t="512328" x="1044575" y="4313238"/>
          <p14:tracePt t="512346" x="1044575" y="4367213"/>
          <p14:tracePt t="512363" x="1044575" y="4376738"/>
          <p14:tracePt t="512378" x="1044575" y="4384675"/>
          <p14:tracePt t="512461" x="1044575" y="4357688"/>
          <p14:tracePt t="512469" x="1044575" y="4330700"/>
          <p14:tracePt t="512478" x="1044575" y="4295775"/>
          <p14:tracePt t="512495" x="1071563" y="4197350"/>
          <p14:tracePt t="512512" x="1089025" y="4090988"/>
          <p14:tracePt t="512528" x="1098550" y="4000500"/>
          <p14:tracePt t="512546" x="1116013" y="3849688"/>
          <p14:tracePt t="512562" x="1152525" y="3751263"/>
          <p14:tracePt t="512578" x="1196975" y="3652838"/>
          <p14:tracePt t="512595" x="1214438" y="3563938"/>
          <p14:tracePt t="512612" x="1214438" y="3517900"/>
          <p14:tracePt t="512630" x="1223963" y="3473450"/>
          <p14:tracePt t="512646" x="1223963" y="3455988"/>
          <p14:tracePt t="512662" x="1223963" y="3429000"/>
          <p14:tracePt t="512678" x="1231900" y="3429000"/>
          <p14:tracePt t="512767" x="1231900" y="3421063"/>
          <p14:tracePt t="512883" x="1231900" y="3473450"/>
          <p14:tracePt t="512891" x="1231900" y="3544888"/>
          <p14:tracePt t="512898" x="1223963" y="3616325"/>
          <p14:tracePt t="512911" x="1214438" y="3697288"/>
          <p14:tracePt t="512929" x="1196975" y="3830638"/>
          <p14:tracePt t="512945" x="1196975" y="3921125"/>
          <p14:tracePt t="512961" x="1187450" y="4000500"/>
          <p14:tracePt t="512978" x="1187450" y="4064000"/>
          <p14:tracePt t="512996" x="1187450" y="4108450"/>
          <p14:tracePt t="513014" x="1187450" y="4162425"/>
          <p14:tracePt t="513030" x="1187450" y="4179888"/>
          <p14:tracePt t="513129" x="1187450" y="4162425"/>
          <p14:tracePt t="513138" x="1187450" y="4135438"/>
          <p14:tracePt t="513147" x="1187450" y="4081463"/>
          <p14:tracePt t="513163" x="1196975" y="4019550"/>
          <p14:tracePt t="513179" x="1214438" y="3929063"/>
          <p14:tracePt t="513196" x="1223963" y="3813175"/>
          <p14:tracePt t="513214" x="1223963" y="3687763"/>
          <p14:tracePt t="513230" x="1223963" y="3652838"/>
          <p14:tracePt t="513246" x="1223963" y="3608388"/>
          <p14:tracePt t="513263" x="1223963" y="3571875"/>
          <p14:tracePt t="513280" x="1223963" y="3544888"/>
          <p14:tracePt t="513297" x="1223963" y="3527425"/>
          <p14:tracePt t="513321" x="1231900" y="3509963"/>
          <p14:tracePt t="513331" x="1231900" y="3500438"/>
          <p14:tracePt t="513346" x="1241425" y="3482975"/>
          <p14:tracePt t="513363" x="1258888" y="3473450"/>
          <p14:tracePt t="513380" x="1268413" y="3473450"/>
          <p14:tracePt t="513398" x="1295400" y="3465513"/>
          <p14:tracePt t="513414" x="1322388" y="3446463"/>
          <p14:tracePt t="513431" x="1366838" y="3455988"/>
          <p14:tracePt t="513446" x="1384300" y="3455988"/>
          <p14:tracePt t="513468" x="1401763" y="3455988"/>
          <p14:tracePt t="513484" x="1411288" y="3455988"/>
          <p14:tracePt t="513496" x="1419225" y="3455988"/>
          <p14:tracePt t="513544" x="1428750" y="3455988"/>
          <p14:tracePt t="513560" x="1438275" y="3455988"/>
          <p14:tracePt t="513568" x="1446213" y="3455988"/>
          <p14:tracePt t="513582" x="1455738" y="3465513"/>
          <p14:tracePt t="513597" x="1455738" y="3473450"/>
          <p14:tracePt t="513621" x="1455738" y="3482975"/>
          <p14:tracePt t="513628" x="1455738" y="3517900"/>
          <p14:tracePt t="513645" x="1473200" y="3563938"/>
          <p14:tracePt t="513662" x="1473200" y="3625850"/>
          <p14:tracePt t="513678" x="1473200" y="3706813"/>
          <p14:tracePt t="513695" x="1473200" y="3751263"/>
          <p14:tracePt t="513712" x="1473200" y="3786188"/>
          <p14:tracePt t="513728" x="1473200" y="3822700"/>
          <p14:tracePt t="513745" x="1465263" y="3876675"/>
          <p14:tracePt t="513762" x="1465263" y="3902075"/>
          <p14:tracePt t="513778" x="1455738" y="3948113"/>
          <p14:tracePt t="513795" x="1455738" y="3983038"/>
          <p14:tracePt t="513812" x="1455738" y="4010025"/>
          <p14:tracePt t="513828" x="1455738" y="4019550"/>
          <p14:tracePt t="513845" x="1455738" y="4027488"/>
          <p14:tracePt t="513862" x="1455738" y="4037013"/>
          <p14:tracePt t="513974" x="1473200" y="4000500"/>
          <p14:tracePt t="513983" x="1473200" y="3983038"/>
          <p14:tracePt t="513998" x="1473200" y="3902075"/>
          <p14:tracePt t="514013" x="1482725" y="3795713"/>
          <p14:tracePt t="514030" x="1482725" y="3679825"/>
          <p14:tracePt t="514046" x="1482725" y="3608388"/>
          <p14:tracePt t="514063" x="1482725" y="3527425"/>
          <p14:tracePt t="514079" x="1465263" y="3446463"/>
          <p14:tracePt t="514098" x="1465263" y="3394075"/>
          <p14:tracePt t="514114" x="1465263" y="3375025"/>
          <p14:tracePt t="514130" x="1465263" y="3357563"/>
          <p14:tracePt t="514146" x="1465263" y="3349625"/>
          <p14:tracePt t="514175" x="1465263" y="3340100"/>
          <p14:tracePt t="514198" x="1465263" y="3330575"/>
          <p14:tracePt t="514320" x="1473200" y="3330575"/>
          <p14:tracePt t="514329" x="1490663" y="3330575"/>
          <p14:tracePt t="514346" x="1517650" y="3330575"/>
          <p14:tracePt t="514364" x="1536700" y="3330575"/>
          <p14:tracePt t="514379" x="1562100" y="3330575"/>
          <p14:tracePt t="514450" x="1571625" y="3330575"/>
          <p14:tracePt t="514466" x="1571625" y="3340100"/>
          <p14:tracePt t="514475" x="1581150" y="3340100"/>
          <p14:tracePt t="514484" x="1589088" y="3349625"/>
          <p14:tracePt t="514497" x="1589088" y="3367088"/>
          <p14:tracePt t="514514" x="1589088" y="3375025"/>
          <p14:tracePt t="514530" x="1598613" y="3394075"/>
          <p14:tracePt t="514546" x="1598613" y="3402013"/>
          <p14:tracePt t="514563" x="1598613" y="3421063"/>
          <p14:tracePt t="514580" x="1598613" y="3446463"/>
          <p14:tracePt t="514597" x="1608138" y="3482975"/>
          <p14:tracePt t="514614" x="1608138" y="3500438"/>
          <p14:tracePt t="514630" x="1625600" y="3527425"/>
          <p14:tracePt t="514646" x="1625600" y="3544888"/>
          <p14:tracePt t="514663" x="1625600" y="3571875"/>
          <p14:tracePt t="514680" x="1633538" y="3598863"/>
          <p14:tracePt t="514697" x="1633538" y="3625850"/>
          <p14:tracePt t="514713" x="1633538" y="3643313"/>
          <p14:tracePt t="514730" x="1633538" y="3662363"/>
          <p14:tracePt t="514747" x="1633538" y="3687763"/>
          <p14:tracePt t="514765" x="1633538" y="3714750"/>
          <p14:tracePt t="514781" x="1643063" y="3751263"/>
          <p14:tracePt t="514798" x="1643063" y="3795713"/>
          <p14:tracePt t="514815" x="1643063" y="3822700"/>
          <p14:tracePt t="514830" x="1660525" y="3857625"/>
          <p14:tracePt t="514846" x="1660525" y="3876675"/>
          <p14:tracePt t="514862" x="1679575" y="3902075"/>
          <p14:tracePt t="514880" x="1679575" y="3929063"/>
          <p14:tracePt t="514896" x="1679575" y="3948113"/>
          <p14:tracePt t="514913" x="1679575" y="3973513"/>
          <p14:tracePt t="514929" x="1679575" y="4000500"/>
          <p14:tracePt t="514946" x="1679575" y="4010025"/>
          <p14:tracePt t="514963" x="1679575" y="4037013"/>
          <p14:tracePt t="514980" x="1679575" y="4044950"/>
          <p14:tracePt t="515009" x="1679575" y="4054475"/>
          <p14:tracePt t="515226" x="1679575" y="4037013"/>
          <p14:tracePt t="515235" x="1687513" y="4019550"/>
          <p14:tracePt t="515247" x="1687513" y="4010025"/>
          <p14:tracePt t="515265" x="1687513" y="3948113"/>
          <p14:tracePt t="515280" x="1687513" y="3921125"/>
          <p14:tracePt t="515297" x="1687513" y="3911600"/>
          <p14:tracePt t="515313" x="1687513" y="3902075"/>
          <p14:tracePt t="515330" x="1687513" y="3894138"/>
          <p14:tracePt t="515348" x="1679575" y="3867150"/>
          <p14:tracePt t="515364" x="1670050" y="3840163"/>
          <p14:tracePt t="515380" x="1652588" y="3778250"/>
          <p14:tracePt t="515397" x="1643063" y="3751263"/>
          <p14:tracePt t="515413" x="1633538" y="3706813"/>
          <p14:tracePt t="515430" x="1608138" y="3679825"/>
          <p14:tracePt t="515447" x="1581150" y="3635375"/>
          <p14:tracePt t="515464" x="1554163" y="3616325"/>
          <p14:tracePt t="515480" x="1536700" y="3581400"/>
          <p14:tracePt t="515496" x="1500188" y="3536950"/>
          <p14:tracePt t="515513" x="1482725" y="3536950"/>
          <p14:tracePt t="515530" x="1446213" y="3509963"/>
          <p14:tracePt t="515547" x="1419225" y="3482975"/>
          <p14:tracePt t="515564" x="1393825" y="3473450"/>
          <p14:tracePt t="515594" x="1384300" y="3473450"/>
          <p14:tracePt t="515603" x="1384300" y="3455988"/>
          <p14:tracePt t="515613" x="1374775" y="3455988"/>
          <p14:tracePt t="515630" x="1357313" y="3446463"/>
          <p14:tracePt t="515646" x="1347788" y="3438525"/>
          <p14:tracePt t="515664" x="1330325" y="3438525"/>
          <p14:tracePt t="515680" x="1330325" y="3429000"/>
          <p14:tracePt t="515724" x="1312863" y="3429000"/>
          <p14:tracePt t="515740" x="1303338" y="3429000"/>
          <p14:tracePt t="515756" x="1295400" y="3429000"/>
          <p14:tracePt t="515772" x="1295400" y="3421063"/>
          <p14:tracePt t="515781" x="1285875" y="3421063"/>
          <p14:tracePt t="515802" x="1276350" y="3421063"/>
          <p14:tracePt t="515813" x="1268413" y="3421063"/>
          <p14:tracePt t="515830" x="1258888" y="3421063"/>
          <p14:tracePt t="515847" x="1223963" y="3421063"/>
          <p14:tracePt t="515865" x="1204913" y="3421063"/>
          <p14:tracePt t="515880" x="1196975" y="3421063"/>
          <p14:tracePt t="515897" x="1169988" y="3421063"/>
          <p14:tracePt t="515913" x="1160463" y="3421063"/>
          <p14:tracePt t="515930" x="1152525" y="3421063"/>
          <p14:tracePt t="515948" x="1133475" y="3421063"/>
          <p14:tracePt t="515972" x="1125538" y="3421063"/>
          <p14:tracePt t="516118" x="1108075" y="3421063"/>
          <p14:tracePt t="516303" x="1098550" y="3421063"/>
          <p14:tracePt t="516311" x="1089025" y="3421063"/>
          <p14:tracePt t="516330" x="1071563" y="3421063"/>
          <p14:tracePt t="516347" x="1036638" y="3421063"/>
          <p14:tracePt t="516364" x="1017588" y="3421063"/>
          <p14:tracePt t="516380" x="1017588" y="3411538"/>
          <p14:tracePt t="516432" x="1009650" y="3411538"/>
          <p14:tracePt t="516508" x="1000125" y="3411538"/>
          <p14:tracePt t="516554" x="1000125" y="3402013"/>
          <p14:tracePt t="516563" x="990600" y="3402013"/>
          <p14:tracePt t="516580" x="982663" y="3394075"/>
          <p14:tracePt t="516596" x="965200" y="3357563"/>
          <p14:tracePt t="516614" x="955675" y="3340100"/>
          <p14:tracePt t="516630" x="946150" y="3303588"/>
          <p14:tracePt t="516647" x="938213" y="3251200"/>
          <p14:tracePt t="516663" x="938213" y="3232150"/>
          <p14:tracePt t="516680" x="938213" y="3224213"/>
          <p14:tracePt t="516696" x="938213" y="3206750"/>
          <p14:tracePt t="516724" x="938213" y="3197225"/>
          <p14:tracePt t="516740" x="938213" y="3187700"/>
          <p14:tracePt t="516762" x="938213" y="3179763"/>
          <p14:tracePt t="516792" x="928688" y="3170238"/>
          <p14:tracePt t="516808" x="911225" y="3170238"/>
          <p14:tracePt t="516817" x="911225" y="3160713"/>
          <p14:tracePt t="516833" x="901700" y="3160713"/>
          <p14:tracePt t="516847" x="884238" y="3160713"/>
          <p14:tracePt t="516863" x="866775" y="3160713"/>
          <p14:tracePt t="516879" x="847725" y="3160713"/>
          <p14:tracePt t="516896" x="812800" y="3160713"/>
          <p14:tracePt t="516912" x="776288" y="3160713"/>
          <p14:tracePt t="516930" x="731838" y="3170238"/>
          <p14:tracePt t="516947" x="723900" y="3179763"/>
          <p14:tracePt t="516963" x="704850" y="3187700"/>
          <p14:tracePt t="516984" x="704850" y="3206750"/>
          <p14:tracePt t="517008" x="704850" y="3224213"/>
          <p14:tracePt t="517017" x="704850" y="3232150"/>
          <p14:tracePt t="517031" x="704850" y="3241675"/>
          <p14:tracePt t="517054" x="723900" y="3241675"/>
          <p14:tracePt t="517064" x="731838" y="3251200"/>
          <p14:tracePt t="517080" x="741363" y="3251200"/>
          <p14:tracePt t="517097" x="758825" y="3251200"/>
          <p14:tracePt t="517114" x="768350" y="3251200"/>
          <p14:tracePt t="517130" x="785813" y="3251200"/>
          <p14:tracePt t="517176" x="795338" y="3251200"/>
          <p14:tracePt t="517214" x="795338" y="3241675"/>
          <p14:tracePt t="517230" x="795338" y="3232150"/>
          <p14:tracePt t="517506" x="795338" y="3259138"/>
          <p14:tracePt t="517515" x="795338" y="3268663"/>
          <p14:tracePt t="517530" x="795338" y="3278188"/>
          <p14:tracePt t="517546" x="795338" y="3286125"/>
          <p14:tracePt t="517562" x="795338" y="3303588"/>
          <p14:tracePt t="517579" x="795338" y="3322638"/>
          <p14:tracePt t="517600" x="795338" y="3330575"/>
          <p14:tracePt t="517612" x="795338" y="3340100"/>
          <p14:tracePt t="517630" x="795338" y="3384550"/>
          <p14:tracePt t="517646" x="795338" y="3402013"/>
          <p14:tracePt t="517662" x="803275" y="3421063"/>
          <p14:tracePt t="517679" x="803275" y="3429000"/>
          <p14:tracePt t="517696" x="803275" y="3438525"/>
          <p14:tracePt t="517712" x="803275" y="3455988"/>
          <p14:tracePt t="517730" x="803275" y="3473450"/>
          <p14:tracePt t="517746" x="803275" y="3482975"/>
          <p14:tracePt t="517763" x="803275" y="3500438"/>
          <p14:tracePt t="517780" x="803275" y="3527425"/>
          <p14:tracePt t="517797" x="812800" y="3563938"/>
          <p14:tracePt t="517813" x="812800" y="3571875"/>
          <p14:tracePt t="517831" x="812800" y="3589338"/>
          <p14:tracePt t="517847" x="812800" y="3598863"/>
          <p14:tracePt t="517864" x="812800" y="3608388"/>
          <p14:tracePt t="517880" x="812800" y="3635375"/>
          <p14:tracePt t="517896" x="822325" y="3643313"/>
          <p14:tracePt t="517912" x="822325" y="3687763"/>
          <p14:tracePt t="517930" x="822325" y="3724275"/>
          <p14:tracePt t="517946" x="822325" y="3751263"/>
          <p14:tracePt t="517962" x="839788" y="3768725"/>
          <p14:tracePt t="517984" x="839788" y="3778250"/>
          <p14:tracePt t="517996" x="839788" y="3786188"/>
          <p14:tracePt t="518012" x="839788" y="3813175"/>
          <p14:tracePt t="518030" x="839788" y="3840163"/>
          <p14:tracePt t="518047" x="839788" y="3857625"/>
          <p14:tracePt t="518063" x="839788" y="3884613"/>
          <p14:tracePt t="518080" x="830263" y="3902075"/>
          <p14:tracePt t="518097" x="830263" y="3929063"/>
          <p14:tracePt t="518114" x="830263" y="3948113"/>
          <p14:tracePt t="518131" x="830263" y="3956050"/>
          <p14:tracePt t="518147" x="830263" y="3965575"/>
          <p14:tracePt t="518163" x="830263" y="4010025"/>
          <p14:tracePt t="518180" x="830263" y="4037013"/>
          <p14:tracePt t="518196" x="830263" y="4064000"/>
          <p14:tracePt t="518214" x="822325" y="4108450"/>
          <p14:tracePt t="518230" x="822325" y="4116388"/>
          <p14:tracePt t="518247" x="822325" y="4135438"/>
          <p14:tracePt t="518264" x="812800" y="4152900"/>
          <p14:tracePt t="518280" x="812800" y="4170363"/>
          <p14:tracePt t="518299" x="812800" y="4187825"/>
          <p14:tracePt t="518313" x="812800" y="4214813"/>
          <p14:tracePt t="518329" x="812800" y="4233863"/>
          <p14:tracePt t="518346" x="803275" y="4259263"/>
          <p14:tracePt t="518363" x="803275" y="4268788"/>
          <p14:tracePt t="518379" x="803275" y="4278313"/>
          <p14:tracePt t="518396" x="803275" y="4286250"/>
          <p14:tracePt t="518412" x="803275" y="4295775"/>
          <p14:tracePt t="518429" x="803275" y="4322763"/>
          <p14:tracePt t="518446" x="785813" y="4340225"/>
          <p14:tracePt t="518466" x="785813" y="4349750"/>
          <p14:tracePt t="518499" x="785813" y="4357688"/>
          <p14:tracePt t="518507" x="785813" y="4367213"/>
          <p14:tracePt t="518515" x="785813" y="4376738"/>
          <p14:tracePt t="518530" x="785813" y="4402138"/>
          <p14:tracePt t="518547" x="785813" y="4421188"/>
          <p14:tracePt t="518564" x="795338" y="4448175"/>
          <p14:tracePt t="518580" x="795338" y="4465638"/>
          <p14:tracePt t="518597" x="795338" y="4473575"/>
          <p14:tracePt t="518614" x="803275" y="4492625"/>
          <p14:tracePt t="518630" x="803275" y="4519613"/>
          <p14:tracePt t="518647" x="803275" y="4537075"/>
          <p14:tracePt t="518663" x="803275" y="4572000"/>
          <p14:tracePt t="518680" x="803275" y="4598988"/>
          <p14:tracePt t="518697" x="803275" y="4652963"/>
          <p14:tracePt t="518714" x="803275" y="4697413"/>
          <p14:tracePt t="518730" x="803275" y="4733925"/>
          <p14:tracePt t="518747" x="812800" y="4751388"/>
          <p14:tracePt t="518763" x="812800" y="4786313"/>
          <p14:tracePt t="518780" x="812800" y="4805363"/>
          <p14:tracePt t="518797" x="812800" y="4840288"/>
          <p14:tracePt t="518814" x="812800" y="4867275"/>
          <p14:tracePt t="518830" x="812800" y="4911725"/>
          <p14:tracePt t="518847" x="812800" y="4956175"/>
          <p14:tracePt t="518864" x="812800" y="4983163"/>
          <p14:tracePt t="518879" x="803275" y="5037138"/>
          <p14:tracePt t="518896" x="803275" y="5108575"/>
          <p14:tracePt t="518914" x="803275" y="5153025"/>
          <p14:tracePt t="518931" x="803275" y="5187950"/>
          <p14:tracePt t="518947" x="803275" y="5207000"/>
          <p14:tracePt t="518964" x="803275" y="5241925"/>
          <p14:tracePt t="518980" x="803275" y="5268913"/>
          <p14:tracePt t="518998" x="785813" y="5322888"/>
          <p14:tracePt t="519014" x="785813" y="5376863"/>
          <p14:tracePt t="519030" x="785813" y="5402263"/>
          <p14:tracePt t="519047" x="785813" y="5438775"/>
          <p14:tracePt t="519064" x="785813" y="5456238"/>
          <p14:tracePt t="519082" x="785813" y="5492750"/>
          <p14:tracePt t="519097" x="785813" y="5500688"/>
          <p14:tracePt t="519114" x="785813" y="5519738"/>
          <p14:tracePt t="519130" x="785813" y="5527675"/>
          <p14:tracePt t="519151" x="785813" y="5537200"/>
          <p14:tracePt t="519251" x="785813" y="5527675"/>
          <p14:tracePt t="519260" x="785813" y="5492750"/>
          <p14:tracePt t="519268" x="785813" y="5448300"/>
          <p14:tracePt t="519281" x="785813" y="5322888"/>
          <p14:tracePt t="519298" x="785813" y="5214938"/>
          <p14:tracePt t="519314" x="803275" y="5153025"/>
          <p14:tracePt t="519331" x="803275" y="5064125"/>
          <p14:tracePt t="519348" x="812800" y="5000625"/>
          <p14:tracePt t="519364" x="812800" y="4921250"/>
          <p14:tracePt t="519380" x="812800" y="4857750"/>
          <p14:tracePt t="519396" x="830263" y="4778375"/>
          <p14:tracePt t="519412" x="830263" y="4724400"/>
          <p14:tracePt t="519429" x="830263" y="4670425"/>
          <p14:tracePt t="519447" x="830263" y="4662488"/>
          <p14:tracePt t="519465" x="839788" y="4625975"/>
          <p14:tracePt t="519481" x="839788" y="4608513"/>
          <p14:tracePt t="519497" x="839788" y="4581525"/>
          <p14:tracePt t="519514" x="839788" y="4564063"/>
          <p14:tracePt t="519530" x="839788" y="4527550"/>
          <p14:tracePt t="519547" x="839788" y="4492625"/>
          <p14:tracePt t="519565" x="839788" y="4448175"/>
          <p14:tracePt t="519581" x="839788" y="4429125"/>
          <p14:tracePt t="519597" x="839788" y="4421188"/>
          <p14:tracePt t="519614" x="839788" y="4411663"/>
          <p14:tracePt t="519630" x="839788" y="4402138"/>
          <p14:tracePt t="519648" x="839788" y="4367213"/>
          <p14:tracePt t="519663" x="839788" y="4357688"/>
          <p14:tracePt t="519681" x="839788" y="4349750"/>
          <p14:tracePt t="519697" x="839788" y="4330700"/>
          <p14:tracePt t="519743" x="830263" y="4330700"/>
          <p14:tracePt t="519757" x="830263" y="4322763"/>
          <p14:tracePt t="520111" x="830263" y="4305300"/>
          <p14:tracePt t="520141" x="830263" y="4295775"/>
          <p14:tracePt t="520165" x="812800" y="4295775"/>
          <p14:tracePt t="520187" x="812800" y="4286250"/>
          <p14:tracePt t="520219" x="803275" y="4278313"/>
          <p14:tracePt t="520241" x="803275" y="4268788"/>
          <p14:tracePt t="520287" x="803275" y="4259263"/>
          <p14:tracePt t="520657" x="795338" y="4259263"/>
          <p14:tracePt t="520695" x="785813" y="4259263"/>
          <p14:tracePt t="520703" x="776288" y="4259263"/>
          <p14:tracePt t="520717" x="776288" y="4268788"/>
          <p14:tracePt t="520749" x="768350" y="4268788"/>
          <p14:tracePt t="520926" x="776288" y="4268788"/>
          <p14:tracePt t="520934" x="785813" y="4268788"/>
          <p14:tracePt t="520955" x="795338" y="4268788"/>
          <p14:tracePt t="520993" x="803275" y="4268788"/>
          <p14:tracePt t="521125" x="803275" y="4286250"/>
          <p14:tracePt t="521134" x="803275" y="4305300"/>
          <p14:tracePt t="521148" x="803275" y="4322763"/>
          <p14:tracePt t="521179" x="803275" y="4330700"/>
          <p14:tracePt t="521188" x="822325" y="4330700"/>
          <p14:tracePt t="521209" x="822325" y="4340225"/>
          <p14:tracePt t="521293" x="822325" y="4330700"/>
          <p14:tracePt t="521302" x="830263" y="4322763"/>
          <p14:tracePt t="521317" x="830263" y="4313238"/>
          <p14:tracePt t="521417" x="830263" y="4295775"/>
          <p14:tracePt t="521655" x="830263" y="4286250"/>
          <p14:tracePt t="522178" x="812800" y="4286250"/>
          <p14:tracePt t="522585" x="822325" y="4286250"/>
          <p14:tracePt t="522615" x="830263" y="4286250"/>
          <p14:tracePt t="522669" x="839788" y="4286250"/>
          <p14:tracePt t="522699" x="847725" y="4286250"/>
          <p14:tracePt t="522708" x="857250" y="4286250"/>
          <p14:tracePt t="522723" x="866775" y="4305300"/>
          <p14:tracePt t="522745" x="874713" y="4305300"/>
          <p14:tracePt t="522791" x="893763" y="4305300"/>
          <p14:tracePt t="522937" x="893763" y="4313238"/>
          <p14:tracePt t="522953" x="884238" y="4322763"/>
          <p14:tracePt t="522976" x="874713" y="4322763"/>
          <p14:tracePt t="523013" x="866775" y="4322763"/>
          <p14:tracePt t="523053" x="857250" y="4322763"/>
          <p14:tracePt t="523076" x="847725" y="4322763"/>
          <p14:tracePt t="523421" x="857250" y="4322763"/>
          <p14:tracePt t="523446" x="857250" y="4313238"/>
          <p14:tracePt t="523467" x="866775" y="4313238"/>
          <p14:tracePt t="523684" x="857250" y="4313238"/>
          <p14:tracePt t="523697" x="847725" y="4313238"/>
          <p14:tracePt t="523706" x="839788" y="4313238"/>
          <p14:tracePt t="523722" x="830263" y="4313238"/>
          <p14:tracePt t="523735" x="812800" y="4313238"/>
          <p14:tracePt t="523746" x="803275" y="4313238"/>
          <p14:tracePt t="523763" x="795338" y="4313238"/>
          <p14:tracePt t="523780" x="785813" y="4313238"/>
          <p14:tracePt t="524012" x="795338" y="4313238"/>
          <p14:tracePt t="524018" x="803275" y="4313238"/>
          <p14:tracePt t="524034" x="822325" y="4313238"/>
          <p14:tracePt t="524050" x="830263" y="4313238"/>
          <p14:tracePt t="524065" x="839788" y="4313238"/>
          <p14:tracePt t="524079" x="847725" y="4313238"/>
          <p14:tracePt t="524144" x="857250" y="4313238"/>
          <p14:tracePt t="524160" x="866775" y="4313238"/>
          <p14:tracePt t="524168" x="874713" y="4313238"/>
          <p14:tracePt t="524182" x="893763" y="4313238"/>
          <p14:tracePt t="524198" x="901700" y="4295775"/>
          <p14:tracePt t="524214" x="911225" y="4295775"/>
          <p14:tracePt t="524231" x="946150" y="4286250"/>
          <p14:tracePt t="524247" x="955675" y="4286250"/>
          <p14:tracePt t="524265" x="982663" y="4286250"/>
          <p14:tracePt t="524282" x="990600" y="4286250"/>
          <p14:tracePt t="524298" x="1009650" y="4286250"/>
          <p14:tracePt t="524315" x="1071563" y="4295775"/>
          <p14:tracePt t="524331" x="1108075" y="4295775"/>
          <p14:tracePt t="524348" x="1152525" y="4295775"/>
          <p14:tracePt t="524365" x="1169988" y="4278313"/>
          <p14:tracePt t="524381" x="1179513" y="4278313"/>
          <p14:tracePt t="524397" x="1204913" y="4278313"/>
          <p14:tracePt t="524413" x="1214438" y="4278313"/>
          <p14:tracePt t="524430" x="1223963" y="4278313"/>
          <p14:tracePt t="524446" x="1231900" y="4278313"/>
          <p14:tracePt t="524463" x="1241425" y="4278313"/>
          <p14:tracePt t="524480" x="1268413" y="4278313"/>
          <p14:tracePt t="524497" x="1295400" y="4268788"/>
          <p14:tracePt t="524514" x="1303338" y="4268788"/>
          <p14:tracePt t="524531" x="1330325" y="4268788"/>
          <p14:tracePt t="524547" x="1347788" y="4268788"/>
          <p14:tracePt t="524564" x="1384300" y="4268788"/>
          <p14:tracePt t="524581" x="1393825" y="4268788"/>
          <p14:tracePt t="524598" x="1401763" y="4268788"/>
          <p14:tracePt t="524615" x="1411288" y="4268788"/>
          <p14:tracePt t="524631" x="1428750" y="4259263"/>
          <p14:tracePt t="524648" x="1482725" y="4251325"/>
          <p14:tracePt t="524665" x="1527175" y="4251325"/>
          <p14:tracePt t="524682" x="1544638" y="4251325"/>
          <p14:tracePt t="524698" x="1571625" y="4251325"/>
          <p14:tracePt t="524714" x="1608138" y="4251325"/>
          <p14:tracePt t="524731" x="1625600" y="4251325"/>
          <p14:tracePt t="524747" x="1660525" y="4251325"/>
          <p14:tracePt t="524765" x="1704975" y="4251325"/>
          <p14:tracePt t="524781" x="1714500" y="4251325"/>
          <p14:tracePt t="524797" x="1724025" y="4251325"/>
          <p14:tracePt t="524814" x="1731963" y="4251325"/>
          <p14:tracePt t="524849" x="1741488" y="4251325"/>
          <p14:tracePt t="524866" x="1741488" y="4259263"/>
          <p14:tracePt t="525450" x="1731963" y="4268788"/>
          <p14:tracePt t="525472" x="1724025" y="4268788"/>
          <p14:tracePt t="525534" x="1714500" y="4268788"/>
          <p14:tracePt t="525610" x="1704975" y="4268788"/>
          <p14:tracePt t="525672" x="1687513" y="4268788"/>
          <p14:tracePt t="525726" x="1679575" y="4268788"/>
          <p14:tracePt t="525764" x="1670050" y="4268788"/>
          <p14:tracePt t="525780" x="1660525" y="4268788"/>
          <p14:tracePt t="525840" x="1652588" y="4278313"/>
          <p14:tracePt t="525856" x="1643063" y="4286250"/>
          <p14:tracePt t="525867" x="1633538" y="4286250"/>
          <p14:tracePt t="525882" x="1616075" y="4286250"/>
          <p14:tracePt t="525898" x="1589088" y="4295775"/>
          <p14:tracePt t="525915" x="1544638" y="4313238"/>
          <p14:tracePt t="525931" x="1509713" y="4313238"/>
          <p14:tracePt t="525949" x="1473200" y="4313238"/>
          <p14:tracePt t="525965" x="1446213" y="4322763"/>
          <p14:tracePt t="525982" x="1428750" y="4322763"/>
          <p14:tracePt t="525998" x="1411288" y="4322763"/>
          <p14:tracePt t="526015" x="1401763" y="4322763"/>
          <p14:tracePt t="526031" x="1384300" y="4322763"/>
          <p14:tracePt t="526049" x="1339850" y="4313238"/>
          <p14:tracePt t="526065" x="1330325" y="4313238"/>
          <p14:tracePt t="526081" x="1303338" y="4313238"/>
          <p14:tracePt t="526098" x="1268413" y="4313238"/>
          <p14:tracePt t="526115" x="1223963" y="4322763"/>
          <p14:tracePt t="526131" x="1204913" y="4322763"/>
          <p14:tracePt t="526148" x="1187450" y="4322763"/>
          <p14:tracePt t="526294" x="1196975" y="4322763"/>
          <p14:tracePt t="526303" x="1204913" y="4322763"/>
          <p14:tracePt t="526316" x="1214438" y="4322763"/>
          <p14:tracePt t="526410" x="1214438" y="4305300"/>
          <p14:tracePt t="526419" x="1214438" y="4295775"/>
          <p14:tracePt t="526433" x="1214438" y="4268788"/>
          <p14:tracePt t="526449" x="1187450" y="4241800"/>
          <p14:tracePt t="526464" x="1143000" y="4224338"/>
          <p14:tracePt t="526481" x="1089025" y="4197350"/>
          <p14:tracePt t="526498" x="1017588" y="4197350"/>
          <p14:tracePt t="526514" x="884238" y="4197350"/>
          <p14:tracePt t="526532" x="785813" y="4197350"/>
          <p14:tracePt t="526548" x="768350" y="4197350"/>
          <p14:tracePt t="526564" x="750888" y="4197350"/>
          <p14:tracePt t="526581" x="731838" y="4197350"/>
          <p14:tracePt t="526598" x="723900" y="4197350"/>
          <p14:tracePt t="526615" x="714375" y="4197350"/>
          <p14:tracePt t="526662" x="714375" y="4206875"/>
          <p14:tracePt t="526694" x="714375" y="4214813"/>
          <p14:tracePt t="526703" x="704850" y="4224338"/>
          <p14:tracePt t="526715" x="704850" y="4241800"/>
          <p14:tracePt t="526732" x="704850" y="4251325"/>
          <p14:tracePt t="526749" x="723900" y="4268788"/>
          <p14:tracePt t="526764" x="776288" y="4278313"/>
          <p14:tracePt t="526781" x="839788" y="4295775"/>
          <p14:tracePt t="526798" x="857250" y="4295775"/>
          <p14:tracePt t="526816" x="919163" y="4313238"/>
          <p14:tracePt t="526833" x="965200" y="4313238"/>
          <p14:tracePt t="526849" x="982663" y="4330700"/>
          <p14:tracePt t="526865" x="1027113" y="4330700"/>
          <p14:tracePt t="526881" x="1089025" y="4330700"/>
          <p14:tracePt t="526897" x="1152525" y="4330700"/>
          <p14:tracePt t="526913" x="1241425" y="4322763"/>
          <p14:tracePt t="526930" x="1303338" y="4322763"/>
          <p14:tracePt t="526947" x="1312863" y="4313238"/>
          <p14:tracePt t="527008" x="1312863" y="4305300"/>
          <p14:tracePt t="527032" x="1312863" y="4295775"/>
          <p14:tracePt t="527062" x="1303338" y="4295775"/>
          <p14:tracePt t="527071" x="1285875" y="4295775"/>
          <p14:tracePt t="527081" x="1241425" y="4295775"/>
          <p14:tracePt t="527098" x="1169988" y="4295775"/>
          <p14:tracePt t="527116" x="1009650" y="4295775"/>
          <p14:tracePt t="527132" x="893763" y="4295775"/>
          <p14:tracePt t="527148" x="830263" y="4295775"/>
          <p14:tracePt t="527164" x="803275" y="4295775"/>
          <p14:tracePt t="527181" x="785813" y="4313238"/>
          <p14:tracePt t="527300" x="795338" y="4313238"/>
          <p14:tracePt t="527309" x="803275" y="4313238"/>
          <p14:tracePt t="527317" x="822325" y="4313238"/>
          <p14:tracePt t="527331" x="847725" y="4305300"/>
          <p14:tracePt t="527348" x="874713" y="4305300"/>
          <p14:tracePt t="527365" x="911225" y="4295775"/>
          <p14:tracePt t="527381" x="982663" y="4295775"/>
          <p14:tracePt t="527398" x="1009650" y="4295775"/>
          <p14:tracePt t="527416" x="1062038" y="4295775"/>
          <p14:tracePt t="527431" x="1098550" y="4295775"/>
          <p14:tracePt t="527448" x="1169988" y="4295775"/>
          <p14:tracePt t="527465" x="1231900" y="4295775"/>
          <p14:tracePt t="527481" x="1303338" y="4295775"/>
          <p14:tracePt t="527498" x="1366838" y="4295775"/>
          <p14:tracePt t="527515" x="1446213" y="4295775"/>
          <p14:tracePt t="527531" x="1562100" y="4286250"/>
          <p14:tracePt t="527548" x="1608138" y="4268788"/>
          <p14:tracePt t="527565" x="1670050" y="4268788"/>
          <p14:tracePt t="527581" x="1714500" y="4259263"/>
          <p14:tracePt t="527598" x="1758950" y="4251325"/>
          <p14:tracePt t="527677" x="1751013" y="4251325"/>
          <p14:tracePt t="527685" x="1724025" y="4251325"/>
          <p14:tracePt t="527698" x="1714500" y="4251325"/>
          <p14:tracePt t="527715" x="1643063" y="4251325"/>
          <p14:tracePt t="527731" x="1554163" y="4268788"/>
          <p14:tracePt t="527748" x="1446213" y="4278313"/>
          <p14:tracePt t="527764" x="1330325" y="4295775"/>
          <p14:tracePt t="527781" x="1204913" y="4313238"/>
          <p14:tracePt t="527798" x="1108075" y="4322763"/>
          <p14:tracePt t="527815" x="1009650" y="4340225"/>
          <p14:tracePt t="527832" x="973138" y="4340225"/>
          <p14:tracePt t="527848" x="919163" y="4340225"/>
          <p14:tracePt t="527865" x="893763" y="4340225"/>
          <p14:tracePt t="527881" x="884238" y="4349750"/>
          <p14:tracePt t="527906" x="874713" y="4349750"/>
          <p14:tracePt t="527946" x="866775" y="4349750"/>
          <p14:tracePt t="527968" x="857250" y="4349750"/>
          <p14:tracePt t="527984" x="847725" y="4349750"/>
          <p14:tracePt t="528115" x="857250" y="4349750"/>
          <p14:tracePt t="528123" x="866775" y="4349750"/>
          <p14:tracePt t="528132" x="893763" y="4340225"/>
          <p14:tracePt t="528148" x="919163" y="4330700"/>
          <p14:tracePt t="528165" x="955675" y="4330700"/>
          <p14:tracePt t="528182" x="1000125" y="4322763"/>
          <p14:tracePt t="528199" x="1027113" y="4322763"/>
          <p14:tracePt t="528215" x="1108075" y="4322763"/>
          <p14:tracePt t="528232" x="1152525" y="4322763"/>
          <p14:tracePt t="528248" x="1276350" y="4305300"/>
          <p14:tracePt t="528264" x="1411288" y="4278313"/>
          <p14:tracePt t="528283" x="1500188" y="4268788"/>
          <p14:tracePt t="528299" x="1517650" y="4268788"/>
          <p14:tracePt t="528314" x="1527175" y="4268788"/>
          <p14:tracePt t="528474" x="1465263" y="4268788"/>
          <p14:tracePt t="528483" x="1366838" y="4268788"/>
          <p14:tracePt t="528499" x="1204913" y="4268788"/>
          <p14:tracePt t="528515" x="1071563" y="4278313"/>
          <p14:tracePt t="528531" x="982663" y="4286250"/>
          <p14:tracePt t="528548" x="919163" y="4286250"/>
          <p14:tracePt t="528565" x="901700" y="4286250"/>
          <p14:tracePt t="528682" x="911225" y="4286250"/>
          <p14:tracePt t="528691" x="919163" y="4286250"/>
          <p14:tracePt t="528700" x="928688" y="4286250"/>
          <p14:tracePt t="528714" x="946150" y="4286250"/>
          <p14:tracePt t="528730" x="982663" y="4286250"/>
          <p14:tracePt t="528747" x="1027113" y="4286250"/>
          <p14:tracePt t="528763" x="1116013" y="4286250"/>
          <p14:tracePt t="528783" x="1250950" y="4286250"/>
          <p14:tracePt t="528799" x="1374775" y="4268788"/>
          <p14:tracePt t="528816" x="1500188" y="4268788"/>
          <p14:tracePt t="528831" x="1589088" y="4268788"/>
          <p14:tracePt t="528848" x="1697038" y="4268788"/>
          <p14:tracePt t="528867" x="1803400" y="4278313"/>
          <p14:tracePt t="528883" x="1822450" y="4278313"/>
          <p14:tracePt t="529012" x="1795463" y="4278313"/>
          <p14:tracePt t="529021" x="1741488" y="4278313"/>
          <p14:tracePt t="529031" x="1704975" y="4278313"/>
          <p14:tracePt t="529048" x="1625600" y="4286250"/>
          <p14:tracePt t="529065" x="1598613" y="4286250"/>
          <p14:tracePt t="529082" x="1482725" y="4305300"/>
          <p14:tracePt t="529099" x="1384300" y="4305300"/>
          <p14:tracePt t="529115" x="1295400" y="4305300"/>
          <p14:tracePt t="529132" x="1187450" y="4313238"/>
          <p14:tracePt t="529148" x="1054100" y="4330700"/>
          <p14:tracePt t="529165" x="973138" y="4330700"/>
          <p14:tracePt t="529182" x="911225" y="4330700"/>
          <p14:tracePt t="529396" x="919163" y="4330700"/>
          <p14:tracePt t="529405" x="928688" y="4330700"/>
          <p14:tracePt t="529415" x="938213" y="4330700"/>
          <p14:tracePt t="529432" x="1000125" y="4330700"/>
          <p14:tracePt t="529448" x="1081088" y="4313238"/>
          <p14:tracePt t="529466" x="1223963" y="4286250"/>
          <p14:tracePt t="529483" x="1303338" y="4278313"/>
          <p14:tracePt t="529498" x="1366838" y="4278313"/>
          <p14:tracePt t="529515" x="1384300" y="4278313"/>
          <p14:tracePt t="529531" x="1393825" y="4278313"/>
          <p14:tracePt t="529643" x="1384300" y="4278313"/>
          <p14:tracePt t="529652" x="1374775" y="4278313"/>
          <p14:tracePt t="529666" x="1339850" y="4278313"/>
          <p14:tracePt t="529680" x="1276350" y="4278313"/>
          <p14:tracePt t="529697" x="1204913" y="4295775"/>
          <p14:tracePt t="529714" x="1098550" y="4305300"/>
          <p14:tracePt t="529730" x="1017588" y="4305300"/>
          <p14:tracePt t="529747" x="911225" y="4305300"/>
          <p14:tracePt t="529764" x="830263" y="4305300"/>
          <p14:tracePt t="529781" x="768350" y="4305300"/>
          <p14:tracePt t="529798" x="731838" y="4305300"/>
          <p14:tracePt t="529815" x="714375" y="4305300"/>
          <p14:tracePt t="529831" x="696913" y="4305300"/>
          <p14:tracePt t="530011" x="704850" y="4305300"/>
          <p14:tracePt t="530157" x="714375" y="4305300"/>
          <p14:tracePt t="530189" x="723900" y="4305300"/>
          <p14:tracePt t="530203" x="731838" y="4305300"/>
          <p14:tracePt t="530215" x="741363" y="4305300"/>
          <p14:tracePt t="530231" x="785813" y="4305300"/>
          <p14:tracePt t="530249" x="893763" y="4305300"/>
          <p14:tracePt t="530265" x="973138" y="4305300"/>
          <p14:tracePt t="530282" x="1036638" y="4305300"/>
          <p14:tracePt t="530298" x="1081088" y="4305300"/>
          <p14:tracePt t="530315" x="1108075" y="4305300"/>
          <p14:tracePt t="530633" x="1098550" y="4305300"/>
          <p14:tracePt t="530810" x="1089025" y="4305300"/>
          <p14:tracePt t="530823" x="1081088" y="4305300"/>
          <p14:tracePt t="530839" x="1071563" y="4305300"/>
          <p14:tracePt t="530847" x="1062038" y="4313238"/>
          <p14:tracePt t="530901" x="1054100" y="4313238"/>
          <p14:tracePt t="530910" x="1044575" y="4322763"/>
          <p14:tracePt t="530923" x="1027113" y="4322763"/>
          <p14:tracePt t="530932" x="1017588" y="4322763"/>
          <p14:tracePt t="530956" x="1009650" y="4322763"/>
          <p14:tracePt t="530978" x="1000125" y="4322763"/>
          <p14:tracePt t="531002" x="982663" y="4322763"/>
          <p14:tracePt t="531024" x="965200" y="4322763"/>
          <p14:tracePt t="531032" x="955675" y="4322763"/>
          <p14:tracePt t="531040" x="946150" y="4322763"/>
          <p14:tracePt t="531056" x="938213" y="4322763"/>
          <p14:tracePt t="531070" x="928688" y="4322763"/>
          <p14:tracePt t="531087" x="919163" y="4322763"/>
          <p14:tracePt t="531355" x="911225" y="4322763"/>
          <p14:tracePt t="531587" x="911225" y="4313238"/>
          <p14:tracePt t="532607" x="911225" y="4305300"/>
          <p14:tracePt t="532617" x="919163" y="4305300"/>
          <p14:tracePt t="532632" x="938213" y="4305300"/>
          <p14:tracePt t="532649" x="955675" y="4295775"/>
          <p14:tracePt t="532665" x="982663" y="4268788"/>
          <p14:tracePt t="532682" x="1009650" y="4224338"/>
          <p14:tracePt t="532700" x="1044575" y="4197350"/>
          <p14:tracePt t="532716" x="1062038" y="4179888"/>
          <p14:tracePt t="532732" x="1081088" y="4152900"/>
          <p14:tracePt t="532749" x="1089025" y="4116388"/>
          <p14:tracePt t="532766" x="1098550" y="4081463"/>
          <p14:tracePt t="532782" x="1098550" y="4054475"/>
          <p14:tracePt t="532798" x="1098550" y="4019550"/>
          <p14:tracePt t="532815" x="1116013" y="4000500"/>
          <p14:tracePt t="532831" x="1125538" y="3956050"/>
          <p14:tracePt t="532848" x="1125538" y="3911600"/>
          <p14:tracePt t="532865" x="1133475" y="3884613"/>
          <p14:tracePt t="532881" x="1133475" y="3857625"/>
          <p14:tracePt t="532898" x="1133475" y="3840163"/>
          <p14:tracePt t="532915" x="1133475" y="3813175"/>
          <p14:tracePt t="532931" x="1133475" y="3805238"/>
          <p14:tracePt t="532947" x="1133475" y="3795713"/>
          <p14:tracePt t="532964" x="1133475" y="3778250"/>
          <p14:tracePt t="532983" x="1133475" y="3768725"/>
          <p14:tracePt t="533007" x="1133475" y="3759200"/>
          <p14:tracePt t="533029" x="1133475" y="3741738"/>
          <p14:tracePt t="533037" x="1133475" y="3733800"/>
          <p14:tracePt t="533047" x="1133475" y="3724275"/>
          <p14:tracePt t="533064" x="1133475" y="3714750"/>
          <p14:tracePt t="533081" x="1133475" y="3697288"/>
          <p14:tracePt t="533100" x="1133475" y="3662363"/>
          <p14:tracePt t="533116" x="1133475" y="3652838"/>
          <p14:tracePt t="533132" x="1133475" y="3643313"/>
          <p14:tracePt t="533149" x="1133475" y="3625850"/>
          <p14:tracePt t="533165" x="1133475" y="3598863"/>
          <p14:tracePt t="533183" x="1133475" y="3581400"/>
          <p14:tracePt t="533207" x="1133475" y="3571875"/>
          <p14:tracePt t="533229" x="1133475" y="3563938"/>
          <p14:tracePt t="533245" x="1133475" y="3554413"/>
          <p14:tracePt t="533275" x="1125538" y="3554413"/>
          <p14:tracePt t="533284" x="1125538" y="3544888"/>
          <p14:tracePt t="533329" x="1125538" y="3527425"/>
          <p14:tracePt t="533375" x="1116013" y="3517900"/>
          <p14:tracePt t="533407" x="1116013" y="3509963"/>
          <p14:tracePt t="533507" x="1098550" y="3509963"/>
          <p14:tracePt t="533545" x="1098550" y="3500438"/>
          <p14:tracePt t="533555" x="1089025" y="3500438"/>
          <p14:tracePt t="533814" x="1089025" y="3492500"/>
          <p14:tracePt t="534129" x="1108075" y="3492500"/>
          <p14:tracePt t="534143" x="1116013" y="3492500"/>
          <p14:tracePt t="534153" x="1125538" y="3492500"/>
          <p14:tracePt t="534228" x="1133475" y="3492500"/>
          <p14:tracePt t="534306" x="1143000" y="3492500"/>
          <p14:tracePt t="534321" x="1152525" y="3492500"/>
          <p14:tracePt t="534389" x="1160463" y="3492500"/>
          <p14:tracePt t="534519" x="1160463" y="3500438"/>
          <p14:tracePt t="534544" x="1160463" y="3509963"/>
          <p14:tracePt t="534567" x="1160463" y="3517900"/>
          <p14:tracePt t="534643" x="1160463" y="3544888"/>
          <p14:tracePt t="534652" x="1160463" y="3563938"/>
          <p14:tracePt t="534666" x="1152525" y="3598863"/>
          <p14:tracePt t="534682" x="1143000" y="3635375"/>
          <p14:tracePt t="534699" x="1125538" y="3706813"/>
          <p14:tracePt t="534715" x="1108075" y="3741738"/>
          <p14:tracePt t="534732" x="1089025" y="3813175"/>
          <p14:tracePt t="534749" x="1089025" y="3876675"/>
          <p14:tracePt t="534766" x="1081088" y="3911600"/>
          <p14:tracePt t="534783" x="1071563" y="3929063"/>
          <p14:tracePt t="534805" x="1071563" y="3938588"/>
          <p14:tracePt t="534820" x="1071563" y="3956050"/>
          <p14:tracePt t="534832" x="1071563" y="3965575"/>
          <p14:tracePt t="534849" x="1071563" y="3973513"/>
          <p14:tracePt t="534866" x="1071563" y="3983038"/>
          <p14:tracePt t="534883" x="1071563" y="4000500"/>
          <p14:tracePt t="534899" x="1071563" y="4019550"/>
          <p14:tracePt t="534915" x="1071563" y="4037013"/>
          <p14:tracePt t="534932" x="1071563" y="4054475"/>
          <p14:tracePt t="534950" x="1071563" y="4081463"/>
          <p14:tracePt t="534966" x="1071563" y="4108450"/>
          <p14:tracePt t="534982" x="1071563" y="4116388"/>
          <p14:tracePt t="534999" x="1098550" y="4135438"/>
          <p14:tracePt t="535015" x="1116013" y="4143375"/>
          <p14:tracePt t="535032" x="1125538" y="4143375"/>
          <p14:tracePt t="535050" x="1152525" y="4152900"/>
          <p14:tracePt t="535066" x="1179513" y="4152900"/>
          <p14:tracePt t="535082" x="1187450" y="4152900"/>
          <p14:tracePt t="535099" x="1196975" y="4152900"/>
          <p14:tracePt t="535119" x="1204913" y="4152900"/>
          <p14:tracePt t="535211" x="1214438" y="4152900"/>
          <p14:tracePt t="535296" x="1223963" y="4143375"/>
          <p14:tracePt t="535312" x="1223963" y="4135438"/>
          <p14:tracePt t="535320" x="1223963" y="4125913"/>
          <p14:tracePt t="535333" x="1223963" y="4108450"/>
          <p14:tracePt t="535350" x="1223963" y="4081463"/>
          <p14:tracePt t="535367" x="1223963" y="4071938"/>
          <p14:tracePt t="535381" x="1214438" y="4071938"/>
          <p14:tracePt t="535397" x="1196975" y="4071938"/>
          <p14:tracePt t="535458" x="1187450" y="4071938"/>
          <p14:tracePt t="535472" x="1160463" y="4090988"/>
          <p14:tracePt t="535482" x="1152525" y="4090988"/>
          <p14:tracePt t="535499" x="1143000" y="4098925"/>
          <p14:tracePt t="535516" x="1133475" y="4108450"/>
          <p14:tracePt t="535532" x="1125538" y="4108450"/>
          <p14:tracePt t="535549" x="1125538" y="4116388"/>
          <p14:tracePt t="535566" x="1116013" y="4135438"/>
          <p14:tracePt t="535582" x="1116013" y="4162425"/>
          <p14:tracePt t="535599" x="1098550" y="4170363"/>
          <p14:tracePt t="535616" x="1098550" y="4187825"/>
          <p14:tracePt t="535633" x="1089025" y="4197350"/>
          <p14:tracePt t="535650" x="1081088" y="4197350"/>
          <p14:tracePt t="535680" x="1081088" y="4206875"/>
          <p14:tracePt t="535750" x="1081088" y="4224338"/>
          <p14:tracePt t="535758" x="1081088" y="4241800"/>
          <p14:tracePt t="535767" x="1081088" y="4251325"/>
          <p14:tracePt t="535782" x="1081088" y="4259263"/>
          <p14:tracePt t="535799" x="1081088" y="4278313"/>
          <p14:tracePt t="535817" x="1081088" y="4286250"/>
          <p14:tracePt t="535832" x="1089025" y="4286250"/>
          <p14:tracePt t="535849" x="1108075" y="4295775"/>
          <p14:tracePt t="535866" x="1125538" y="4295775"/>
          <p14:tracePt t="535882" x="1152525" y="4295775"/>
          <p14:tracePt t="535900" x="1160463" y="4295775"/>
          <p14:tracePt t="535917" x="1169988" y="4295775"/>
          <p14:tracePt t="535932" x="1179513" y="4286250"/>
          <p14:tracePt t="535950" x="1187450" y="4286250"/>
          <p14:tracePt t="535980" x="1196975" y="4268788"/>
          <p14:tracePt t="536009" x="1204913" y="4268788"/>
          <p14:tracePt t="536018" x="1223963" y="4259263"/>
          <p14:tracePt t="536033" x="1231900" y="4233863"/>
          <p14:tracePt t="536050" x="1241425" y="4224338"/>
          <p14:tracePt t="536066" x="1250950" y="4206875"/>
          <p14:tracePt t="536164" x="1258888" y="4214813"/>
          <p14:tracePt t="536181" x="1268413" y="4214813"/>
          <p14:tracePt t="536189" x="1268413" y="4224338"/>
          <p14:tracePt t="536202" x="1276350" y="4224338"/>
          <p14:tracePt t="536234" x="1295400" y="4224338"/>
          <p14:tracePt t="536256" x="1303338" y="4224338"/>
          <p14:tracePt t="536288" x="1312863" y="4224338"/>
          <p14:tracePt t="536297" x="1322388" y="4224338"/>
          <p14:tracePt t="536316" x="1357313" y="4224338"/>
          <p14:tracePt t="536334" x="1393825" y="4224338"/>
          <p14:tracePt t="536349" x="1428750" y="4224338"/>
          <p14:tracePt t="536366" x="1446213" y="4224338"/>
          <p14:tracePt t="536386" x="1455738" y="4224338"/>
          <p14:tracePt t="536402" x="1465263" y="4224338"/>
          <p14:tracePt t="536416" x="1473200" y="4206875"/>
          <p14:tracePt t="536433" x="1473200" y="4187825"/>
          <p14:tracePt t="536449" x="1490663" y="4170363"/>
          <p14:tracePt t="536466" x="1490663" y="4143375"/>
          <p14:tracePt t="536482" x="1490663" y="4125913"/>
          <p14:tracePt t="536499" x="1490663" y="4108450"/>
          <p14:tracePt t="536515" x="1490663" y="4098925"/>
          <p14:tracePt t="536534" x="1490663" y="4054475"/>
          <p14:tracePt t="536549" x="1490663" y="4010025"/>
          <p14:tracePt t="536566" x="1500188" y="3983038"/>
          <p14:tracePt t="536583" x="1500188" y="3938588"/>
          <p14:tracePt t="536599" x="1500188" y="3911600"/>
          <p14:tracePt t="536615" x="1509713" y="3876675"/>
          <p14:tracePt t="536631" x="1517650" y="3822700"/>
          <p14:tracePt t="536648" x="1517650" y="3805238"/>
          <p14:tracePt t="536664" x="1517650" y="3768725"/>
          <p14:tracePt t="536680" x="1517650" y="3741738"/>
          <p14:tracePt t="536697" x="1517650" y="3697288"/>
          <p14:tracePt t="536714" x="1517650" y="3652838"/>
          <p14:tracePt t="536731" x="1536700" y="3608388"/>
          <p14:tracePt t="536747" x="1536700" y="3589338"/>
          <p14:tracePt t="536764" x="1536700" y="3527425"/>
          <p14:tracePt t="536780" x="1536700" y="3482975"/>
          <p14:tracePt t="536799" x="1536700" y="3446463"/>
          <p14:tracePt t="536816" x="1536700" y="3429000"/>
          <p14:tracePt t="536840" x="1536700" y="3421063"/>
          <p14:tracePt t="536856" x="1536700" y="3411538"/>
          <p14:tracePt t="536902" x="1536700" y="3394075"/>
          <p14:tracePt t="536909" x="1536700" y="3384550"/>
          <p14:tracePt t="537016" x="1536700" y="3375025"/>
          <p14:tracePt t="537032" x="1536700" y="3367088"/>
          <p14:tracePt t="537202" x="1517650" y="3367088"/>
          <p14:tracePt t="537570" x="1517650" y="3375025"/>
          <p14:tracePt t="537592" x="1517650" y="3384550"/>
          <p14:tracePt t="537630" x="1517650" y="3402013"/>
          <p14:tracePt t="537654" x="1509713" y="3411538"/>
          <p14:tracePt t="537664" x="1509713" y="3421063"/>
          <p14:tracePt t="537684" x="1509713" y="3429000"/>
          <p14:tracePt t="537693" x="1509713" y="3438525"/>
          <p14:tracePt t="537708" x="1509713" y="3446463"/>
          <p14:tracePt t="537738" x="1500188" y="3446463"/>
          <p14:tracePt t="537748" x="1500188" y="3455988"/>
          <p14:tracePt t="537770" x="1500188" y="3465513"/>
          <p14:tracePt t="537784" x="1500188" y="3482975"/>
          <p14:tracePt t="537830" x="1500188" y="3492500"/>
          <p14:tracePt t="537846" x="1500188" y="3500438"/>
          <p14:tracePt t="537884" x="1500188" y="3509963"/>
          <p14:tracePt t="537900" x="1500188" y="3517900"/>
          <p14:tracePt t="538130" x="1500188" y="3509963"/>
          <p14:tracePt t="538139" x="1500188" y="3500438"/>
          <p14:tracePt t="538154" x="1500188" y="3492500"/>
          <p14:tracePt t="538166" x="1500188" y="3473450"/>
          <p14:tracePt t="538184" x="1500188" y="3446463"/>
          <p14:tracePt t="538216" x="1500188" y="3438525"/>
          <p14:tracePt t="538406" x="1500188" y="3446463"/>
          <p14:tracePt t="538431" x="1500188" y="3455988"/>
          <p14:tracePt t="538498" x="1500188" y="3465513"/>
          <p14:tracePt t="538507" x="1500188" y="3482975"/>
          <p14:tracePt t="538522" x="1500188" y="3492500"/>
          <p14:tracePt t="538532" x="1500188" y="3500438"/>
          <p14:tracePt t="538549" x="1490663" y="3509963"/>
          <p14:tracePt t="538568" x="1490663" y="3517900"/>
          <p14:tracePt t="538590" x="1490663" y="3527425"/>
          <p14:tracePt t="538614" x="1490663" y="3536950"/>
          <p14:tracePt t="538644" x="1490663" y="3554413"/>
          <p14:tracePt t="538676" x="1490663" y="3563938"/>
          <p14:tracePt t="538685" x="1490663" y="3571875"/>
          <p14:tracePt t="538700" x="1490663" y="3589338"/>
          <p14:tracePt t="538715" x="1490663" y="3608388"/>
          <p14:tracePt t="538731" x="1490663" y="3635375"/>
          <p14:tracePt t="538748" x="1490663" y="3643313"/>
          <p14:tracePt t="538765" x="1482725" y="3652838"/>
          <p14:tracePt t="538781" x="1482725" y="3687763"/>
          <p14:tracePt t="538799" x="1482725" y="3714750"/>
          <p14:tracePt t="538816" x="1465263" y="3778250"/>
          <p14:tracePt t="538832" x="1465263" y="3822700"/>
          <p14:tracePt t="538849" x="1455738" y="3857625"/>
          <p14:tracePt t="538868" x="1446213" y="3884613"/>
          <p14:tracePt t="538883" x="1446213" y="3911600"/>
          <p14:tracePt t="538900" x="1446213" y="3929063"/>
          <p14:tracePt t="538916" x="1446213" y="3965575"/>
          <p14:tracePt t="538934" x="1446213" y="3992563"/>
          <p14:tracePt t="538949" x="1446213" y="4027488"/>
          <p14:tracePt t="538967" x="1446213" y="4081463"/>
          <p14:tracePt t="538983" x="1446213" y="4125913"/>
          <p14:tracePt t="539000" x="1446213" y="4143375"/>
          <p14:tracePt t="539016" x="1438275" y="4170363"/>
          <p14:tracePt t="539033" x="1438275" y="4187825"/>
          <p14:tracePt t="539049" x="1438275" y="4206875"/>
          <p14:tracePt t="539067" x="1428750" y="4233863"/>
          <p14:tracePt t="539083" x="1428750" y="4241800"/>
          <p14:tracePt t="539100" x="1428750" y="4259263"/>
          <p14:tracePt t="539116" x="1428750" y="4268788"/>
          <p14:tracePt t="539132" x="1428750" y="4278313"/>
          <p14:tracePt t="539150" x="1428750" y="4286250"/>
          <p14:tracePt t="539167" x="1428750" y="4330700"/>
          <p14:tracePt t="539183" x="1428750" y="4349750"/>
          <p14:tracePt t="539199" x="1428750" y="4367213"/>
          <p14:tracePt t="539244" x="1438275" y="4367213"/>
          <p14:tracePt t="539274" x="1438275" y="4376738"/>
          <p14:tracePt t="539328" x="1446213" y="4376738"/>
          <p14:tracePt t="539344" x="1455738" y="4376738"/>
          <p14:tracePt t="539358" x="1465263" y="4357688"/>
          <p14:tracePt t="539374" x="1473200" y="4357688"/>
          <p14:tracePt t="539383" x="1473200" y="4349750"/>
          <p14:tracePt t="539405" x="1490663" y="4340225"/>
          <p14:tracePt t="539420" x="1500188" y="4340225"/>
          <p14:tracePt t="539436" x="1500188" y="4330700"/>
          <p14:tracePt t="539466" x="1509713" y="4330700"/>
          <p14:tracePt t="539475" x="1509713" y="4322763"/>
          <p14:tracePt t="539483" x="1509713" y="4313238"/>
          <p14:tracePt t="539504" x="1509713" y="4305300"/>
          <p14:tracePt t="539520" x="1509713" y="4286250"/>
          <p14:tracePt t="539550" x="1509713" y="4278313"/>
          <p14:tracePt t="539582" x="1500188" y="4268788"/>
          <p14:tracePt t="539597" x="1482725" y="4268788"/>
          <p14:tracePt t="539613" x="1473200" y="4268788"/>
          <p14:tracePt t="539621" x="1465263" y="4268788"/>
          <p14:tracePt t="539636" x="1455738" y="4268788"/>
          <p14:tracePt t="539649" x="1446213" y="4268788"/>
          <p14:tracePt t="539674" x="1438275" y="4268788"/>
          <p14:tracePt t="539697" x="1428750" y="4268788"/>
          <p14:tracePt t="539875" x="1438275" y="4268788"/>
          <p14:tracePt t="540113" x="1446213" y="4268788"/>
          <p14:tracePt t="540841" x="1455738" y="4268788"/>
          <p14:tracePt t="540849" x="1465263" y="4268788"/>
          <p14:tracePt t="540866" x="1465263" y="4278313"/>
          <p14:tracePt t="540955" x="1473200" y="4278313"/>
          <p14:tracePt t="541457" x="1465263" y="4278313"/>
          <p14:tracePt t="541466" x="1455738" y="4278313"/>
          <p14:tracePt t="541487" x="1438275" y="4278313"/>
          <p14:tracePt t="541503" x="1419225" y="4278313"/>
          <p14:tracePt t="541517" x="1401763" y="4278313"/>
          <p14:tracePt t="541533" x="1393825" y="4278313"/>
          <p14:tracePt t="541550" x="1374775" y="4278313"/>
          <p14:tracePt t="541566" x="1347788" y="4295775"/>
          <p14:tracePt t="541583" x="1339850" y="4295775"/>
          <p14:tracePt t="541599" x="1322388" y="4295775"/>
          <p14:tracePt t="541618" x="1285875" y="4295775"/>
          <p14:tracePt t="541634" x="1276350" y="4295775"/>
          <p14:tracePt t="541687" x="1268413" y="4295775"/>
          <p14:tracePt t="541795" x="1258888" y="4295775"/>
          <p14:tracePt t="542047" x="1268413" y="4295775"/>
          <p14:tracePt t="542063" x="1295400" y="4295775"/>
          <p14:tracePt t="542071" x="1303338" y="4295775"/>
          <p14:tracePt t="542083" x="1312863" y="4295775"/>
          <p14:tracePt t="542099" x="1339850" y="4295775"/>
          <p14:tracePt t="542117" x="1347788" y="4286250"/>
          <p14:tracePt t="542171" x="1357313" y="4286250"/>
          <p14:tracePt t="542325" x="1339850" y="4286250"/>
          <p14:tracePt t="542335" x="1330325" y="4286250"/>
          <p14:tracePt t="542349" x="1322388" y="4286250"/>
          <p14:tracePt t="542365" x="1312863" y="4286250"/>
          <p14:tracePt t="542381" x="1303338" y="4286250"/>
          <p14:tracePt t="542398" x="1295400" y="4286250"/>
          <p14:tracePt t="542463" x="1285875" y="4286250"/>
          <p14:tracePt t="542472" x="1276350" y="4286250"/>
          <p14:tracePt t="542493" x="1258888" y="4286250"/>
          <p14:tracePt t="542509" x="1241425" y="4286250"/>
          <p14:tracePt t="542518" x="1214438" y="4286250"/>
          <p14:tracePt t="542533" x="1204913" y="4286250"/>
          <p14:tracePt t="542550" x="1187450" y="4286250"/>
          <p14:tracePt t="542566" x="1169988" y="4295775"/>
          <p14:tracePt t="542585" x="1125538" y="4295775"/>
          <p14:tracePt t="542601" x="1089025" y="4305300"/>
          <p14:tracePt t="542617" x="1071563" y="4305300"/>
          <p14:tracePt t="542633" x="1044575" y="4305300"/>
          <p14:tracePt t="542650" x="1036638" y="4305300"/>
          <p14:tracePt t="542667" x="1017588" y="4305300"/>
          <p14:tracePt t="542683" x="982663" y="4305300"/>
          <p14:tracePt t="542701" x="965200" y="4305300"/>
          <p14:tracePt t="542717" x="955675" y="4305300"/>
          <p14:tracePt t="542733" x="946150" y="4305300"/>
          <p14:tracePt t="542750" x="919163" y="4305300"/>
          <p14:tracePt t="542767" x="901700" y="4305300"/>
          <p14:tracePt t="542783" x="884238" y="4305300"/>
          <p14:tracePt t="542801" x="857250" y="4305300"/>
          <p14:tracePt t="542817" x="847725" y="4313238"/>
          <p14:tracePt t="542833" x="839788" y="4313238"/>
          <p14:tracePt t="542850" x="822325" y="4322763"/>
          <p14:tracePt t="542867" x="803275" y="4322763"/>
          <p14:tracePt t="542882" x="785813" y="4322763"/>
          <p14:tracePt t="542898" x="768350" y="4322763"/>
          <p14:tracePt t="542915" x="750888" y="4322763"/>
          <p14:tracePt t="542932" x="731838" y="4322763"/>
          <p14:tracePt t="542948" x="714375" y="4322763"/>
          <p14:tracePt t="542965" x="704850" y="4322763"/>
          <p14:tracePt t="544107" x="723900" y="4322763"/>
          <p14:tracePt t="544237" x="731838" y="4322763"/>
          <p14:tracePt t="544313" x="741363" y="4313238"/>
          <p14:tracePt t="544321" x="750888" y="4313238"/>
          <p14:tracePt t="544333" x="758825" y="4313238"/>
          <p14:tracePt t="544348" x="768350" y="4305300"/>
          <p14:tracePt t="544365" x="812800" y="4305300"/>
          <p14:tracePt t="544382" x="839788" y="4305300"/>
          <p14:tracePt t="544398" x="866775" y="4305300"/>
          <p14:tracePt t="544415" x="928688" y="4305300"/>
          <p14:tracePt t="544432" x="1017588" y="4286250"/>
          <p14:tracePt t="544448" x="1071563" y="4278313"/>
          <p14:tracePt t="544465" x="1116013" y="4278313"/>
          <p14:tracePt t="544482" x="1169988" y="4268788"/>
          <p14:tracePt t="544499" x="1179513" y="4268788"/>
          <p14:tracePt t="544515" x="1187450" y="4268788"/>
          <p14:tracePt t="544566" x="1196975" y="4268788"/>
          <p14:tracePt t="544574" x="1204913" y="4268788"/>
          <p14:tracePt t="544589" x="1231900" y="4268788"/>
          <p14:tracePt t="544601" x="1241425" y="4268788"/>
          <p14:tracePt t="544618" x="1258888" y="4251325"/>
          <p14:tracePt t="544635" x="1285875" y="4251325"/>
          <p14:tracePt t="544682" x="1295400" y="4251325"/>
          <p14:tracePt t="544689" x="1303338" y="4241800"/>
          <p14:tracePt t="544721" x="1312863" y="4241800"/>
          <p14:tracePt t="544735" x="1322388" y="4241800"/>
          <p14:tracePt t="544743" x="1347788" y="4233863"/>
          <p14:tracePt t="544751" x="1357313" y="4233863"/>
          <p14:tracePt t="544767" x="1374775" y="4233863"/>
          <p14:tracePt t="544859" x="1384300" y="4233863"/>
          <p14:tracePt t="544897" x="1393825" y="4233863"/>
          <p14:tracePt t="544913" x="1393825" y="4224338"/>
          <p14:tracePt t="544927" x="1401763" y="4224338"/>
          <p14:tracePt t="544951" x="1419225" y="4224338"/>
          <p14:tracePt t="544973" x="1428750" y="4224338"/>
          <p14:tracePt t="544982" x="1438275" y="4224338"/>
          <p14:tracePt t="545027" x="1446213" y="4224338"/>
          <p14:tracePt t="545089" x="1455738" y="4224338"/>
          <p14:tracePt t="545303" x="1455738" y="4233863"/>
          <p14:tracePt t="545436" x="1455738" y="4241800"/>
          <p14:tracePt t="545450" x="1455738" y="4251325"/>
          <p14:tracePt t="546556" x="1446213" y="4241800"/>
          <p14:tracePt t="546565" x="1446213" y="4233863"/>
          <p14:tracePt t="546584" x="1438275" y="4233863"/>
          <p14:tracePt t="546601" x="1411288" y="4187825"/>
          <p14:tracePt t="546618" x="1411288" y="4179888"/>
          <p14:tracePt t="546633" x="1401763" y="4152900"/>
          <p14:tracePt t="546649" x="1384300" y="4135438"/>
          <p14:tracePt t="546667" x="1374775" y="4116388"/>
          <p14:tracePt t="546683" x="1330325" y="4064000"/>
          <p14:tracePt t="546700" x="1322388" y="4044950"/>
          <p14:tracePt t="546718" x="1303338" y="4019550"/>
          <p14:tracePt t="546748" x="1303338" y="4010025"/>
          <p14:tracePt t="546757" x="1303338" y="4000500"/>
          <p14:tracePt t="546771" x="1285875" y="4000500"/>
          <p14:tracePt t="546788" x="1276350" y="4000500"/>
          <p14:tracePt t="546802" x="1268413" y="3983038"/>
          <p14:tracePt t="546817" x="1268413" y="3973513"/>
          <p14:tracePt t="546834" x="1258888" y="3956050"/>
          <p14:tracePt t="546850" x="1258888" y="3938588"/>
          <p14:tracePt t="546868" x="1250950" y="3911600"/>
          <p14:tracePt t="546884" x="1231900" y="3867150"/>
          <p14:tracePt t="546901" x="1223963" y="3786188"/>
          <p14:tracePt t="546918" x="1214438" y="3706813"/>
          <p14:tracePt t="546934" x="1187450" y="3670300"/>
          <p14:tracePt t="546951" x="1187450" y="3608388"/>
          <p14:tracePt t="546967" x="1187450" y="3589338"/>
          <p14:tracePt t="546984" x="1187450" y="3581400"/>
          <p14:tracePt t="547000" x="1179513" y="3563938"/>
          <p14:tracePt t="547026" x="1179513" y="3554413"/>
          <p14:tracePt t="547034" x="1179513" y="3536950"/>
          <p14:tracePt t="547051" x="1179513" y="3527425"/>
          <p14:tracePt t="547067" x="1169988" y="3517900"/>
          <p14:tracePt t="547084" x="1169988" y="3509963"/>
          <p14:tracePt t="547100" x="1169988" y="3492500"/>
          <p14:tracePt t="547119" x="1169988" y="3473450"/>
          <p14:tracePt t="547134" x="1169988" y="3455988"/>
          <p14:tracePt t="547150" x="1160463" y="3446463"/>
          <p14:tracePt t="547167" x="1160463" y="3438525"/>
          <p14:tracePt t="547272" x="1152525" y="3429000"/>
          <p14:tracePt t="547348" x="1143000" y="3429000"/>
          <p14:tracePt t="547357" x="1143000" y="3421063"/>
          <p14:tracePt t="547370" x="1116013" y="3421063"/>
          <p14:tracePt t="547382" x="1116013" y="3411538"/>
          <p14:tracePt t="547399" x="1108075" y="3402013"/>
          <p14:tracePt t="547416" x="1098550" y="3384550"/>
          <p14:tracePt t="547433" x="1089025" y="3384550"/>
          <p14:tracePt t="547450" x="1062038" y="3384550"/>
          <p14:tracePt t="547467" x="1044575" y="3384550"/>
          <p14:tracePt t="547516" x="1036638" y="3394075"/>
          <p14:tracePt t="547678" x="1036638" y="3402013"/>
          <p14:tracePt t="547708" x="1027113" y="3411538"/>
          <p14:tracePt t="547732" x="1027113" y="3421063"/>
          <p14:tracePt t="547748" x="1027113" y="3429000"/>
          <p14:tracePt t="547762" x="1027113" y="3438525"/>
          <p14:tracePt t="547771" x="1027113" y="3446463"/>
          <p14:tracePt t="547784" x="1027113" y="3465513"/>
          <p14:tracePt t="547800" x="1027113" y="3473450"/>
          <p14:tracePt t="547817" x="1027113" y="3492500"/>
          <p14:tracePt t="547834" x="1027113" y="3509963"/>
          <p14:tracePt t="547850" x="1027113" y="3517900"/>
          <p14:tracePt t="547868" x="1027113" y="3554413"/>
          <p14:tracePt t="547901" x="1027113" y="3616325"/>
          <p14:tracePt t="547917" x="1027113" y="3643313"/>
          <p14:tracePt t="547934" x="1027113" y="3670300"/>
          <p14:tracePt t="547950" x="1027113" y="3706813"/>
          <p14:tracePt t="547978" x="1027113" y="3714750"/>
          <p14:tracePt t="548016" x="1027113" y="3724275"/>
          <p14:tracePt t="548025" x="1027113" y="3733800"/>
          <p14:tracePt t="548033" x="1027113" y="3741738"/>
          <p14:tracePt t="548050" x="1027113" y="3759200"/>
          <p14:tracePt t="548067" x="1027113" y="3778250"/>
          <p14:tracePt t="548084" x="1027113" y="3795713"/>
          <p14:tracePt t="548101" x="1027113" y="3805238"/>
          <p14:tracePt t="548118" x="1027113" y="3840163"/>
          <p14:tracePt t="548134" x="1027113" y="3867150"/>
          <p14:tracePt t="548151" x="1027113" y="3894138"/>
          <p14:tracePt t="548167" x="1027113" y="3911600"/>
          <p14:tracePt t="548185" x="1027113" y="3956050"/>
          <p14:tracePt t="548201" x="1027113" y="3973513"/>
          <p14:tracePt t="548217" x="1027113" y="3983038"/>
          <p14:tracePt t="548234" x="1027113" y="4000500"/>
          <p14:tracePt t="548250" x="1027113" y="4037013"/>
          <p14:tracePt t="548268" x="1027113" y="4090988"/>
          <p14:tracePt t="548284" x="1027113" y="4108450"/>
          <p14:tracePt t="548301" x="1027113" y="4152900"/>
          <p14:tracePt t="548317" x="1027113" y="4179888"/>
          <p14:tracePt t="548334" x="1027113" y="4206875"/>
          <p14:tracePt t="548350" x="1027113" y="4233863"/>
          <p14:tracePt t="548368" x="1027113" y="4241800"/>
          <p14:tracePt t="548384" x="1027113" y="4251325"/>
          <p14:tracePt t="548446" x="1027113" y="4259263"/>
          <p14:tracePt t="548462" x="1027113" y="4268788"/>
          <p14:tracePt t="548476" x="1027113" y="4278313"/>
          <p14:tracePt t="548492" x="1027113" y="4286250"/>
          <p14:tracePt t="548501" x="1027113" y="4305300"/>
          <p14:tracePt t="548517" x="1027113" y="4322763"/>
          <p14:tracePt t="548534" x="1027113" y="4330700"/>
          <p14:tracePt t="548551" x="1027113" y="4349750"/>
          <p14:tracePt t="548567" x="1017588" y="4349750"/>
          <p14:tracePt t="548592" x="1017588" y="4357688"/>
          <p14:tracePt t="549014" x="1017588" y="4349750"/>
          <p14:tracePt t="549023" x="1017588" y="4340225"/>
          <p14:tracePt t="549044" x="1017588" y="4330700"/>
          <p14:tracePt t="549060" x="1017588" y="4322763"/>
          <p14:tracePt t="549076" x="1017588" y="4313238"/>
          <p14:tracePt t="549090" x="1017588" y="4295775"/>
          <p14:tracePt t="549106" x="1017588" y="4286250"/>
          <p14:tracePt t="549198" x="1017588" y="4278313"/>
          <p14:tracePt t="550228" x="1027113" y="4278313"/>
          <p14:tracePt t="550312" x="1036638" y="4278313"/>
          <p14:tracePt t="550350" x="1044575" y="4278313"/>
          <p14:tracePt t="550396" x="1054100" y="4286250"/>
          <p14:tracePt t="550467" x="1062038" y="4286250"/>
          <p14:tracePt t="550497" x="1071563" y="4286250"/>
          <p14:tracePt t="550506" x="1098550" y="4286250"/>
          <p14:tracePt t="550517" x="1108075" y="4286250"/>
          <p14:tracePt t="550534" x="1125538" y="4286250"/>
          <p14:tracePt t="550551" x="1160463" y="4286250"/>
          <p14:tracePt t="550567" x="1169988" y="4286250"/>
          <p14:tracePt t="550584" x="1179513" y="4286250"/>
          <p14:tracePt t="550601" x="1204913" y="4286250"/>
          <p14:tracePt t="550618" x="1223963" y="4286250"/>
          <p14:tracePt t="550634" x="1241425" y="4286250"/>
          <p14:tracePt t="550652" x="1258888" y="4286250"/>
          <p14:tracePt t="550668" x="1285875" y="4286250"/>
          <p14:tracePt t="550684" x="1330325" y="4286250"/>
          <p14:tracePt t="550701" x="1374775" y="4278313"/>
          <p14:tracePt t="550718" x="1393825" y="4278313"/>
          <p14:tracePt t="550735" x="1419225" y="4278313"/>
          <p14:tracePt t="550751" x="1438275" y="4278313"/>
          <p14:tracePt t="550768" x="1473200" y="4278313"/>
          <p14:tracePt t="550784" x="1527175" y="4278313"/>
          <p14:tracePt t="550801" x="1581150" y="4278313"/>
          <p14:tracePt t="550818" x="1660525" y="4278313"/>
          <p14:tracePt t="550834" x="1704975" y="4278313"/>
          <p14:tracePt t="550851" x="1714500" y="4278313"/>
          <p14:tracePt t="551088" x="1679575" y="4278313"/>
          <p14:tracePt t="551097" x="1643063" y="4286250"/>
          <p14:tracePt t="551105" x="1554163" y="4286250"/>
          <p14:tracePt t="551119" x="1438275" y="4286250"/>
          <p14:tracePt t="551135" x="1347788" y="4305300"/>
          <p14:tracePt t="551151" x="1312863" y="4305300"/>
          <p14:tracePt t="551167" x="1295400" y="4305300"/>
          <p14:tracePt t="551184" x="1268413" y="4305300"/>
          <p14:tracePt t="551202" x="1258888" y="4313238"/>
          <p14:tracePt t="551217" x="1241425" y="4322763"/>
          <p14:tracePt t="551235" x="1214438" y="4322763"/>
          <p14:tracePt t="551251" x="1204913" y="4322763"/>
          <p14:tracePt t="551267" x="1196975" y="4322763"/>
          <p14:tracePt t="551365" x="1187450" y="4322763"/>
          <p14:tracePt t="551395" x="1179513" y="4322763"/>
          <p14:tracePt t="551419" x="1169988" y="4322763"/>
          <p14:tracePt t="551427" x="1152525" y="4322763"/>
          <p14:tracePt t="551441" x="1143000" y="4322763"/>
          <p14:tracePt t="551451" x="1133475" y="4322763"/>
          <p14:tracePt t="551468" x="1116013" y="4322763"/>
          <p14:tracePt t="551484" x="1108075" y="4322763"/>
          <p14:tracePt t="551501" x="1098550" y="4322763"/>
          <p14:tracePt t="551527" x="1089025" y="4322763"/>
          <p14:tracePt t="551549" x="1071563" y="4322763"/>
          <p14:tracePt t="551565" x="1062038" y="4313238"/>
          <p14:tracePt t="551756" x="1017588" y="4313238"/>
          <p14:tracePt t="551765" x="982663" y="4313238"/>
          <p14:tracePt t="551784" x="919163" y="4313238"/>
          <p14:tracePt t="551802" x="822325" y="4313238"/>
          <p14:tracePt t="551818" x="758825" y="4313238"/>
          <p14:tracePt t="551834" x="696913" y="4313238"/>
          <p14:tracePt t="551851" x="687388" y="4313238"/>
          <p14:tracePt t="551868" x="679450" y="4313238"/>
          <p14:tracePt t="552087" x="687388" y="4313238"/>
          <p14:tracePt t="552096" x="714375" y="4313238"/>
          <p14:tracePt t="552104" x="723900" y="4313238"/>
          <p14:tracePt t="552118" x="741363" y="4313238"/>
          <p14:tracePt t="552133" x="758825" y="4313238"/>
          <p14:tracePt t="552150" x="795338" y="4305300"/>
          <p14:tracePt t="552166" x="830263" y="4286250"/>
          <p14:tracePt t="552184" x="847725" y="4278313"/>
          <p14:tracePt t="552201" x="893763" y="4278313"/>
          <p14:tracePt t="552218" x="938213" y="4278313"/>
          <p14:tracePt t="552235" x="973138" y="4259263"/>
          <p14:tracePt t="552251" x="990600" y="4259263"/>
          <p14:tracePt t="552268" x="1017588" y="4259263"/>
          <p14:tracePt t="552284" x="1036638" y="4259263"/>
          <p14:tracePt t="552302" x="1054100" y="4259263"/>
          <p14:tracePt t="553407" x="1054100" y="4251325"/>
          <p14:tracePt t="553416" x="1062038" y="4251325"/>
          <p14:tracePt t="554145" x="1054100" y="4251325"/>
          <p14:tracePt t="558216" x="1054100" y="4241800"/>
          <p14:tracePt t="558232" x="1054100" y="4224338"/>
          <p14:tracePt t="558240" x="1054100" y="4214813"/>
          <p14:tracePt t="558252" x="1054100" y="4206875"/>
          <p14:tracePt t="558269" x="1054100" y="4187825"/>
          <p14:tracePt t="558294" x="1054100" y="4179888"/>
          <p14:tracePt t="558308" x="1054100" y="4170363"/>
          <p14:tracePt t="558318" x="1054100" y="4152900"/>
          <p14:tracePt t="558335" x="1054100" y="4135438"/>
          <p14:tracePt t="558352" x="1054100" y="4125913"/>
          <p14:tracePt t="558370" x="1054100" y="4081463"/>
          <p14:tracePt t="558386" x="1054100" y="4054475"/>
          <p14:tracePt t="558401" x="1054100" y="4037013"/>
          <p14:tracePt t="558417" x="1054100" y="4010025"/>
          <p14:tracePt t="558434" x="1081088" y="3965575"/>
          <p14:tracePt t="558450" x="1081088" y="3948113"/>
          <p14:tracePt t="558467" x="1081088" y="3921125"/>
          <p14:tracePt t="558485" x="1081088" y="3902075"/>
          <p14:tracePt t="558502" x="1081088" y="3894138"/>
          <p14:tracePt t="558518" x="1081088" y="3876675"/>
          <p14:tracePt t="558535" x="1081088" y="3849688"/>
          <p14:tracePt t="558552" x="1081088" y="3830638"/>
          <p14:tracePt t="558569" x="1062038" y="3822700"/>
          <p14:tracePt t="558584" x="1062038" y="3813175"/>
          <p14:tracePt t="558602" x="1062038" y="3805238"/>
          <p14:tracePt t="558619" x="1062038" y="3786188"/>
          <p14:tracePt t="558635" x="1062038" y="3768725"/>
          <p14:tracePt t="558652" x="1062038" y="3751263"/>
          <p14:tracePt t="558668" x="1062038" y="3741738"/>
          <p14:tracePt t="558686" x="1062038" y="3724275"/>
          <p14:tracePt t="558830" x="1089025" y="3706813"/>
          <p14:tracePt t="558839" x="1116013" y="3687763"/>
          <p14:tracePt t="558852" x="1116013" y="3662363"/>
          <p14:tracePt t="558870" x="1125538" y="3608388"/>
          <p14:tracePt t="558885" x="1062038" y="3554413"/>
          <p14:tracePt t="558903" x="1036638" y="3554413"/>
          <p14:tracePt t="558918" x="1009650" y="3554413"/>
          <p14:tracePt t="559522" x="1009650" y="3563938"/>
          <p14:tracePt t="559584" x="1027113" y="3563938"/>
          <p14:tracePt t="559676" x="1036638" y="3563938"/>
          <p14:tracePt t="560598" x="1036638" y="3581400"/>
          <p14:tracePt t="560621" x="1036638" y="3589338"/>
          <p14:tracePt t="560650" x="1036638" y="3598863"/>
          <p14:tracePt t="560666" x="1036638" y="3616325"/>
          <p14:tracePt t="560675" x="1036638" y="3625850"/>
          <p14:tracePt t="560685" x="1036638" y="3643313"/>
          <p14:tracePt t="560702" x="1036638" y="3670300"/>
          <p14:tracePt t="560719" x="1036638" y="3687763"/>
          <p14:tracePt t="560734" x="1036638" y="3697288"/>
          <p14:tracePt t="560752" x="1036638" y="3733800"/>
          <p14:tracePt t="560768" x="1036638" y="3759200"/>
          <p14:tracePt t="560784" x="1017588" y="3822700"/>
          <p14:tracePt t="560801" x="1017588" y="3857625"/>
          <p14:tracePt t="560818" x="1017588" y="3876675"/>
          <p14:tracePt t="560834" x="1017588" y="3902075"/>
          <p14:tracePt t="560928" x="1017588" y="3911600"/>
          <p14:tracePt t="560942" x="1017588" y="3921125"/>
          <p14:tracePt t="562211" x="1017588" y="3938588"/>
          <p14:tracePt t="562219" x="1036638" y="3983038"/>
          <p14:tracePt t="562237" x="1062038" y="4044950"/>
          <p14:tracePt t="562252" x="1089025" y="4108450"/>
          <p14:tracePt t="562267" x="1116013" y="4206875"/>
          <p14:tracePt t="562284" x="1133475" y="4330700"/>
          <p14:tracePt t="562303" x="1108075" y="4572000"/>
          <p14:tracePt t="562319" x="1108075" y="4751388"/>
          <p14:tracePt t="562336" x="1089025" y="4921250"/>
          <p14:tracePt t="562352" x="1081088" y="5037138"/>
          <p14:tracePt t="562369" x="1081088" y="5143500"/>
          <p14:tracePt t="562385" x="1081088" y="5187950"/>
          <p14:tracePt t="562402" x="1081088" y="5278438"/>
          <p14:tracePt t="562418" x="1081088" y="5305425"/>
          <p14:tracePt t="562435" x="1081088" y="5330825"/>
          <p14:tracePt t="562452" x="1081088" y="5349875"/>
          <p14:tracePt t="562478" x="1081088" y="5357813"/>
          <p14:tracePt t="562495" x="1081088" y="5367338"/>
          <p14:tracePt t="562511" x="1089025" y="5376863"/>
          <p14:tracePt t="562525" x="1098550" y="5384800"/>
          <p14:tracePt t="562535" x="1098550" y="5402263"/>
          <p14:tracePt t="562552" x="1098550" y="5411788"/>
          <p14:tracePt t="562569" x="1108075" y="5421313"/>
          <p14:tracePt t="562586" x="1133475" y="5438775"/>
          <p14:tracePt t="562603" x="1160463" y="5465763"/>
          <p14:tracePt t="562619" x="1169988" y="5465763"/>
          <p14:tracePt t="562635" x="1187450" y="5465763"/>
          <p14:tracePt t="562657" x="1196975" y="5465763"/>
          <p14:tracePt t="562669" x="1204913" y="5465763"/>
          <p14:tracePt t="562687" x="1223963" y="5465763"/>
          <p14:tracePt t="562703" x="1268413" y="5421313"/>
          <p14:tracePt t="562719" x="1322388" y="5411788"/>
          <p14:tracePt t="562735" x="1366838" y="5402263"/>
          <p14:tracePt t="562779" x="1374775" y="5394325"/>
          <p14:tracePt t="562879" x="1384300" y="5394325"/>
          <p14:tracePt t="562971" x="1393825" y="5394325"/>
          <p14:tracePt t="562987" x="1411288" y="5394325"/>
          <p14:tracePt t="563001" x="1419225" y="5394325"/>
          <p14:tracePt t="563009" x="1428750" y="5394325"/>
          <p14:tracePt t="563024" x="1438275" y="5394325"/>
          <p14:tracePt t="563041" x="1446213" y="5394325"/>
          <p14:tracePt t="563209" x="1438275" y="5394325"/>
          <p14:tracePt t="563218" x="1428750" y="5394325"/>
          <p14:tracePt t="563235" x="1419225" y="5394325"/>
          <p14:tracePt t="563252" x="1393825" y="5394325"/>
          <p14:tracePt t="563270" x="1357313" y="5394325"/>
          <p14:tracePt t="563286" x="1322388" y="5394325"/>
          <p14:tracePt t="563302" x="1258888" y="5402263"/>
          <p14:tracePt t="563319" x="1231900" y="5402263"/>
          <p14:tracePt t="563336" x="1204913" y="5402263"/>
          <p14:tracePt t="563352" x="1187450" y="5402263"/>
          <p14:tracePt t="563369" x="1169988" y="5402263"/>
          <p14:tracePt t="563386" x="1160463" y="5402263"/>
          <p14:tracePt t="563402" x="1143000" y="5402263"/>
          <p14:tracePt t="563419" x="1133475" y="5402263"/>
          <p14:tracePt t="563437" x="1116013" y="5394325"/>
          <p14:tracePt t="563452" x="1108075" y="5394325"/>
          <p14:tracePt t="563469" x="1071563" y="5394325"/>
          <p14:tracePt t="563485" x="1044575" y="5394325"/>
          <p14:tracePt t="563502" x="1036638" y="5402263"/>
          <p14:tracePt t="563539" x="1017588" y="5402263"/>
          <p14:tracePt t="563563" x="1009650" y="5402263"/>
          <p14:tracePt t="563572" x="1000125" y="5402263"/>
          <p14:tracePt t="563592" x="990600" y="5402263"/>
          <p14:tracePt t="563763" x="1000125" y="5402263"/>
          <p14:tracePt t="563771" x="1027113" y="5394325"/>
          <p14:tracePt t="563786" x="1044575" y="5384800"/>
          <p14:tracePt t="563801" x="1062038" y="5384800"/>
          <p14:tracePt t="563818" x="1108075" y="5384800"/>
          <p14:tracePt t="563835" x="1179513" y="5384800"/>
          <p14:tracePt t="563852" x="1196975" y="5384800"/>
          <p14:tracePt t="563869" x="1241425" y="5384800"/>
          <p14:tracePt t="563886" x="1285875" y="5384800"/>
          <p14:tracePt t="563902" x="1295400" y="5384800"/>
          <p14:tracePt t="563919" x="1312863" y="5384800"/>
          <p14:tracePt t="563936" x="1330325" y="5384800"/>
          <p14:tracePt t="563952" x="1339850" y="5384800"/>
          <p14:tracePt t="563969" x="1411288" y="5376863"/>
          <p14:tracePt t="563985" x="1455738" y="5376863"/>
          <p14:tracePt t="564001" x="1465263" y="5376863"/>
          <p14:tracePt t="564085" x="1473200" y="5376863"/>
          <p14:tracePt t="564101" x="1482725" y="5376863"/>
          <p14:tracePt t="564145" x="1490663" y="5376863"/>
          <p14:tracePt t="564186" x="1509713" y="5376863"/>
          <p14:tracePt t="564199" x="1517650" y="5376863"/>
          <p14:tracePt t="564753" x="1500188" y="5376863"/>
          <p14:tracePt t="564777" x="1490663" y="5376863"/>
          <p14:tracePt t="564785" x="1482725" y="5376863"/>
          <p14:tracePt t="564802" x="1473200" y="5376863"/>
          <p14:tracePt t="564819" x="1465263" y="5376863"/>
          <p14:tracePt t="564837" x="1419225" y="5384800"/>
          <p14:tracePt t="564853" x="1401763" y="5384800"/>
          <p14:tracePt t="564869" x="1366838" y="5402263"/>
          <p14:tracePt t="564884" x="1223963" y="5402263"/>
          <p14:tracePt t="564901" x="1000125" y="5421313"/>
          <p14:tracePt t="564918" x="679450" y="5500688"/>
          <p14:tracePt t="564936" x="231775" y="5500688"/>
          <p14:tracePt t="564951" x="125413" y="5492750"/>
          <p14:tracePt t="564968" x="26988" y="5473700"/>
          <p14:tracePt t="565129" x="26988" y="5465763"/>
          <p14:tracePt t="565145" x="36513" y="5465763"/>
          <p14:tracePt t="565154" x="80963" y="5465763"/>
          <p14:tracePt t="565170" x="125413" y="5456238"/>
          <p14:tracePt t="565186" x="250825" y="5438775"/>
          <p14:tracePt t="565203" x="401638" y="5429250"/>
          <p14:tracePt t="565221" x="741363" y="5376863"/>
          <p14:tracePt t="565235" x="938213" y="5357813"/>
          <p14:tracePt t="565252" x="1214438" y="5322888"/>
          <p14:tracePt t="565274" x="1223963" y="5322888"/>
          <p14:tracePt t="574923" x="1231900" y="5322888"/>
          <p14:tracePt t="574931" x="1250950" y="5322888"/>
          <p14:tracePt t="574940" x="1268413" y="5313363"/>
          <p14:tracePt t="574954" x="1312863" y="5295900"/>
          <p14:tracePt t="574970" x="1339850" y="5295900"/>
          <p14:tracePt t="574987" x="1347788" y="5286375"/>
          <p14:tracePt t="575004" x="1347788" y="5278438"/>
          <p14:tracePt t="575020" x="1366838" y="5278438"/>
          <p14:tracePt t="575037" x="1374775" y="5268913"/>
          <p14:tracePt t="575139" x="1384300" y="5268913"/>
          <p14:tracePt t="575148" x="1393825" y="5259388"/>
          <p14:tracePt t="575169" x="1401763" y="5259388"/>
          <p14:tracePt t="575190" x="1411288" y="5259388"/>
          <p14:tracePt t="575253" x="1411288" y="5251450"/>
          <p14:tracePt t="575262" x="1419225" y="5251450"/>
          <p14:tracePt t="575291" x="1419225" y="5241925"/>
          <p14:tracePt t="575300" x="1438275" y="5241925"/>
          <p14:tracePt t="575308" x="1446213" y="5241925"/>
          <p14:tracePt t="575329" x="1446213" y="5233988"/>
          <p14:tracePt t="575338" x="1455738" y="5233988"/>
          <p14:tracePt t="575354" x="1455738" y="5214938"/>
          <p14:tracePt t="575371" x="1455738" y="5207000"/>
          <p14:tracePt t="575386" x="1455738" y="5197475"/>
          <p14:tracePt t="575402" x="1455738" y="5153025"/>
          <p14:tracePt t="575420" x="1455738" y="5081588"/>
          <p14:tracePt t="575437" x="1438275" y="5010150"/>
          <p14:tracePt t="575453" x="1411288" y="4894263"/>
          <p14:tracePt t="575470" x="1401763" y="4822825"/>
          <p14:tracePt t="575486" x="1401763" y="4714875"/>
          <p14:tracePt t="575503" x="1384300" y="4635500"/>
          <p14:tracePt t="575520" x="1357313" y="4537075"/>
          <p14:tracePt t="575537" x="1339850" y="4473575"/>
          <p14:tracePt t="575554" x="1322388" y="4411663"/>
          <p14:tracePt t="575570" x="1285875" y="4313238"/>
          <p14:tracePt t="575587" x="1241425" y="4179888"/>
          <p14:tracePt t="575604" x="1196975" y="4090988"/>
          <p14:tracePt t="575621" x="1125538" y="4010025"/>
          <p14:tracePt t="575638" x="1081088" y="3973513"/>
          <p14:tracePt t="575654" x="1081088" y="3938588"/>
          <p14:tracePt t="575670" x="1081088" y="3929063"/>
          <p14:tracePt t="575688" x="1081088" y="3902075"/>
          <p14:tracePt t="575704" x="1081088" y="3867150"/>
          <p14:tracePt t="575721" x="1081088" y="3857625"/>
          <p14:tracePt t="575753" x="1081088" y="3849688"/>
          <p14:tracePt t="575791" x="1089025" y="3849688"/>
          <p14:tracePt t="575800" x="1098550" y="3849688"/>
          <p14:tracePt t="575808" x="1108075" y="3849688"/>
          <p14:tracePt t="575822" x="1133475" y="3849688"/>
          <p14:tracePt t="575838" x="1160463" y="3867150"/>
          <p14:tracePt t="575854" x="1204913" y="3921125"/>
          <p14:tracePt t="575870" x="1268413" y="3973513"/>
          <p14:tracePt t="575887" x="1312863" y="3992563"/>
          <p14:tracePt t="575905" x="1357313" y="4027488"/>
          <p14:tracePt t="575921" x="1357313" y="4037013"/>
          <p14:tracePt t="575975" x="1347788" y="4037013"/>
          <p14:tracePt t="575984" x="1312863" y="4037013"/>
          <p14:tracePt t="575992" x="1303338" y="4037013"/>
          <p14:tracePt t="576005" x="1241425" y="4037013"/>
          <p14:tracePt t="576022" x="1143000" y="4019550"/>
          <p14:tracePt t="576038" x="990600" y="3992563"/>
          <p14:tracePt t="576054" x="893763" y="3973513"/>
          <p14:tracePt t="576070" x="803275" y="3965575"/>
          <p14:tracePt t="576089" x="731838" y="3956050"/>
          <p14:tracePt t="576104" x="714375" y="3956050"/>
          <p14:tracePt t="576167" x="723900" y="3956050"/>
          <p14:tracePt t="576176" x="731838" y="3956050"/>
          <p14:tracePt t="576188" x="812800" y="3956050"/>
          <p14:tracePt t="576205" x="884238" y="3956050"/>
          <p14:tracePt t="576220" x="955675" y="3956050"/>
          <p14:tracePt t="576236" x="1044575" y="3956050"/>
          <p14:tracePt t="576254" x="1196975" y="3965575"/>
          <p14:tracePt t="576270" x="1268413" y="3965575"/>
          <p14:tracePt t="576287" x="1330325" y="3965575"/>
          <p14:tracePt t="576305" x="1500188" y="4010025"/>
          <p14:tracePt t="576322" x="1581150" y="4027488"/>
          <p14:tracePt t="576337" x="1625600" y="4027488"/>
          <p14:tracePt t="576354" x="1643063" y="4037013"/>
          <p14:tracePt t="576412" x="1652588" y="4037013"/>
          <p14:tracePt t="576443" x="1643063" y="4037013"/>
          <p14:tracePt t="576452" x="1633538" y="4037013"/>
          <p14:tracePt t="576470" x="1616075" y="4037013"/>
          <p14:tracePt t="576488" x="1500188" y="3992563"/>
          <p14:tracePt t="576505" x="1438275" y="3983038"/>
          <p14:tracePt t="576521" x="1347788" y="3983038"/>
          <p14:tracePt t="576537" x="1241425" y="3983038"/>
          <p14:tracePt t="576554" x="1160463" y="3973513"/>
          <p14:tracePt t="576570" x="1116013" y="3965575"/>
          <p14:tracePt t="576589" x="1081088" y="3948113"/>
          <p14:tracePt t="576605" x="1062038" y="3948113"/>
          <p14:tracePt t="576620" x="1044575" y="3948113"/>
          <p14:tracePt t="576637" x="1017588" y="3948113"/>
          <p14:tracePt t="576654" x="990600" y="3938588"/>
          <p14:tracePt t="576671" x="973138" y="3938588"/>
          <p14:tracePt t="576688" x="928688" y="3938588"/>
          <p14:tracePt t="576705" x="893763" y="3938588"/>
          <p14:tracePt t="576720" x="874713" y="3938588"/>
          <p14:tracePt t="576737" x="839788" y="3938588"/>
          <p14:tracePt t="576754" x="830263" y="3938588"/>
          <p14:tracePt t="576770" x="830263" y="3929063"/>
          <p14:tracePt t="576789" x="839788" y="3921125"/>
          <p14:tracePt t="576805" x="866775" y="3921125"/>
          <p14:tracePt t="576820" x="911225" y="3921125"/>
          <p14:tracePt t="576837" x="973138" y="3921125"/>
          <p14:tracePt t="576854" x="1062038" y="3921125"/>
          <p14:tracePt t="576871" x="1143000" y="3921125"/>
          <p14:tracePt t="576886" x="1322388" y="3956050"/>
          <p14:tracePt t="576903" x="1509713" y="4000500"/>
          <p14:tracePt t="576920" x="1660525" y="4000500"/>
          <p14:tracePt t="576937" x="1741488" y="4027488"/>
          <p14:tracePt t="576954" x="1768475" y="4044950"/>
          <p14:tracePt t="576970" x="1795463" y="4044950"/>
          <p14:tracePt t="577143" x="1776413" y="4044950"/>
          <p14:tracePt t="577152" x="1704975" y="4027488"/>
          <p14:tracePt t="577171" x="1571625" y="4010025"/>
          <p14:tracePt t="577189" x="1330325" y="3956050"/>
          <p14:tracePt t="577204" x="1179513" y="3948113"/>
          <p14:tracePt t="577221" x="1044575" y="3948113"/>
          <p14:tracePt t="577237" x="928688" y="3938588"/>
          <p14:tracePt t="577254" x="857250" y="3911600"/>
          <p14:tracePt t="577270" x="822325" y="3911600"/>
          <p14:tracePt t="577287" x="803275" y="3902075"/>
          <p14:tracePt t="577304" x="795338" y="3894138"/>
          <p14:tracePt t="577321" x="768350" y="3894138"/>
          <p14:tracePt t="577337" x="758825" y="3894138"/>
          <p14:tracePt t="577354" x="741363" y="3894138"/>
          <p14:tracePt t="577370" x="687388" y="3894138"/>
          <p14:tracePt t="577388" x="608013" y="3911600"/>
          <p14:tracePt t="577404" x="581025" y="3911600"/>
          <p14:tracePt t="577421" x="544513" y="3921125"/>
          <p14:tracePt t="577465" x="544513" y="3929063"/>
          <p14:tracePt t="577487" x="554038" y="3929063"/>
          <p14:tracePt t="577503" x="571500" y="3938588"/>
          <p14:tracePt t="577512" x="588963" y="3938588"/>
          <p14:tracePt t="577521" x="625475" y="3938588"/>
          <p14:tracePt t="577537" x="741363" y="3929063"/>
          <p14:tracePt t="577554" x="847725" y="3929063"/>
          <p14:tracePt t="577570" x="1044575" y="3929063"/>
          <p14:tracePt t="577588" x="1250950" y="3929063"/>
          <p14:tracePt t="577604" x="1330325" y="3929063"/>
          <p14:tracePt t="577620" x="1393825" y="3929063"/>
          <p14:tracePt t="577637" x="1482725" y="3929063"/>
          <p14:tracePt t="577654" x="1527175" y="3938588"/>
          <p14:tracePt t="577672" x="1581150" y="3938588"/>
          <p14:tracePt t="577688" x="1608138" y="3938588"/>
          <p14:tracePt t="577705" x="1616075" y="3938588"/>
          <p14:tracePt t="577825" x="1625600" y="3938588"/>
          <p14:tracePt t="577834" x="1633538" y="3938588"/>
          <p14:tracePt t="577855" x="1643063" y="3938588"/>
          <p14:tracePt t="577866" x="1652588" y="3938588"/>
          <p14:tracePt t="577875" x="1670050" y="3938588"/>
          <p14:tracePt t="577888" x="1697038" y="3948113"/>
          <p14:tracePt t="577903" x="1731963" y="3948113"/>
          <p14:tracePt t="577919" x="1751013" y="3956050"/>
          <p14:tracePt t="577937" x="1758950" y="3956050"/>
          <p14:tracePt t="578055" x="1758950" y="3965575"/>
          <p14:tracePt t="578071" x="1758950" y="3973513"/>
          <p14:tracePt t="578133" x="1751013" y="3973513"/>
          <p14:tracePt t="578172" x="1741488" y="3973513"/>
          <p14:tracePt t="578218" x="1731963" y="3973513"/>
          <p14:tracePt t="578677" x="1724025" y="3973513"/>
          <p14:tracePt t="578693" x="1704975" y="4000500"/>
          <p14:tracePt t="578704" x="1670050" y="4000500"/>
          <p14:tracePt t="578721" x="1633538" y="4000500"/>
          <p14:tracePt t="578737" x="1625600" y="4000500"/>
          <p14:tracePt t="578754" x="1608138" y="4000500"/>
          <p14:tracePt t="578771" x="1571625" y="4000500"/>
          <p14:tracePt t="578787" x="1544638" y="4000500"/>
          <p14:tracePt t="578804" x="1509713" y="4000500"/>
          <p14:tracePt t="578821" x="1482725" y="3992563"/>
          <p14:tracePt t="578837" x="1465263" y="3973513"/>
          <p14:tracePt t="578854" x="1446213" y="3973513"/>
          <p14:tracePt t="578871" x="1438275" y="3956050"/>
          <p14:tracePt t="578886" x="1428750" y="3938588"/>
          <p14:tracePt t="578903" x="1419225" y="3921125"/>
          <p14:tracePt t="578921" x="1393825" y="3911600"/>
          <p14:tracePt t="578939" x="1339850" y="3902075"/>
          <p14:tracePt t="578954" x="1312863" y="3894138"/>
          <p14:tracePt t="578971" x="1231900" y="3822700"/>
          <p14:tracePt t="578988" x="1196975" y="3813175"/>
          <p14:tracePt t="579004" x="1179513" y="3795713"/>
          <p14:tracePt t="579023" x="1169988" y="3795713"/>
          <p14:tracePt t="579115" x="1169988" y="3786188"/>
          <p14:tracePt t="579153" x="1169988" y="3778250"/>
          <p14:tracePt t="579162" x="1169988" y="3768725"/>
          <p14:tracePt t="579171" x="1169988" y="3759200"/>
          <p14:tracePt t="579700" x="1169988" y="3751263"/>
          <p14:tracePt t="579746" x="1169988" y="3741738"/>
          <p14:tracePt t="579939" x="1204913" y="3751263"/>
          <p14:tracePt t="579947" x="1214438" y="3759200"/>
          <p14:tracePt t="579957" x="1223963" y="3786188"/>
          <p14:tracePt t="579971" x="1250950" y="3822700"/>
          <p14:tracePt t="579987" x="1258888" y="3830638"/>
          <p14:tracePt t="580004" x="1268413" y="3876675"/>
          <p14:tracePt t="580022" x="1303338" y="3921125"/>
          <p14:tracePt t="580038" x="1322388" y="3956050"/>
          <p14:tracePt t="580055" x="1330325" y="3983038"/>
          <p14:tracePt t="580071" x="1339850" y="4027488"/>
          <p14:tracePt t="580087" x="1339850" y="4037013"/>
          <p14:tracePt t="580113" x="1312863" y="4019550"/>
          <p14:tracePt t="580122" x="1295400" y="4000500"/>
          <p14:tracePt t="580138" x="1268413" y="3894138"/>
          <p14:tracePt t="580154" x="1241425" y="3867150"/>
          <p14:tracePt t="580368" x="1250950" y="3894138"/>
          <p14:tracePt t="580377" x="1258888" y="3911600"/>
          <p14:tracePt t="580386" x="1258888" y="3938588"/>
          <p14:tracePt t="580403" x="1276350" y="3983038"/>
          <p14:tracePt t="580422" x="1303338" y="4054475"/>
          <p14:tracePt t="580440" x="1322388" y="4071938"/>
          <p14:tracePt t="580454" x="1339850" y="4108450"/>
          <p14:tracePt t="580471" x="1357313" y="4116388"/>
          <p14:tracePt t="580488" x="1366838" y="4125913"/>
          <p14:tracePt t="580506" x="1374775" y="4152900"/>
          <p14:tracePt t="580522" x="1393825" y="4179888"/>
          <p14:tracePt t="580539" x="1393825" y="4197350"/>
          <p14:tracePt t="580555" x="1393825" y="4224338"/>
          <p14:tracePt t="580571" x="1401763" y="4224338"/>
          <p14:tracePt t="580588" x="1411288" y="4251325"/>
          <p14:tracePt t="580604" x="1411288" y="4278313"/>
          <p14:tracePt t="580644" x="1411288" y="4286250"/>
          <p14:tracePt t="580660" x="1419225" y="4286250"/>
          <p14:tracePt t="580671" x="1428750" y="4286250"/>
          <p14:tracePt t="580688" x="1455738" y="4286250"/>
          <p14:tracePt t="580705" x="1482725" y="4268788"/>
          <p14:tracePt t="580722" x="1490663" y="4268788"/>
          <p14:tracePt t="580738" x="1536700" y="4268788"/>
          <p14:tracePt t="580754" x="1598613" y="4259263"/>
          <p14:tracePt t="580771" x="1660525" y="4233863"/>
          <p14:tracePt t="580787" x="1758950" y="4233863"/>
          <p14:tracePt t="580803" x="1830388" y="4214813"/>
          <p14:tracePt t="580819" x="1928813" y="4179888"/>
          <p14:tracePt t="580836" x="2116138" y="4143375"/>
          <p14:tracePt t="580853" x="2268538" y="4116388"/>
          <p14:tracePt t="580869" x="2401888" y="4090988"/>
          <p14:tracePt t="580886" x="2490788" y="4071938"/>
          <p14:tracePt t="580903" x="2571750" y="4054475"/>
          <p14:tracePt t="580919" x="2598738" y="4019550"/>
          <p14:tracePt t="580936" x="2608263" y="3983038"/>
          <p14:tracePt t="580952" x="2616200" y="3929063"/>
          <p14:tracePt t="580969" x="2616200" y="3884613"/>
          <p14:tracePt t="580986" x="2616200" y="3840163"/>
          <p14:tracePt t="581003" x="2616200" y="3813175"/>
          <p14:tracePt t="581020" x="2616200" y="3741738"/>
          <p14:tracePt t="581036" x="2608263" y="3687763"/>
          <p14:tracePt t="581053" x="2589213" y="3643313"/>
          <p14:tracePt t="581069" x="2562225" y="3625850"/>
          <p14:tracePt t="581086" x="2527300" y="3589338"/>
          <p14:tracePt t="581103" x="2455863" y="3563938"/>
          <p14:tracePt t="581120" x="2339975" y="3509963"/>
          <p14:tracePt t="581136" x="2276475" y="3492500"/>
          <p14:tracePt t="581153" x="2160588" y="3473450"/>
          <p14:tracePt t="581169" x="2036763" y="3446463"/>
          <p14:tracePt t="581186" x="1901825" y="3438525"/>
          <p14:tracePt t="581203" x="1741488" y="3438525"/>
          <p14:tracePt t="581220" x="1679575" y="3438525"/>
          <p14:tracePt t="581236" x="1660525" y="3446463"/>
          <p14:tracePt t="581253" x="1660525" y="3500438"/>
          <p14:tracePt t="581270" x="1660525" y="3635375"/>
          <p14:tracePt t="581287" x="1697038" y="3805238"/>
          <p14:tracePt t="581303" x="1758950" y="3921125"/>
          <p14:tracePt t="581320" x="1839913" y="4044950"/>
          <p14:tracePt t="581337" x="1866900" y="4071938"/>
          <p14:tracePt t="581353" x="1946275" y="4098925"/>
          <p14:tracePt t="581370" x="2062163" y="4116388"/>
          <p14:tracePt t="581387" x="2170113" y="4108450"/>
          <p14:tracePt t="581404" x="2303463" y="4098925"/>
          <p14:tracePt t="581420" x="2384425" y="4071938"/>
          <p14:tracePt t="581438" x="2419350" y="4037013"/>
          <p14:tracePt t="581453" x="2465388" y="4010025"/>
          <p14:tracePt t="581470" x="2500313" y="3973513"/>
          <p14:tracePt t="581487" x="2500313" y="3965575"/>
          <p14:tracePt t="581504" x="2509838" y="3929063"/>
          <p14:tracePt t="581520" x="2509838" y="3884613"/>
          <p14:tracePt t="581538" x="2482850" y="3840163"/>
          <p14:tracePt t="581555" x="2473325" y="3813175"/>
          <p14:tracePt t="581571" x="2465388" y="3786188"/>
          <p14:tracePt t="581588" x="2446338" y="3778250"/>
          <p14:tracePt t="581605" x="2411413" y="3751263"/>
          <p14:tracePt t="581621" x="2384425" y="3751263"/>
          <p14:tracePt t="581638" x="2357438" y="3741738"/>
          <p14:tracePt t="581654" x="2312988" y="3741738"/>
          <p14:tracePt t="581671" x="2251075" y="3741738"/>
          <p14:tracePt t="581689" x="2187575" y="3795713"/>
          <p14:tracePt t="581705" x="2170113" y="3840163"/>
          <p14:tracePt t="581721" x="2160588" y="3929063"/>
          <p14:tracePt t="581738" x="2179638" y="3992563"/>
          <p14:tracePt t="581754" x="2205038" y="4071938"/>
          <p14:tracePt t="581771" x="2232025" y="4108450"/>
          <p14:tracePt t="581789" x="2357438" y="4135438"/>
          <p14:tracePt t="581805" x="2411413" y="4135438"/>
          <p14:tracePt t="581821" x="2509838" y="4135438"/>
          <p14:tracePt t="581838" x="2581275" y="4125913"/>
          <p14:tracePt t="581855" x="2679700" y="4098925"/>
          <p14:tracePt t="581872" x="2741613" y="4081463"/>
          <p14:tracePt t="581887" x="2768600" y="4054475"/>
          <p14:tracePt t="581904" x="2776538" y="4044950"/>
          <p14:tracePt t="581950" x="2786063" y="4071938"/>
          <p14:tracePt t="581959" x="2803525" y="4098925"/>
          <p14:tracePt t="581971" x="2813050" y="4135438"/>
          <p14:tracePt t="581989" x="2894013" y="4367213"/>
          <p14:tracePt t="582005" x="2965450" y="4510088"/>
          <p14:tracePt t="582021" x="3027363" y="4608513"/>
          <p14:tracePt t="582038" x="3044825" y="4662488"/>
          <p14:tracePt t="582054" x="3054350" y="4724400"/>
          <p14:tracePt t="582072" x="3116263" y="4759325"/>
          <p14:tracePt t="582089" x="3143250" y="4759325"/>
          <p14:tracePt t="582105" x="3179763" y="4759325"/>
          <p14:tracePt t="582122" x="3205163" y="4759325"/>
          <p14:tracePt t="582138" x="3268663" y="4751388"/>
          <p14:tracePt t="582155" x="3348038" y="4724400"/>
          <p14:tracePt t="582172" x="3419475" y="4687888"/>
          <p14:tracePt t="582189" x="3455988" y="4679950"/>
          <p14:tracePt t="582205" x="3473450" y="4643438"/>
          <p14:tracePt t="582221" x="3473450" y="4598988"/>
          <p14:tracePt t="582238" x="3473450" y="4537075"/>
          <p14:tracePt t="582256" x="3465513" y="4438650"/>
          <p14:tracePt t="582272" x="3411538" y="4384675"/>
          <p14:tracePt t="582288" x="3348038" y="4349750"/>
          <p14:tracePt t="582305" x="3313113" y="4349750"/>
          <p14:tracePt t="582321" x="3276600" y="4322763"/>
          <p14:tracePt t="582350" x="3268663" y="4322763"/>
          <p14:tracePt t="582360" x="3251200" y="4322763"/>
          <p14:tracePt t="582372" x="3214688" y="4340225"/>
          <p14:tracePt t="582389" x="3152775" y="4367213"/>
          <p14:tracePt t="582405" x="3089275" y="4402138"/>
          <p14:tracePt t="582421" x="3044825" y="4456113"/>
          <p14:tracePt t="582440" x="2965450" y="4537075"/>
          <p14:tracePt t="582456" x="2874963" y="4714875"/>
          <p14:tracePt t="582472" x="2874963" y="4867275"/>
          <p14:tracePt t="582489" x="2874963" y="4921250"/>
          <p14:tracePt t="582505" x="2874963" y="4983163"/>
          <p14:tracePt t="582521" x="2894013" y="5027613"/>
          <p14:tracePt t="582538" x="2901950" y="5064125"/>
          <p14:tracePt t="582556" x="2938463" y="5108575"/>
          <p14:tracePt t="582572" x="2982913" y="5153025"/>
          <p14:tracePt t="582588" x="3044825" y="5170488"/>
          <p14:tracePt t="582605" x="3125788" y="5180013"/>
          <p14:tracePt t="582621" x="3251200" y="5197475"/>
          <p14:tracePt t="582638" x="3357563" y="5197475"/>
          <p14:tracePt t="582656" x="3517900" y="5187950"/>
          <p14:tracePt t="582672" x="3571875" y="5187950"/>
          <p14:tracePt t="582687" x="3608388" y="5180013"/>
          <p14:tracePt t="582705" x="3625850" y="5180013"/>
          <p14:tracePt t="582721" x="3652838" y="5126038"/>
          <p14:tracePt t="582738" x="3652838" y="5072063"/>
          <p14:tracePt t="582756" x="3652838" y="4973638"/>
          <p14:tracePt t="582772" x="3608388" y="4876800"/>
          <p14:tracePt t="582788" x="3608388" y="4795838"/>
          <p14:tracePt t="582804" x="3581400" y="4733925"/>
          <p14:tracePt t="582823" x="3544888" y="4687888"/>
          <p14:tracePt t="582842" x="3500438" y="4643438"/>
          <p14:tracePt t="582856" x="3465513" y="4616450"/>
          <p14:tracePt t="582872" x="3411538" y="4616450"/>
          <p14:tracePt t="582891" x="3367088" y="4616450"/>
          <p14:tracePt t="582903" x="3303588" y="4625975"/>
          <p14:tracePt t="582920" x="3241675" y="4635500"/>
          <p14:tracePt t="582955" x="3152775" y="4697413"/>
          <p14:tracePt t="582960" x="3143250" y="4697413"/>
          <p14:tracePt t="582986" x="3116263" y="4741863"/>
          <p14:tracePt t="582999" x="3116263" y="4759325"/>
          <p14:tracePt t="583003" x="3116263" y="4768850"/>
          <p14:tracePt t="583020" x="3108325" y="4768850"/>
          <p14:tracePt t="583075" x="3108325" y="4795838"/>
          <p14:tracePt t="583094" x="3108325" y="4813300"/>
          <p14:tracePt t="583117" x="3089275" y="4822825"/>
          <p14:tracePt t="583136" x="3089275" y="4857750"/>
          <p14:tracePt t="583394" x="3081338" y="4857750"/>
          <p14:tracePt t="583754" x="3081338" y="4867275"/>
          <p14:tracePt t="584024" x="3133725" y="4867275"/>
          <p14:tracePt t="584036" x="3187700" y="4867275"/>
          <p14:tracePt t="584043" x="3276600" y="4867275"/>
          <p14:tracePt t="584054" x="3384550" y="4857750"/>
          <p14:tracePt t="584071" x="3571875" y="4778375"/>
          <p14:tracePt t="584087" x="3705225" y="4643438"/>
          <p14:tracePt t="584103" x="3776663" y="4564063"/>
          <p14:tracePt t="584119" x="3894138" y="4438650"/>
          <p14:tracePt t="584136" x="4027488" y="4313238"/>
          <p14:tracePt t="584153" x="4205288" y="4116388"/>
          <p14:tracePt t="584169" x="4313238" y="4010025"/>
          <p14:tracePt t="584186" x="4429125" y="3857625"/>
          <p14:tracePt t="584205" x="4545013" y="3768725"/>
          <p14:tracePt t="584223" x="4660900" y="3625850"/>
          <p14:tracePt t="584239" x="4687888" y="3581400"/>
          <p14:tracePt t="584255" x="4697413" y="3500438"/>
          <p14:tracePt t="584271" x="4751388" y="3438525"/>
          <p14:tracePt t="584288" x="4795838" y="3367088"/>
          <p14:tracePt t="584305" x="4803775" y="3278188"/>
          <p14:tracePt t="584322" x="4857750" y="3125788"/>
          <p14:tracePt t="584339" x="4875213" y="3071813"/>
          <p14:tracePt t="584355" x="4894263" y="3044825"/>
          <p14:tracePt t="584372" x="4902200" y="3017838"/>
          <p14:tracePt t="584387" x="4929188" y="3000375"/>
          <p14:tracePt t="584403" x="4929188" y="2992438"/>
          <p14:tracePt t="584422" x="4938713" y="2982913"/>
          <p14:tracePt t="584446" x="4938713" y="2973388"/>
          <p14:tracePt t="584569" x="4946650" y="2982913"/>
          <p14:tracePt t="584585" x="4956175" y="2982913"/>
          <p14:tracePt t="584594" x="4956175" y="2992438"/>
          <p14:tracePt t="584605" x="4965700" y="3000375"/>
          <p14:tracePt t="584623" x="4965700" y="3009900"/>
          <p14:tracePt t="584639" x="4973638" y="3009900"/>
          <p14:tracePt t="584653" x="4992688" y="3009900"/>
          <p14:tracePt t="587749" x="5000625" y="3027363"/>
          <p14:tracePt t="587758" x="5018088" y="3071813"/>
          <p14:tracePt t="587773" x="5054600" y="3232150"/>
          <p14:tracePt t="587789" x="5108575" y="3384550"/>
          <p14:tracePt t="587806" x="5143500" y="3465513"/>
          <p14:tracePt t="587822" x="5207000" y="3581400"/>
          <p14:tracePt t="587837" x="5241925" y="3643313"/>
          <p14:tracePt t="587854" x="5268913" y="3706813"/>
          <p14:tracePt t="587871" x="5295900" y="3795713"/>
          <p14:tracePt t="587887" x="5295900" y="3830638"/>
          <p14:tracePt t="587904" x="5303838" y="3830638"/>
          <p14:tracePt t="587921" x="5340350" y="3813175"/>
          <p14:tracePt t="587938" x="5421313" y="3662363"/>
          <p14:tracePt t="587954" x="5465763" y="3544888"/>
          <p14:tracePt t="588295" x="5465763" y="3536950"/>
          <p14:tracePt t="588317" x="5473700" y="3536950"/>
          <p14:tracePt t="588387" x="5483225" y="3536950"/>
          <p14:tracePt t="588425" x="5492750" y="3536950"/>
          <p14:tracePt t="588447" x="5492750" y="3544888"/>
          <p14:tracePt t="589441" x="5492750" y="3581400"/>
          <p14:tracePt t="589449" x="5492750" y="3589338"/>
          <p14:tracePt t="589458" x="5465763" y="3616325"/>
          <p14:tracePt t="589472" x="5456238" y="3635375"/>
          <p14:tracePt t="589531" x="5456238" y="3643313"/>
          <p14:tracePt t="589615" x="5446713" y="3643313"/>
          <p14:tracePt t="589625" x="5446713" y="3662363"/>
          <p14:tracePt t="589639" x="5429250" y="3662363"/>
          <p14:tracePt t="589678" x="5429250" y="3670300"/>
          <p14:tracePt t="589686" x="5421313" y="3679825"/>
          <p14:tracePt t="589699" x="5375275" y="3687763"/>
          <p14:tracePt t="589708" x="5330825" y="3714750"/>
          <p14:tracePt t="589723" x="5303838" y="3724275"/>
          <p14:tracePt t="589739" x="5241925" y="3741738"/>
          <p14:tracePt t="589756" x="5232400" y="3741738"/>
          <p14:tracePt t="589772" x="5187950" y="3741738"/>
          <p14:tracePt t="589789" x="5072063" y="3733800"/>
          <p14:tracePt t="589805" x="4902200" y="3589338"/>
          <p14:tracePt t="589822" x="4840288" y="3544888"/>
          <p14:tracePt t="590308" x="4830763" y="3544888"/>
          <p14:tracePt t="590316" x="4830763" y="3536950"/>
          <p14:tracePt t="590325" x="4813300" y="3536950"/>
          <p14:tracePt t="590339" x="4795838" y="3536950"/>
          <p14:tracePt t="590356" x="4759325" y="3544888"/>
          <p14:tracePt t="590373" x="4732338" y="3554413"/>
          <p14:tracePt t="590389" x="4652963" y="3581400"/>
          <p14:tracePt t="590406" x="4572000" y="3598863"/>
          <p14:tracePt t="590423" x="4491038" y="3598863"/>
          <p14:tracePt t="590441" x="4419600" y="3598863"/>
          <p14:tracePt t="590456" x="4286250" y="3608388"/>
          <p14:tracePt t="590472" x="4152900" y="3652838"/>
          <p14:tracePt t="590489" x="3990975" y="3687763"/>
          <p14:tracePt t="590506" x="3884613" y="3697288"/>
          <p14:tracePt t="590522" x="3724275" y="3741738"/>
          <p14:tracePt t="590539" x="3616325" y="3805238"/>
          <p14:tracePt t="590556" x="3473450" y="3813175"/>
          <p14:tracePt t="590572" x="3295650" y="3867150"/>
          <p14:tracePt t="590589" x="3062288" y="3938588"/>
          <p14:tracePt t="590605" x="2795588" y="3973513"/>
          <p14:tracePt t="590623" x="2384425" y="4010025"/>
          <p14:tracePt t="590639" x="2251075" y="4037013"/>
          <p14:tracePt t="590655" x="2170113" y="4064000"/>
          <p14:tracePt t="590672" x="2125663" y="4090988"/>
          <p14:tracePt t="590689" x="2098675" y="4108450"/>
          <p14:tracePt t="590705" x="2071688" y="4116388"/>
          <p14:tracePt t="590722" x="1938338" y="4170363"/>
          <p14:tracePt t="590739" x="1857375" y="4187825"/>
          <p14:tracePt t="590756" x="1803400" y="4241800"/>
          <p14:tracePt t="590771" x="1758950" y="4259263"/>
          <p14:tracePt t="590788" x="1724025" y="4286250"/>
          <p14:tracePt t="590806" x="1643063" y="4330700"/>
          <p14:tracePt t="590823" x="1608138" y="4340225"/>
          <p14:tracePt t="590839" x="1598613" y="4340225"/>
          <p14:tracePt t="590856" x="1571625" y="4357688"/>
          <p14:tracePt t="590872" x="1544638" y="4357688"/>
          <p14:tracePt t="590889" x="1509713" y="4357688"/>
          <p14:tracePt t="590906" x="1500188" y="4357688"/>
          <p14:tracePt t="590923" x="1490663" y="4357688"/>
          <p14:tracePt t="590940" x="1482725" y="4357688"/>
          <p14:tracePt t="590959" x="1473200" y="4357688"/>
          <p14:tracePt t="590976" x="1455738" y="4357688"/>
          <p14:tracePt t="590990" x="1446213" y="4357688"/>
          <p14:tracePt t="591030" x="1438275" y="4357688"/>
          <p14:tracePt t="591176" x="1438275" y="4340225"/>
          <p14:tracePt t="591190" x="1438275" y="4330700"/>
          <p14:tracePt t="591199" x="1438275" y="4322763"/>
          <p14:tracePt t="591222" x="1438275" y="4313238"/>
          <p14:tracePt t="591230" x="1428750" y="4313238"/>
          <p14:tracePt t="591239" x="1428750" y="4305300"/>
          <p14:tracePt t="591254" x="1428750" y="4295775"/>
          <p14:tracePt t="591271" x="1419225" y="4286250"/>
          <p14:tracePt t="591288" x="1419225" y="4268788"/>
          <p14:tracePt t="591305" x="1401763" y="4241800"/>
          <p14:tracePt t="591322" x="1374775" y="4233863"/>
          <p14:tracePt t="591339" x="1357313" y="4197350"/>
          <p14:tracePt t="591356" x="1322388" y="4170363"/>
          <p14:tracePt t="591373" x="1303338" y="4135438"/>
          <p14:tracePt t="591391" x="1295400" y="4108450"/>
          <p14:tracePt t="591405" x="1276350" y="4090988"/>
          <p14:tracePt t="591421" x="1276350" y="4081463"/>
          <p14:tracePt t="591440" x="1276350" y="4037013"/>
          <p14:tracePt t="591456" x="1295400" y="4019550"/>
          <p14:tracePt t="591473" x="1303338" y="3992563"/>
          <p14:tracePt t="591490" x="1312863" y="3983038"/>
          <p14:tracePt t="591514" x="1312863" y="3973513"/>
          <p14:tracePt t="591544" x="1312863" y="3965575"/>
          <p14:tracePt t="591560" x="1312863" y="3956050"/>
          <p14:tracePt t="591582" x="1312863" y="3938588"/>
          <p14:tracePt t="591606" x="1312863" y="3929063"/>
          <p14:tracePt t="591652" x="1312863" y="3921125"/>
          <p14:tracePt t="591736" x="1303338" y="3921125"/>
          <p14:tracePt t="591753" x="1295400" y="3921125"/>
          <p14:tracePt t="591761" x="1276350" y="3921125"/>
          <p14:tracePt t="591773" x="1258888" y="3921125"/>
          <p14:tracePt t="591790" x="1241425" y="3921125"/>
          <p14:tracePt t="591806" x="1204913" y="3921125"/>
          <p14:tracePt t="591822" x="1187450" y="3921125"/>
          <p14:tracePt t="591839" x="1152525" y="3911600"/>
          <p14:tracePt t="591856" x="1089025" y="3911600"/>
          <p14:tracePt t="591874" x="1062038" y="3911600"/>
          <p14:tracePt t="591890" x="1017588" y="3911600"/>
          <p14:tracePt t="591906" x="982663" y="3911600"/>
          <p14:tracePt t="591922" x="973138" y="3911600"/>
          <p14:tracePt t="591940" x="938213" y="3911600"/>
          <p14:tracePt t="591956" x="928688" y="3911600"/>
          <p14:tracePt t="591972" x="919163" y="3911600"/>
          <p14:tracePt t="592088" x="946150" y="3911600"/>
          <p14:tracePt t="592097" x="982663" y="3911600"/>
          <p14:tracePt t="592106" x="1036638" y="3902075"/>
          <p14:tracePt t="592122" x="1204913" y="3902075"/>
          <p14:tracePt t="592139" x="1312863" y="3902075"/>
          <p14:tracePt t="592156" x="1374775" y="3902075"/>
          <p14:tracePt t="592172" x="1393825" y="3911600"/>
          <p14:tracePt t="592358" x="1393825" y="3902075"/>
          <p14:tracePt t="592368" x="1384300" y="3894138"/>
          <p14:tracePt t="592379" x="1374775" y="3884613"/>
          <p14:tracePt t="592388" x="1366838" y="3876675"/>
          <p14:tracePt t="592404" x="1366838" y="3867150"/>
          <p14:tracePt t="592421" x="1357313" y="3857625"/>
          <p14:tracePt t="592439" x="1357313" y="3849688"/>
          <p14:tracePt t="592456" x="1339850" y="3830638"/>
          <p14:tracePt t="592472" x="1330325" y="3830638"/>
          <p14:tracePt t="592558" x="1322388" y="3830638"/>
          <p14:tracePt t="592567" x="1322388" y="3840163"/>
          <p14:tracePt t="592575" x="1312863" y="3849688"/>
          <p14:tracePt t="592596" x="1312863" y="3857625"/>
          <p14:tracePt t="592642" x="1312863" y="3867150"/>
          <p14:tracePt t="592680" x="1312863" y="3876675"/>
          <p14:tracePt t="592742" x="1312863" y="3884613"/>
          <p14:tracePt t="593126" x="1312863" y="3894138"/>
          <p14:tracePt t="593142" x="1312863" y="3911600"/>
          <p14:tracePt t="593151" x="1303338" y="3921125"/>
          <p14:tracePt t="593159" x="1303338" y="3929063"/>
          <p14:tracePt t="593172" x="1303338" y="3938588"/>
          <p14:tracePt t="593189" x="1303338" y="3948113"/>
          <p14:tracePt t="593388" x="1303338" y="3938588"/>
          <p14:tracePt t="593396" x="1303338" y="3911600"/>
          <p14:tracePt t="593406" x="1303338" y="3902075"/>
          <p14:tracePt t="593423" x="1295400" y="3884613"/>
          <p14:tracePt t="593440" x="1295400" y="3840163"/>
          <p14:tracePt t="593457" x="1295400" y="3822700"/>
          <p14:tracePt t="593594" x="1295400" y="3849688"/>
          <p14:tracePt t="593603" x="1295400" y="3902075"/>
          <p14:tracePt t="593612" x="1295400" y="3956050"/>
          <p14:tracePt t="593624" x="1295400" y="4010025"/>
          <p14:tracePt t="593641" x="1276350" y="4064000"/>
          <p14:tracePt t="593656" x="1276350" y="4071938"/>
          <p14:tracePt t="593672" x="1276350" y="4081463"/>
          <p14:tracePt t="593764" x="1276350" y="4071938"/>
          <p14:tracePt t="593773" x="1285875" y="4054475"/>
          <p14:tracePt t="593789" x="1285875" y="4000500"/>
          <p14:tracePt t="593806" x="1276350" y="3956050"/>
          <p14:tracePt t="593824" x="1276350" y="3884613"/>
          <p14:tracePt t="593840" x="1276350" y="3849688"/>
          <p14:tracePt t="593857" x="1276350" y="3830638"/>
          <p14:tracePt t="593873" x="1276350" y="3822700"/>
          <p14:tracePt t="593932" x="1276350" y="3813175"/>
          <p14:tracePt t="594008" x="1276350" y="3822700"/>
          <p14:tracePt t="594017" x="1276350" y="3849688"/>
          <p14:tracePt t="594026" x="1276350" y="3884613"/>
          <p14:tracePt t="594041" x="1285875" y="3938588"/>
          <p14:tracePt t="594057" x="1285875" y="3992563"/>
          <p14:tracePt t="594073" x="1285875" y="4027488"/>
          <p14:tracePt t="594089" x="1285875" y="4037013"/>
          <p14:tracePt t="594194" x="1285875" y="4019550"/>
          <p14:tracePt t="594203" x="1276350" y="4000500"/>
          <p14:tracePt t="594212" x="1276350" y="3973513"/>
          <p14:tracePt t="594222" x="1276350" y="3948113"/>
          <p14:tracePt t="594239" x="1276350" y="3894138"/>
          <p14:tracePt t="594255" x="1276350" y="3830638"/>
          <p14:tracePt t="594271" x="1276350" y="3795713"/>
          <p14:tracePt t="594292" x="1276350" y="3786188"/>
          <p14:tracePt t="594305" x="1268413" y="3778250"/>
          <p14:tracePt t="594440" x="1258888" y="3786188"/>
          <p14:tracePt t="594449" x="1258888" y="3830638"/>
          <p14:tracePt t="594458" x="1258888" y="3849688"/>
          <p14:tracePt t="594473" x="1258888" y="3911600"/>
          <p14:tracePt t="594489" x="1258888" y="3921125"/>
          <p14:tracePt t="594506" x="1258888" y="3929063"/>
          <p14:tracePt t="594592" x="1258888" y="3921125"/>
          <p14:tracePt t="594601" x="1258888" y="3911600"/>
          <p14:tracePt t="594610" x="1258888" y="3894138"/>
          <p14:tracePt t="594624" x="1258888" y="3840163"/>
          <p14:tracePt t="594640" x="1258888" y="3795713"/>
          <p14:tracePt t="594656" x="1258888" y="3759200"/>
          <p14:tracePt t="594673" x="1258888" y="3741738"/>
          <p14:tracePt t="594690" x="1258888" y="3724275"/>
          <p14:tracePt t="594706" x="1258888" y="3706813"/>
          <p14:tracePt t="594854" x="1258888" y="3724275"/>
          <p14:tracePt t="594863" x="1258888" y="3733800"/>
          <p14:tracePt t="594873" x="1258888" y="3751263"/>
          <p14:tracePt t="594889" x="1268413" y="3786188"/>
          <p14:tracePt t="594906" x="1268413" y="3805238"/>
          <p14:tracePt t="594923" x="1268413" y="3840163"/>
          <p14:tracePt t="595108" x="1268413" y="3830638"/>
          <p14:tracePt t="595117" x="1268413" y="3813175"/>
          <p14:tracePt t="595130" x="1268413" y="3795713"/>
          <p14:tracePt t="595140" x="1268413" y="3768725"/>
          <p14:tracePt t="595156" x="1268413" y="3724275"/>
          <p14:tracePt t="595173" x="1276350" y="3706813"/>
          <p14:tracePt t="595190" x="1276350" y="3697288"/>
          <p14:tracePt t="595206" x="1276350" y="3687763"/>
          <p14:tracePt t="595298" x="1276350" y="3697288"/>
          <p14:tracePt t="595307" x="1276350" y="3724275"/>
          <p14:tracePt t="595323" x="1268413" y="3795713"/>
          <p14:tracePt t="595340" x="1268413" y="3849688"/>
          <p14:tracePt t="595356" x="1268413" y="3876675"/>
          <p14:tracePt t="595372" x="1268413" y="3938588"/>
          <p14:tracePt t="595388" x="1268413" y="3983038"/>
          <p14:tracePt t="595406" x="1268413" y="4027488"/>
          <p14:tracePt t="595423" x="1268413" y="4044950"/>
          <p14:tracePt t="595441" x="1268413" y="4054475"/>
          <p14:tracePt t="595477" x="1268413" y="4064000"/>
          <p14:tracePt t="595492" x="1268413" y="4071938"/>
          <p14:tracePt t="595523" x="1268413" y="4090988"/>
          <p14:tracePt t="595668" x="1268413" y="4064000"/>
          <p14:tracePt t="595677" x="1268413" y="4019550"/>
          <p14:tracePt t="595691" x="1268413" y="3973513"/>
          <p14:tracePt t="595707" x="1268413" y="3911600"/>
          <p14:tracePt t="595722" x="1258888" y="3884613"/>
          <p14:tracePt t="595739" x="1241425" y="3849688"/>
          <p14:tracePt t="595755" x="1241425" y="3813175"/>
          <p14:tracePt t="595772" x="1241425" y="3768725"/>
          <p14:tracePt t="595788" x="1241425" y="3751263"/>
          <p14:tracePt t="595805" x="1241425" y="3741738"/>
          <p14:tracePt t="595937" x="1241425" y="3768725"/>
          <p14:tracePt t="595946" x="1241425" y="3786188"/>
          <p14:tracePt t="595956" x="1241425" y="3813175"/>
          <p14:tracePt t="595974" x="1241425" y="3894138"/>
          <p14:tracePt t="595990" x="1241425" y="3938588"/>
          <p14:tracePt t="596006" x="1241425" y="3956050"/>
          <p14:tracePt t="596024" x="1241425" y="3983038"/>
          <p14:tracePt t="596040" x="1241425" y="4000500"/>
          <p14:tracePt t="596191" x="1258888" y="3983038"/>
          <p14:tracePt t="596200" x="1268413" y="3965575"/>
          <p14:tracePt t="596208" x="1268413" y="3956050"/>
          <p14:tracePt t="596223" x="1268413" y="3911600"/>
          <p14:tracePt t="596240" x="1268413" y="3876675"/>
          <p14:tracePt t="596256" x="1276350" y="3849688"/>
          <p14:tracePt t="596274" x="1276350" y="3795713"/>
          <p14:tracePt t="596290" x="1276350" y="3778250"/>
          <p14:tracePt t="596375" x="1276350" y="3768725"/>
          <p14:tracePt t="596421" x="1268413" y="3768725"/>
          <p14:tracePt t="596437" x="1258888" y="3768725"/>
          <p14:tracePt t="596451" x="1250950" y="3768725"/>
          <p14:tracePt t="596460" x="1241425" y="3768725"/>
          <p14:tracePt t="596475" x="1231900" y="3768725"/>
          <p14:tracePt t="596491" x="1223963" y="3778250"/>
          <p14:tracePt t="596507" x="1204913" y="3795713"/>
          <p14:tracePt t="596523" x="1196975" y="3795713"/>
          <p14:tracePt t="596540" x="1187450" y="3830638"/>
          <p14:tracePt t="596556" x="1179513" y="3849688"/>
          <p14:tracePt t="596574" x="1169988" y="3894138"/>
          <p14:tracePt t="596591" x="1152525" y="3911600"/>
          <p14:tracePt t="596607" x="1152525" y="3929063"/>
          <p14:tracePt t="596623" x="1143000" y="3948113"/>
          <p14:tracePt t="596640" x="1143000" y="3956050"/>
          <p14:tracePt t="596657" x="1143000" y="3973513"/>
          <p14:tracePt t="596673" x="1143000" y="4000500"/>
          <p14:tracePt t="596689" x="1143000" y="4027488"/>
          <p14:tracePt t="596705" x="1143000" y="4037013"/>
          <p14:tracePt t="596721" x="1143000" y="4044950"/>
          <p14:tracePt t="596738" x="1169988" y="4054475"/>
          <p14:tracePt t="596766" x="1179513" y="4064000"/>
          <p14:tracePt t="596843" x="1187450" y="4064000"/>
          <p14:tracePt t="596858" x="1196975" y="4064000"/>
          <p14:tracePt t="596874" x="1204913" y="4064000"/>
          <p14:tracePt t="597013" x="1214438" y="4064000"/>
          <p14:tracePt t="597035" x="1231900" y="4064000"/>
          <p14:tracePt t="597119" x="1231900" y="4044950"/>
          <p14:tracePt t="597129" x="1231900" y="4037013"/>
          <p14:tracePt t="597140" x="1241425" y="4010025"/>
          <p14:tracePt t="597156" x="1258888" y="3992563"/>
          <p14:tracePt t="597273" x="1258888" y="3965575"/>
          <p14:tracePt t="597289" x="1258888" y="3956050"/>
          <p14:tracePt t="597503" x="1258888" y="3973513"/>
          <p14:tracePt t="597603" x="1250950" y="3992563"/>
          <p14:tracePt t="597612" x="1250950" y="4000500"/>
          <p14:tracePt t="597689" x="1250950" y="3992563"/>
          <p14:tracePt t="597697" x="1268413" y="3948113"/>
          <p14:tracePt t="597706" x="1268413" y="3911600"/>
          <p14:tracePt t="597723" x="1276350" y="3902075"/>
          <p14:tracePt t="598066" x="1276350" y="3894138"/>
          <p14:tracePt t="598079" x="1276350" y="3867150"/>
          <p14:tracePt t="598090" x="1276350" y="3857625"/>
          <p14:tracePt t="598106" x="1276350" y="3840163"/>
          <p14:tracePt t="598123" x="1276350" y="3805238"/>
          <p14:tracePt t="598140" x="1276350" y="3795713"/>
          <p14:tracePt t="598156" x="1276350" y="3786188"/>
          <p14:tracePt t="598203" x="1258888" y="3786188"/>
          <p14:tracePt t="598225" x="1250950" y="3786188"/>
          <p14:tracePt t="598234" x="1241425" y="3786188"/>
          <p14:tracePt t="598249" x="1231900" y="3786188"/>
          <p14:tracePt t="598273" x="1223963" y="3786188"/>
          <p14:tracePt t="598282" x="1214438" y="3786188"/>
          <p14:tracePt t="598295" x="1204913" y="3786188"/>
          <p14:tracePt t="598325" x="1187450" y="3786188"/>
          <p14:tracePt t="598357" x="1179513" y="3795713"/>
          <p14:tracePt t="598371" x="1179513" y="3805238"/>
          <p14:tracePt t="598380" x="1169988" y="3805238"/>
          <p14:tracePt t="598388" x="1160463" y="3822700"/>
          <p14:tracePt t="598405" x="1160463" y="3830638"/>
          <p14:tracePt t="598422" x="1152525" y="3849688"/>
          <p14:tracePt t="598440" x="1143000" y="3894138"/>
          <p14:tracePt t="598456" x="1143000" y="3921125"/>
          <p14:tracePt t="598472" x="1143000" y="3956050"/>
          <p14:tracePt t="598488" x="1143000" y="3973513"/>
          <p14:tracePt t="598506" x="1143000" y="3992563"/>
          <p14:tracePt t="598523" x="1143000" y="4019550"/>
          <p14:tracePt t="598542" x="1179513" y="4064000"/>
          <p14:tracePt t="598557" x="1196975" y="4064000"/>
          <p14:tracePt t="598573" x="1231900" y="4071938"/>
          <p14:tracePt t="598590" x="1241425" y="4081463"/>
          <p14:tracePt t="598607" x="1258888" y="4081463"/>
          <p14:tracePt t="598623" x="1276350" y="4081463"/>
          <p14:tracePt t="598641" x="1303338" y="4081463"/>
          <p14:tracePt t="598657" x="1322388" y="4081463"/>
          <p14:tracePt t="598673" x="1347788" y="4064000"/>
          <p14:tracePt t="598691" x="1374775" y="4019550"/>
          <p14:tracePt t="598707" x="1411288" y="3973513"/>
          <p14:tracePt t="598723" x="1419225" y="3956050"/>
          <p14:tracePt t="598763" x="1419225" y="3948113"/>
          <p14:tracePt t="598772" x="1419225" y="3938588"/>
          <p14:tracePt t="598790" x="1401763" y="3902075"/>
          <p14:tracePt t="598807" x="1384300" y="3884613"/>
          <p14:tracePt t="598823" x="1366838" y="3884613"/>
          <p14:tracePt t="598840" x="1322388" y="3867150"/>
          <p14:tracePt t="598857" x="1303338" y="3857625"/>
          <p14:tracePt t="598872" x="1295400" y="3840163"/>
          <p14:tracePt t="598889" x="1276350" y="3822700"/>
          <p14:tracePt t="598906" x="1258888" y="3813175"/>
          <p14:tracePt t="598922" x="1241425" y="3813175"/>
          <p14:tracePt t="598941" x="1223963" y="3813175"/>
          <p14:tracePt t="598957" x="1196975" y="3813175"/>
          <p14:tracePt t="599047" x="1187450" y="3813175"/>
          <p14:tracePt t="599056" x="1187450" y="3822700"/>
          <p14:tracePt t="599073" x="1187450" y="3830638"/>
          <p14:tracePt t="599147" x="1187450" y="3849688"/>
          <p14:tracePt t="599156" x="1187450" y="3876675"/>
          <p14:tracePt t="599173" x="1187450" y="3973513"/>
          <p14:tracePt t="599191" x="1187450" y="3992563"/>
          <p14:tracePt t="599207" x="1187450" y="4027488"/>
          <p14:tracePt t="599223" x="1187450" y="4037013"/>
          <p14:tracePt t="599271" x="1187450" y="4044950"/>
          <p14:tracePt t="599285" x="1187450" y="4054475"/>
          <p14:tracePt t="599331" x="1204913" y="4064000"/>
          <p14:tracePt t="599385" x="1204913" y="4054475"/>
          <p14:tracePt t="599394" x="1204913" y="4027488"/>
          <p14:tracePt t="599406" x="1214438" y="4010025"/>
          <p14:tracePt t="599423" x="1214438" y="3938588"/>
          <p14:tracePt t="599440" x="1241425" y="3857625"/>
          <p14:tracePt t="599456" x="1241425" y="3840163"/>
          <p14:tracePt t="599472" x="1241425" y="3786188"/>
          <p14:tracePt t="599489" x="1241425" y="3759200"/>
          <p14:tracePt t="599505" x="1241425" y="3751263"/>
          <p14:tracePt t="599623" x="1241425" y="3759200"/>
          <p14:tracePt t="599632" x="1250950" y="3768725"/>
          <p14:tracePt t="599641" x="1250950" y="3778250"/>
          <p14:tracePt t="599657" x="1250950" y="3822700"/>
          <p14:tracePt t="599673" x="1258888" y="3867150"/>
          <p14:tracePt t="599691" x="1276350" y="3921125"/>
          <p14:tracePt t="599708" x="1285875" y="3973513"/>
          <p14:tracePt t="599724" x="1285875" y="3992563"/>
          <p14:tracePt t="599740" x="1285875" y="4000500"/>
          <p14:tracePt t="599839" x="1285875" y="3956050"/>
          <p14:tracePt t="599848" x="1285875" y="3929063"/>
          <p14:tracePt t="599857" x="1285875" y="3894138"/>
          <p14:tracePt t="599874" x="1285875" y="3822700"/>
          <p14:tracePt t="599889" x="1295400" y="3724275"/>
          <p14:tracePt t="599906" x="1295400" y="3670300"/>
          <p14:tracePt t="599923" x="1295400" y="3662363"/>
          <p14:tracePt t="600007" x="1295400" y="3670300"/>
          <p14:tracePt t="600016" x="1295400" y="3697288"/>
          <p14:tracePt t="600025" x="1295400" y="3714750"/>
          <p14:tracePt t="600039" x="1295400" y="3795713"/>
          <p14:tracePt t="600055" x="1295400" y="3857625"/>
          <p14:tracePt t="600072" x="1295400" y="3921125"/>
          <p14:tracePt t="600089" x="1295400" y="3948113"/>
          <p14:tracePt t="600107" x="1295400" y="3956050"/>
          <p14:tracePt t="600231" x="1295400" y="3938588"/>
          <p14:tracePt t="600239" x="1285875" y="3894138"/>
          <p14:tracePt t="600257" x="1285875" y="3840163"/>
          <p14:tracePt t="600273" x="1285875" y="3805238"/>
          <p14:tracePt t="600292" x="1285875" y="3768725"/>
          <p14:tracePt t="600416" x="1268413" y="3768725"/>
          <p14:tracePt t="600425" x="1258888" y="3795713"/>
          <p14:tracePt t="600442" x="1250950" y="3857625"/>
          <p14:tracePt t="600457" x="1250950" y="3921125"/>
          <p14:tracePt t="600473" x="1250950" y="4010025"/>
          <p14:tracePt t="600490" x="1250950" y="4064000"/>
          <p14:tracePt t="600507" x="1250950" y="4081463"/>
          <p14:tracePt t="600629" x="1250950" y="4054475"/>
          <p14:tracePt t="600638" x="1250950" y="4000500"/>
          <p14:tracePt t="600657" x="1250950" y="3938588"/>
          <p14:tracePt t="600675" x="1250950" y="3867150"/>
          <p14:tracePt t="600691" x="1250950" y="3822700"/>
          <p14:tracePt t="600708" x="1250950" y="3778250"/>
          <p14:tracePt t="600725" x="1258888" y="3741738"/>
          <p14:tracePt t="600851" x="1258888" y="3759200"/>
          <p14:tracePt t="600859" x="1258888" y="3778250"/>
          <p14:tracePt t="600873" x="1258888" y="3822700"/>
          <p14:tracePt t="600889" x="1258888" y="3867150"/>
          <p14:tracePt t="600906" x="1258888" y="3921125"/>
          <p14:tracePt t="600923" x="1250950" y="3956050"/>
          <p14:tracePt t="600940" x="1250950" y="3965575"/>
          <p14:tracePt t="600956" x="1250950" y="3973513"/>
          <p14:tracePt t="601051" x="1250950" y="3956050"/>
          <p14:tracePt t="601060" x="1250950" y="3902075"/>
          <p14:tracePt t="601073" x="1250950" y="3884613"/>
          <p14:tracePt t="601090" x="1250950" y="3813175"/>
          <p14:tracePt t="601107" x="1250950" y="3768725"/>
          <p14:tracePt t="601124" x="1250950" y="3733800"/>
          <p14:tracePt t="601140" x="1250950" y="3724275"/>
          <p14:tracePt t="601157" x="1250950" y="3714750"/>
          <p14:tracePt t="601174" x="1250950" y="3706813"/>
          <p14:tracePt t="601275" x="1250950" y="3733800"/>
          <p14:tracePt t="601281" x="1250950" y="3768725"/>
          <p14:tracePt t="601290" x="1250950" y="3822700"/>
          <p14:tracePt t="601306" x="1250950" y="3867150"/>
          <p14:tracePt t="601322" x="1250950" y="3929063"/>
          <p14:tracePt t="601339" x="1250950" y="3992563"/>
          <p14:tracePt t="601355" x="1250950" y="4000500"/>
          <p14:tracePt t="601489" x="1250950" y="3973513"/>
          <p14:tracePt t="601497" x="1258888" y="3938588"/>
          <p14:tracePt t="601506" x="1258888" y="3911600"/>
          <p14:tracePt t="601522" x="1276350" y="3867150"/>
          <p14:tracePt t="601539" x="1276350" y="3830638"/>
          <p14:tracePt t="601556" x="1285875" y="3805238"/>
          <p14:tracePt t="601573" x="1285875" y="3786188"/>
          <p14:tracePt t="601589" x="1285875" y="3768725"/>
          <p14:tracePt t="601706" x="1285875" y="3778250"/>
          <p14:tracePt t="601714" x="1285875" y="3795713"/>
          <p14:tracePt t="601724" x="1285875" y="3830638"/>
          <p14:tracePt t="601740" x="1285875" y="3867150"/>
          <p14:tracePt t="601758" x="1268413" y="3921125"/>
          <p14:tracePt t="601775" x="1258888" y="3938588"/>
          <p14:tracePt t="601790" x="1258888" y="3948113"/>
          <p14:tracePt t="601807" x="1258888" y="3965575"/>
          <p14:tracePt t="601823" x="1258888" y="3983038"/>
          <p14:tracePt t="601840" x="1258888" y="3992563"/>
          <p14:tracePt t="601951" x="1258888" y="3983038"/>
          <p14:tracePt t="601960" x="1258888" y="3938588"/>
          <p14:tracePt t="601974" x="1258888" y="3884613"/>
          <p14:tracePt t="601991" x="1250950" y="3805238"/>
          <p14:tracePt t="602007" x="1250950" y="3795713"/>
          <p14:tracePt t="602044" x="1250950" y="3786188"/>
          <p14:tracePt t="602158" x="1250950" y="3805238"/>
          <p14:tracePt t="602166" x="1250950" y="3830638"/>
          <p14:tracePt t="602175" x="1250950" y="3849688"/>
          <p14:tracePt t="602191" x="1250950" y="3902075"/>
          <p14:tracePt t="602207" x="1250950" y="3921125"/>
          <p14:tracePt t="602224" x="1250950" y="3938588"/>
          <p14:tracePt t="602241" x="1250950" y="3965575"/>
          <p14:tracePt t="602496" x="1241425" y="3965575"/>
          <p14:tracePt t="602505" x="1223963" y="3956050"/>
          <p14:tracePt t="602524" x="1152525" y="3948113"/>
          <p14:tracePt t="602542" x="1081088" y="3938588"/>
          <p14:tracePt t="602558" x="990600" y="3911600"/>
          <p14:tracePt t="602574" x="955675" y="3911600"/>
          <p14:tracePt t="602590" x="928688" y="3911600"/>
          <p14:tracePt t="602607" x="911225" y="3911600"/>
          <p14:tracePt t="602624" x="893763" y="3911600"/>
          <p14:tracePt t="602640" x="884238" y="3911600"/>
          <p14:tracePt t="602657" x="874713" y="3911600"/>
          <p14:tracePt t="602674" x="857250" y="3911600"/>
          <p14:tracePt t="602691" x="822325" y="3911600"/>
          <p14:tracePt t="602707" x="795338" y="3921125"/>
          <p14:tracePt t="602833" x="812800" y="3921125"/>
          <p14:tracePt t="602842" x="839788" y="3921125"/>
          <p14:tracePt t="602858" x="884238" y="3921125"/>
          <p14:tracePt t="602874" x="973138" y="3921125"/>
          <p14:tracePt t="602889" x="1009650" y="3921125"/>
          <p14:tracePt t="602905" x="1054100" y="3911600"/>
          <p14:tracePt t="602923" x="1062038" y="3911600"/>
          <p14:tracePt t="603003" x="1081088" y="3911600"/>
          <p14:tracePt t="603012" x="1089025" y="3911600"/>
          <p14:tracePt t="603024" x="1116013" y="3911600"/>
          <p14:tracePt t="603042" x="1160463" y="3902075"/>
          <p14:tracePt t="603394" x="1169988" y="3902075"/>
          <p14:tracePt t="603403" x="1187450" y="3902075"/>
          <p14:tracePt t="603412" x="1196975" y="3902075"/>
          <p14:tracePt t="603424" x="1204913" y="3902075"/>
          <p14:tracePt t="603440" x="1258888" y="3921125"/>
          <p14:tracePt t="603456" x="1322388" y="3921125"/>
          <p14:tracePt t="603473" x="1366838" y="3921125"/>
          <p14:tracePt t="603489" x="1438275" y="3921125"/>
          <p14:tracePt t="603506" x="1517650" y="3921125"/>
          <p14:tracePt t="603523" x="1581150" y="3938588"/>
          <p14:tracePt t="603540" x="1652588" y="3938588"/>
          <p14:tracePt t="603558" x="1660525" y="3938588"/>
          <p14:tracePt t="603574" x="1670050" y="3938588"/>
          <p14:tracePt t="603590" x="1704975" y="3938588"/>
          <p14:tracePt t="603607" x="1731963" y="3938588"/>
          <p14:tracePt t="603624" x="1768475" y="3938588"/>
          <p14:tracePt t="603641" x="1857375" y="3948113"/>
          <p14:tracePt t="603658" x="1911350" y="3965575"/>
          <p14:tracePt t="603674" x="1919288" y="3965575"/>
          <p14:tracePt t="603786" x="1884363" y="3965575"/>
          <p14:tracePt t="603794" x="1857375" y="3965575"/>
          <p14:tracePt t="603806" x="1785938" y="3965575"/>
          <p14:tracePt t="603824" x="1687513" y="3973513"/>
          <p14:tracePt t="603840" x="1616075" y="3973513"/>
          <p14:tracePt t="603856" x="1536700" y="3973513"/>
          <p14:tracePt t="603873" x="1473200" y="3973513"/>
          <p14:tracePt t="603891" x="1401763" y="3973513"/>
          <p14:tracePt t="603907" x="1303338" y="3973513"/>
          <p14:tracePt t="603924" x="1241425" y="3956050"/>
          <p14:tracePt t="603942" x="1169988" y="3948113"/>
          <p14:tracePt t="603958" x="1089025" y="3948113"/>
          <p14:tracePt t="603974" x="1000125" y="3948113"/>
          <p14:tracePt t="603991" x="919163" y="3948113"/>
          <p14:tracePt t="604008" x="830263" y="3948113"/>
          <p14:tracePt t="604025" x="758825" y="3948113"/>
          <p14:tracePt t="604040" x="750888" y="3948113"/>
          <p14:tracePt t="604058" x="741363" y="3956050"/>
          <p14:tracePt t="604078" x="731838" y="3956050"/>
          <p14:tracePt t="604156" x="723900" y="3956050"/>
          <p14:tracePt t="604165" x="704850" y="3956050"/>
          <p14:tracePt t="604178" x="696913" y="3956050"/>
          <p14:tracePt t="604194" x="687388" y="3956050"/>
          <p14:tracePt t="604300" x="696913" y="3956050"/>
          <p14:tracePt t="604317" x="714375" y="3956050"/>
          <p14:tracePt t="604326" x="723900" y="3956050"/>
          <p14:tracePt t="604341" x="741363" y="3956050"/>
          <p14:tracePt t="604357" x="758825" y="3948113"/>
          <p14:tracePt t="604374" x="803275" y="3938588"/>
          <p14:tracePt t="604390" x="866775" y="3938588"/>
          <p14:tracePt t="604407" x="982663" y="3938588"/>
          <p14:tracePt t="604423" x="1044575" y="3921125"/>
          <p14:tracePt t="604440" x="1081088" y="3921125"/>
          <p14:tracePt t="604456" x="1098550" y="3921125"/>
          <p14:tracePt t="604472" x="1133475" y="3911600"/>
          <p14:tracePt t="604490" x="1160463" y="3911600"/>
          <p14:tracePt t="604506" x="1223963" y="3921125"/>
          <p14:tracePt t="604523" x="1312863" y="3929063"/>
          <p14:tracePt t="604540" x="1330325" y="3938588"/>
          <p14:tracePt t="604556" x="1347788" y="3948113"/>
          <p14:tracePt t="604646" x="1357313" y="3948113"/>
          <p14:tracePt t="604778" x="1357313" y="3938588"/>
          <p14:tracePt t="604938" x="1347788" y="3938588"/>
          <p14:tracePt t="604954" x="1339850" y="3938588"/>
          <p14:tracePt t="605000" x="1330325" y="3938588"/>
          <p14:tracePt t="605009" x="1322388" y="3938588"/>
          <p14:tracePt t="605024" x="1312863" y="3938588"/>
          <p14:tracePt t="605041" x="1276350" y="3938588"/>
          <p14:tracePt t="605057" x="1169988" y="3938588"/>
          <p14:tracePt t="605074" x="1044575" y="3938588"/>
          <p14:tracePt t="605092" x="839788" y="3965575"/>
          <p14:tracePt t="605108" x="731838" y="3965575"/>
          <p14:tracePt t="605124" x="642938" y="3965575"/>
          <p14:tracePt t="605141" x="581025" y="3965575"/>
          <p14:tracePt t="605157" x="554038" y="3965575"/>
          <p14:tracePt t="605174" x="527050" y="3965575"/>
          <p14:tracePt t="605191" x="517525" y="3965575"/>
          <p14:tracePt t="605207" x="500063" y="3965575"/>
          <p14:tracePt t="605224" x="482600" y="3965575"/>
          <p14:tracePt t="605246" x="473075" y="3965575"/>
          <p14:tracePt t="605260" x="473075" y="3973513"/>
          <p14:tracePt t="605274" x="465138" y="3973513"/>
          <p14:tracePt t="605468" x="500063" y="3973513"/>
          <p14:tracePt t="605477" x="536575" y="3973513"/>
          <p14:tracePt t="605492" x="642938" y="3956050"/>
          <p14:tracePt t="605508" x="795338" y="3956050"/>
          <p14:tracePt t="605524" x="965200" y="3965575"/>
          <p14:tracePt t="605541" x="1125538" y="3938588"/>
          <p14:tracePt t="605558" x="1214438" y="3938588"/>
          <p14:tracePt t="605574" x="1258888" y="3929063"/>
          <p14:tracePt t="605591" x="1295400" y="3929063"/>
          <p14:tracePt t="605608" x="1312863" y="3929063"/>
          <p14:tracePt t="605623" x="1357313" y="3929063"/>
          <p14:tracePt t="605640" x="1374775" y="3929063"/>
          <p14:tracePt t="605656" x="1401763" y="3929063"/>
          <p14:tracePt t="605676" x="1411288" y="3929063"/>
          <p14:tracePt t="605714" x="1419225" y="3929063"/>
          <p14:tracePt t="605760" x="1428750" y="3929063"/>
          <p14:tracePt t="606074" x="1446213" y="3929063"/>
          <p14:tracePt t="606082" x="1490663" y="3921125"/>
          <p14:tracePt t="606090" x="1527175" y="3921125"/>
          <p14:tracePt t="606107" x="1581150" y="3921125"/>
          <p14:tracePt t="606123" x="1643063" y="3911600"/>
          <p14:tracePt t="606141" x="1768475" y="3911600"/>
          <p14:tracePt t="606157" x="1847850" y="3911600"/>
          <p14:tracePt t="606175" x="2071688" y="3938588"/>
          <p14:tracePt t="606192" x="2197100" y="3938588"/>
          <p14:tracePt t="606208" x="2322513" y="3938588"/>
          <p14:tracePt t="606224" x="2384425" y="3938588"/>
          <p14:tracePt t="606241" x="2428875" y="3938588"/>
          <p14:tracePt t="606257" x="2465388" y="3938588"/>
          <p14:tracePt t="606275" x="2482850" y="3938588"/>
          <p14:tracePt t="606291" x="2490788" y="3938588"/>
          <p14:tracePt t="606307" x="2500313" y="3938588"/>
          <p14:tracePt t="607072" x="2490788" y="3938588"/>
          <p14:tracePt t="607089" x="2482850" y="3938588"/>
          <p14:tracePt t="607097" x="2473325" y="3938588"/>
          <p14:tracePt t="607113" x="2465388" y="3938588"/>
          <p14:tracePt t="607126" x="2455863" y="3938588"/>
          <p14:tracePt t="607140" x="2419350" y="3938588"/>
          <p14:tracePt t="607156" x="2384425" y="3948113"/>
          <p14:tracePt t="607174" x="2339975" y="3948113"/>
          <p14:tracePt t="607189" x="2322513" y="3938588"/>
          <p14:tracePt t="607206" x="2303463" y="3938588"/>
          <p14:tracePt t="607223" x="2295525" y="3938588"/>
          <p14:tracePt t="607240" x="2276475" y="3938588"/>
          <p14:tracePt t="607256" x="2268538" y="3929063"/>
          <p14:tracePt t="607273" x="2241550" y="3929063"/>
          <p14:tracePt t="607289" x="2232025" y="3929063"/>
          <p14:tracePt t="607306" x="2224088" y="3929063"/>
          <p14:tracePt t="607323" x="2205038" y="3929063"/>
          <p14:tracePt t="607342" x="2197100" y="3929063"/>
          <p14:tracePt t="607358" x="2187575" y="3929063"/>
          <p14:tracePt t="607373" x="2170113" y="3921125"/>
          <p14:tracePt t="607390" x="2143125" y="3921125"/>
          <p14:tracePt t="607406" x="2081213" y="3921125"/>
          <p14:tracePt t="607423" x="2054225" y="3921125"/>
          <p14:tracePt t="607440" x="1973263" y="3921125"/>
          <p14:tracePt t="607457" x="1803400" y="3965575"/>
          <p14:tracePt t="607473" x="1679575" y="3965575"/>
          <p14:tracePt t="607490" x="1571625" y="3965575"/>
          <p14:tracePt t="607506" x="1562100" y="3965575"/>
          <p14:tracePt t="607523" x="1554163" y="3965575"/>
          <p14:tracePt t="607550" x="1554163" y="3956050"/>
          <p14:tracePt t="607689" x="1544638" y="3956050"/>
          <p14:tracePt t="607698" x="1536700" y="3956050"/>
          <p14:tracePt t="607707" x="1517650" y="3956050"/>
          <p14:tracePt t="607723" x="1509713" y="3956050"/>
          <p14:tracePt t="607740" x="1490663" y="3956050"/>
          <p14:tracePt t="607759" x="1446213" y="3956050"/>
          <p14:tracePt t="607774" x="1401763" y="3956050"/>
          <p14:tracePt t="607791" x="1374775" y="3956050"/>
          <p14:tracePt t="607808" x="1339850" y="3956050"/>
          <p14:tracePt t="607824" x="1303338" y="3956050"/>
          <p14:tracePt t="607842" x="1285875" y="3956050"/>
          <p14:tracePt t="607857" x="1276350" y="3956050"/>
          <p14:tracePt t="607875" x="1268413" y="3956050"/>
          <p14:tracePt t="607911" x="1258888" y="3956050"/>
          <p14:tracePt t="607957" x="1250950" y="3956050"/>
          <p14:tracePt t="607973" x="1250950" y="3948113"/>
          <p14:tracePt t="608333" x="1250950" y="3938588"/>
          <p14:tracePt t="608424" x="1250950" y="3929063"/>
          <p14:tracePt t="609385" x="1250950" y="3921125"/>
          <p14:tracePt t="609793" x="1250950" y="3911600"/>
          <p14:tracePt t="609802" x="1250950" y="3894138"/>
          <p14:tracePt t="609831" x="1250950" y="3884613"/>
          <p14:tracePt t="609855" x="1250950" y="3876675"/>
          <p14:tracePt t="610199" x="1258888" y="3876675"/>
          <p14:tracePt t="610223" x="1258888" y="3884613"/>
          <p14:tracePt t="610240" x="1258888" y="3911600"/>
          <p14:tracePt t="610248" x="1258888" y="3921125"/>
          <p14:tracePt t="610261" x="1258888" y="3929063"/>
          <p14:tracePt t="610275" x="1258888" y="3938588"/>
          <p14:tracePt t="610292" x="1268413" y="3956050"/>
          <p14:tracePt t="610309" x="1268413" y="3973513"/>
          <p14:tracePt t="610345" x="1268413" y="3983038"/>
          <p14:tracePt t="610429" x="1268413" y="3965575"/>
          <p14:tracePt t="610445" x="1276350" y="3948113"/>
          <p14:tracePt t="610454" x="1276350" y="3921125"/>
          <p14:tracePt t="610463" x="1276350" y="3911600"/>
          <p14:tracePt t="610475" x="1276350" y="3876675"/>
          <p14:tracePt t="610491" x="1276350" y="3849688"/>
          <p14:tracePt t="610507" x="1276350" y="3822700"/>
          <p14:tracePt t="610529" x="1276350" y="3813175"/>
          <p14:tracePt t="610692" x="1276350" y="3840163"/>
          <p14:tracePt t="610700" x="1268413" y="3849688"/>
          <p14:tracePt t="610709" x="1268413" y="3867150"/>
          <p14:tracePt t="610725" x="1268413" y="3902075"/>
          <p14:tracePt t="610742" x="1258888" y="3921125"/>
          <p14:tracePt t="610758" x="1258888" y="3929063"/>
          <p14:tracePt t="610929" x="1258888" y="3921125"/>
          <p14:tracePt t="610947" x="1258888" y="3911600"/>
          <p14:tracePt t="610967" x="1250950" y="3894138"/>
          <p14:tracePt t="610983" x="1250950" y="3876675"/>
          <p14:tracePt t="610999" x="1250950" y="3867150"/>
          <p14:tracePt t="611159" x="1250950" y="3884613"/>
          <p14:tracePt t="611168" x="1250950" y="3921125"/>
          <p14:tracePt t="611177" x="1250950" y="3929063"/>
          <p14:tracePt t="611193" x="1250950" y="3965575"/>
          <p14:tracePt t="611207" x="1250950" y="3973513"/>
          <p14:tracePt t="611345" x="1250950" y="3948113"/>
          <p14:tracePt t="611354" x="1250950" y="3929063"/>
          <p14:tracePt t="611363" x="1250950" y="3902075"/>
          <p14:tracePt t="611376" x="1250950" y="3876675"/>
          <p14:tracePt t="611391" x="1250950" y="3840163"/>
          <p14:tracePt t="611407" x="1250950" y="3830638"/>
          <p14:tracePt t="611423" x="1250950" y="3822700"/>
          <p14:tracePt t="611568" x="1250950" y="3830638"/>
          <p14:tracePt t="611576" x="1250950" y="3857625"/>
          <p14:tracePt t="611592" x="1250950" y="3902075"/>
          <p14:tracePt t="611608" x="1250950" y="3921125"/>
          <p14:tracePt t="611625" x="1250950" y="3929063"/>
          <p14:tracePt t="611641" x="1250950" y="3956050"/>
          <p14:tracePt t="611843" x="1250950" y="3938588"/>
          <p14:tracePt t="611852" x="1250950" y="3921125"/>
          <p14:tracePt t="611860" x="1250950" y="3911600"/>
          <p14:tracePt t="611875" x="1250950" y="3894138"/>
          <p14:tracePt t="611891" x="1250950" y="3876675"/>
          <p14:tracePt t="612081" x="1250950" y="3894138"/>
          <p14:tracePt t="612090" x="1250950" y="3921125"/>
          <p14:tracePt t="612108" x="1250950" y="3938588"/>
          <p14:tracePt t="612125" x="1250950" y="3956050"/>
          <p14:tracePt t="612142" x="1250950" y="3965575"/>
          <p14:tracePt t="612158" x="1250950" y="3992563"/>
          <p14:tracePt t="612357" x="1250950" y="3983038"/>
          <p14:tracePt t="612366" x="1250950" y="3973513"/>
          <p14:tracePt t="612375" x="1250950" y="3965575"/>
          <p14:tracePt t="612404" x="1250950" y="3956050"/>
          <p14:tracePt t="612445" x="1250950" y="3948113"/>
          <p14:tracePt t="612458" x="1250950" y="3938588"/>
          <p14:tracePt t="612473" x="1250950" y="3929063"/>
          <p14:tracePt t="612482" x="1250950" y="3911600"/>
          <p14:tracePt t="612495" x="1250950" y="3902075"/>
          <p14:tracePt t="614294" x="1250950" y="3921125"/>
          <p14:tracePt t="614303" x="1250950" y="3929063"/>
          <p14:tracePt t="614312" x="1250950" y="3938588"/>
          <p14:tracePt t="614325" x="1250950" y="3948113"/>
          <p14:tracePt t="614342" x="1250950" y="3965575"/>
          <p14:tracePt t="614358" x="1250950" y="3983038"/>
          <p14:tracePt t="614375" x="1250950" y="3992563"/>
          <p14:tracePt t="614462" x="1250950" y="3973513"/>
          <p14:tracePt t="614470" x="1250950" y="3965575"/>
          <p14:tracePt t="614479" x="1250950" y="3956050"/>
          <p14:tracePt t="614493" x="1250950" y="3938588"/>
          <p14:tracePt t="614507" x="1250950" y="3929063"/>
          <p14:tracePt t="614524" x="1258888" y="3921125"/>
          <p14:tracePt t="614541" x="1268413" y="3894138"/>
          <p14:tracePt t="614577" x="1268413" y="3884613"/>
          <p14:tracePt t="614607" x="1276350" y="3884613"/>
          <p14:tracePt t="614746" x="1285875" y="3884613"/>
          <p14:tracePt t="614756" x="1295400" y="3884613"/>
          <p14:tracePt t="614800" x="1312863" y="3884613"/>
          <p14:tracePt t="614816" x="1322388" y="3884613"/>
          <p14:tracePt t="614832" x="1330325" y="3884613"/>
          <p14:tracePt t="614842" x="1330325" y="3894138"/>
          <p14:tracePt t="614858" x="1339850" y="3911600"/>
          <p14:tracePt t="614876" x="1339850" y="3921125"/>
          <p14:tracePt t="614938" x="1347788" y="3921125"/>
          <p14:tracePt t="614954" x="1347788" y="3929063"/>
          <p14:tracePt t="614963" x="1374775" y="3938588"/>
          <p14:tracePt t="614978" x="1384300" y="3948113"/>
          <p14:tracePt t="614993" x="1393825" y="3965575"/>
          <p14:tracePt t="615009" x="1401763" y="3965575"/>
          <p14:tracePt t="615025" x="1411288" y="3983038"/>
          <p14:tracePt t="615042" x="1411288" y="3992563"/>
          <p14:tracePt t="615059" x="1419225" y="3992563"/>
          <p14:tracePt t="615246" x="1419225" y="3973513"/>
          <p14:tracePt t="615256" x="1419225" y="3956050"/>
          <p14:tracePt t="615276" x="1419225" y="3911600"/>
          <p14:tracePt t="615293" x="1428750" y="3911600"/>
          <p14:tracePt t="615354" x="1428750" y="3902075"/>
          <p14:tracePt t="615368" x="1428750" y="3884613"/>
          <p14:tracePt t="615384" x="1446213" y="3884613"/>
          <p14:tracePt t="615400" x="1455738" y="3876675"/>
          <p14:tracePt t="615414" x="1465263" y="3876675"/>
          <p14:tracePt t="615425" x="1465263" y="3867150"/>
          <p14:tracePt t="615442" x="1465263" y="3857625"/>
          <p14:tracePt t="615458" x="1473200" y="3857625"/>
          <p14:tracePt t="615476" x="1490663" y="3857625"/>
          <p14:tracePt t="615500" x="1490663" y="3849688"/>
          <p14:tracePt t="615576" x="1500188" y="3849688"/>
          <p14:tracePt t="615646" x="1517650" y="3849688"/>
          <p14:tracePt t="615660" x="1527175" y="3849688"/>
          <p14:tracePt t="615700" x="1536700" y="3849688"/>
          <p14:tracePt t="615708" x="1544638" y="3849688"/>
          <p14:tracePt t="615725" x="1554163" y="3857625"/>
          <p14:tracePt t="615741" x="1562100" y="3867150"/>
          <p14:tracePt t="615758" x="1562100" y="3876675"/>
          <p14:tracePt t="615774" x="1562100" y="3894138"/>
          <p14:tracePt t="615791" x="1571625" y="3902075"/>
          <p14:tracePt t="615808" x="1589088" y="3902075"/>
          <p14:tracePt t="615830" x="1598613" y="3911600"/>
          <p14:tracePt t="615841" x="1608138" y="3921125"/>
          <p14:tracePt t="615858" x="1616075" y="3938588"/>
          <p14:tracePt t="615875" x="1616075" y="3948113"/>
          <p14:tracePt t="615930" x="1616075" y="3965575"/>
          <p14:tracePt t="615960" x="1625600" y="3965575"/>
          <p14:tracePt t="615998" x="1625600" y="3973513"/>
          <p14:tracePt t="616160" x="1625600" y="3956050"/>
          <p14:tracePt t="616182" x="1625600" y="3948113"/>
          <p14:tracePt t="616191" x="1625600" y="3938588"/>
          <p14:tracePt t="616209" x="1633538" y="3929063"/>
          <p14:tracePt t="616230" x="1633538" y="3921125"/>
          <p14:tracePt t="616242" x="1633538" y="3911600"/>
          <p14:tracePt t="616260" x="1643063" y="3902075"/>
          <p14:tracePt t="616275" x="1652588" y="3902075"/>
          <p14:tracePt t="616292" x="1670050" y="3884613"/>
          <p14:tracePt t="616328" x="1679575" y="3884613"/>
          <p14:tracePt t="616337" x="1687513" y="3876675"/>
          <p14:tracePt t="616368" x="1687513" y="3867150"/>
          <p14:tracePt t="616378" x="1697038" y="3867150"/>
          <p14:tracePt t="616398" x="1704975" y="3857625"/>
          <p14:tracePt t="616412" x="1714500" y="3857625"/>
          <p14:tracePt t="616424" x="1724025" y="3849688"/>
          <p14:tracePt t="616441" x="1751013" y="3840163"/>
          <p14:tracePt t="616460" x="1768475" y="3830638"/>
          <p14:tracePt t="616475" x="1776413" y="3830638"/>
          <p14:tracePt t="616512" x="1785938" y="3830638"/>
          <p14:tracePt t="616552" x="1795463" y="3830638"/>
          <p14:tracePt t="616566" x="1812925" y="3830638"/>
          <p14:tracePt t="616576" x="1822450" y="3830638"/>
          <p14:tracePt t="616592" x="1839913" y="3830638"/>
          <p14:tracePt t="616620" x="1847850" y="3840163"/>
          <p14:tracePt t="616631" x="1847850" y="3849688"/>
          <p14:tracePt t="616644" x="1857375" y="3857625"/>
          <p14:tracePt t="616660" x="1866900" y="3876675"/>
          <p14:tracePt t="616676" x="1884363" y="3929063"/>
          <p14:tracePt t="616693" x="1884363" y="3948113"/>
          <p14:tracePt t="616710" x="1884363" y="3965575"/>
          <p14:tracePt t="616728" x="1884363" y="3973513"/>
          <p14:tracePt t="616752" x="1884363" y="3983038"/>
          <p14:tracePt t="616766" x="1884363" y="4000500"/>
          <p14:tracePt t="618034" x="1866900" y="4010025"/>
          <p14:tracePt t="618043" x="1857375" y="4010025"/>
          <p14:tracePt t="618059" x="1839913" y="4019550"/>
          <p14:tracePt t="618075" x="1822450" y="4027488"/>
          <p14:tracePt t="618092" x="1785938" y="4044950"/>
          <p14:tracePt t="618109" x="1741488" y="4044950"/>
          <p14:tracePt t="618126" x="1660525" y="4044950"/>
          <p14:tracePt t="618143" x="1652588" y="4044950"/>
          <p14:tracePt t="618159" x="1608138" y="4071938"/>
          <p14:tracePt t="618175" x="1554163" y="4081463"/>
          <p14:tracePt t="618193" x="1465263" y="4108450"/>
          <p14:tracePt t="618209" x="1393825" y="4116388"/>
          <p14:tracePt t="618227" x="1347788" y="4135438"/>
          <p14:tracePt t="618244" x="1303338" y="4152900"/>
          <p14:tracePt t="618259" x="1276350" y="4162425"/>
          <p14:tracePt t="618276" x="1268413" y="4179888"/>
          <p14:tracePt t="618292" x="1250950" y="4187825"/>
          <p14:tracePt t="618310" x="1223963" y="4197350"/>
          <p14:tracePt t="618327" x="1169988" y="4214813"/>
          <p14:tracePt t="618342" x="1125538" y="4214813"/>
          <p14:tracePt t="618358" x="1098550" y="4214813"/>
          <p14:tracePt t="618374" x="1081088" y="4214813"/>
          <p14:tracePt t="618391" x="1036638" y="4224338"/>
          <p14:tracePt t="618409" x="973138" y="4224338"/>
          <p14:tracePt t="618427" x="928688" y="4224338"/>
          <p14:tracePt t="618442" x="893763" y="4224338"/>
          <p14:tracePt t="618460" x="847725" y="4224338"/>
          <p14:tracePt t="618476" x="839788" y="4224338"/>
          <p14:tracePt t="618492" x="822325" y="4224338"/>
          <p14:tracePt t="618509" x="785813" y="4233863"/>
          <p14:tracePt t="618526" x="687388" y="4251325"/>
          <p14:tracePt t="618542" x="652463" y="4251325"/>
          <p14:tracePt t="618559" x="598488" y="4259263"/>
          <p14:tracePt t="618576" x="561975" y="4259263"/>
          <p14:tracePt t="618592" x="544513" y="4259263"/>
          <p14:tracePt t="618609" x="527050" y="4268788"/>
          <p14:tracePt t="618626" x="509588" y="4268788"/>
          <p14:tracePt t="618642" x="490538" y="4278313"/>
          <p14:tracePt t="618703" x="482600" y="4295775"/>
          <p14:tracePt t="618779" x="473075" y="4295775"/>
          <p14:tracePt t="618803" x="473075" y="4305300"/>
          <p14:tracePt t="618817" x="465138" y="4305300"/>
          <p14:tracePt t="618962" x="465138" y="4313238"/>
          <p14:tracePt t="618971" x="473075" y="4313238"/>
          <p14:tracePt t="618987" x="482600" y="4313238"/>
          <p14:tracePt t="618996" x="509588" y="4313238"/>
          <p14:tracePt t="619016" x="517525" y="4313238"/>
          <p14:tracePt t="619025" x="536575" y="4295775"/>
          <p14:tracePt t="619041" x="598488" y="4286250"/>
          <p14:tracePt t="619058" x="704850" y="4286250"/>
          <p14:tracePt t="619076" x="822325" y="4286250"/>
          <p14:tracePt t="619093" x="893763" y="4259263"/>
          <p14:tracePt t="619110" x="982663" y="4259263"/>
          <p14:tracePt t="619126" x="1017588" y="4251325"/>
          <p14:tracePt t="619142" x="1036638" y="4251325"/>
          <p14:tracePt t="619159" x="1071563" y="4241800"/>
          <p14:tracePt t="619175" x="1125538" y="4224338"/>
          <p14:tracePt t="619194" x="1241425" y="4214813"/>
          <p14:tracePt t="619210" x="1295400" y="4214813"/>
          <p14:tracePt t="619226" x="1347788" y="4214813"/>
          <p14:tracePt t="619242" x="1401763" y="4214813"/>
          <p14:tracePt t="619259" x="1428750" y="4224338"/>
          <p14:tracePt t="619275" x="1473200" y="4224338"/>
          <p14:tracePt t="619292" x="1509713" y="4241800"/>
          <p14:tracePt t="619310" x="1544638" y="4241800"/>
          <p14:tracePt t="619326" x="1562100" y="4251325"/>
          <p14:tracePt t="619342" x="1608138" y="4241800"/>
          <p14:tracePt t="619359" x="1652588" y="4241800"/>
          <p14:tracePt t="619376" x="1697038" y="4241800"/>
          <p14:tracePt t="619392" x="1704975" y="4241800"/>
          <p14:tracePt t="619509" x="1697038" y="4241800"/>
          <p14:tracePt t="619517" x="1660525" y="4241800"/>
          <p14:tracePt t="619526" x="1625600" y="4241800"/>
          <p14:tracePt t="619542" x="1527175" y="4241800"/>
          <p14:tracePt t="619559" x="1419225" y="4241800"/>
          <p14:tracePt t="619577" x="1303338" y="4214813"/>
          <p14:tracePt t="619593" x="1223963" y="4214813"/>
          <p14:tracePt t="619609" x="1204913" y="4214813"/>
          <p14:tracePt t="619626" x="1179513" y="4214813"/>
          <p14:tracePt t="619642" x="1133475" y="4206875"/>
          <p14:tracePt t="619659" x="1125538" y="4206875"/>
          <p14:tracePt t="619677" x="1081088" y="4206875"/>
          <p14:tracePt t="619693" x="1062038" y="4206875"/>
          <p14:tracePt t="619709" x="1054100" y="4206875"/>
          <p14:tracePt t="619855" x="1062038" y="4206875"/>
          <p14:tracePt t="619863" x="1089025" y="4206875"/>
          <p14:tracePt t="619877" x="1152525" y="4224338"/>
          <p14:tracePt t="619893" x="1196975" y="4224338"/>
          <p14:tracePt t="619909" x="1268413" y="4224338"/>
          <p14:tracePt t="619924" x="1330325" y="4233863"/>
          <p14:tracePt t="619941" x="1366838" y="4233863"/>
          <p14:tracePt t="619958" x="1490663" y="4214813"/>
          <p14:tracePt t="619974" x="1562100" y="4206875"/>
          <p14:tracePt t="619993" x="1679575" y="4187825"/>
          <p14:tracePt t="620010" x="1731963" y="4187825"/>
          <p14:tracePt t="620026" x="1785938" y="4187825"/>
          <p14:tracePt t="620042" x="1830388" y="4187825"/>
          <p14:tracePt t="620060" x="1866900" y="4187825"/>
          <p14:tracePt t="620076" x="1911350" y="4187825"/>
          <p14:tracePt t="620093" x="1919288" y="4187825"/>
          <p14:tracePt t="620176" x="1919288" y="4206875"/>
          <p14:tracePt t="620198" x="1911350" y="4206875"/>
          <p14:tracePt t="620206" x="1901825" y="4206875"/>
          <p14:tracePt t="620214" x="1884363" y="4206875"/>
          <p14:tracePt t="620224" x="1874838" y="4206875"/>
          <p14:tracePt t="620241" x="1803400" y="4206875"/>
          <p14:tracePt t="620258" x="1724025" y="4197350"/>
          <p14:tracePt t="620275" x="1660525" y="4187825"/>
          <p14:tracePt t="620292" x="1509713" y="4187825"/>
          <p14:tracePt t="620309" x="1411288" y="4170363"/>
          <p14:tracePt t="620326" x="1322388" y="4162425"/>
          <p14:tracePt t="620343" x="1241425" y="4135438"/>
          <p14:tracePt t="620359" x="1133475" y="4135438"/>
          <p14:tracePt t="620377" x="1017588" y="4116388"/>
          <p14:tracePt t="620393" x="938213" y="4108450"/>
          <p14:tracePt t="620409" x="874713" y="4108450"/>
          <p14:tracePt t="620426" x="830263" y="4108450"/>
          <p14:tracePt t="620443" x="812800" y="4108450"/>
          <p14:tracePt t="620459" x="795338" y="4108450"/>
          <p14:tracePt t="620477" x="750888" y="4098925"/>
          <p14:tracePt t="620493" x="714375" y="4081463"/>
          <p14:tracePt t="620509" x="687388" y="4081463"/>
          <p14:tracePt t="620526" x="642938" y="4071938"/>
          <p14:tracePt t="620543" x="625475" y="4071938"/>
          <p14:tracePt t="620559" x="615950" y="4071938"/>
          <p14:tracePt t="620715" x="660400" y="4071938"/>
          <p14:tracePt t="620723" x="704850" y="4071938"/>
          <p14:tracePt t="620743" x="776288" y="4044950"/>
          <p14:tracePt t="620760" x="982663" y="4044950"/>
          <p14:tracePt t="620776" x="1125538" y="4054475"/>
          <p14:tracePt t="620793" x="1250950" y="4054475"/>
          <p14:tracePt t="620810" x="1374775" y="4054475"/>
          <p14:tracePt t="620826" x="1419225" y="4044950"/>
          <p14:tracePt t="620842" x="1517650" y="4044950"/>
          <p14:tracePt t="620861" x="1598613" y="4037013"/>
          <p14:tracePt t="620876" x="1616075" y="4037013"/>
          <p14:tracePt t="620893" x="1633538" y="4037013"/>
          <p14:tracePt t="620910" x="1679575" y="4037013"/>
          <p14:tracePt t="620926" x="1714500" y="4037013"/>
          <p14:tracePt t="620945" x="1758950" y="4037013"/>
          <p14:tracePt t="620960" x="1785938" y="4037013"/>
          <p14:tracePt t="620976" x="1795463" y="4037013"/>
          <p14:tracePt t="621061" x="1776413" y="4037013"/>
          <p14:tracePt t="621071" x="1751013" y="4027488"/>
          <p14:tracePt t="621079" x="1731963" y="4027488"/>
          <p14:tracePt t="621093" x="1670050" y="4010025"/>
          <p14:tracePt t="621110" x="1544638" y="4010025"/>
          <p14:tracePt t="621127" x="1438275" y="4019550"/>
          <p14:tracePt t="621141" x="1357313" y="4044950"/>
          <p14:tracePt t="621159" x="1204913" y="4054475"/>
          <p14:tracePt t="621175" x="965200" y="4044950"/>
          <p14:tracePt t="621191" x="785813" y="4027488"/>
          <p14:tracePt t="621208" x="642938" y="4019550"/>
          <p14:tracePt t="621226" x="517525" y="4019550"/>
          <p14:tracePt t="621243" x="446088" y="4027488"/>
          <p14:tracePt t="621260" x="419100" y="4027488"/>
          <p14:tracePt t="621276" x="393700" y="4027488"/>
          <p14:tracePt t="621293" x="384175" y="4027488"/>
          <p14:tracePt t="621309" x="374650" y="4044950"/>
          <p14:tracePt t="621326" x="366713" y="4044950"/>
          <p14:tracePt t="621343" x="357188" y="4044950"/>
          <p14:tracePt t="621505" x="366713" y="4044950"/>
          <p14:tracePt t="621514" x="374650" y="4044950"/>
          <p14:tracePt t="621526" x="401638" y="4044950"/>
          <p14:tracePt t="621544" x="500063" y="4037013"/>
          <p14:tracePt t="621560" x="608013" y="4027488"/>
          <p14:tracePt t="621576" x="696913" y="4027488"/>
          <p14:tracePt t="621593" x="830263" y="4027488"/>
          <p14:tracePt t="621609" x="938213" y="4027488"/>
          <p14:tracePt t="621626" x="1017588" y="4027488"/>
          <p14:tracePt t="621644" x="1143000" y="4027488"/>
          <p14:tracePt t="621660" x="1204913" y="4044950"/>
          <p14:tracePt t="621676" x="1241425" y="4044950"/>
          <p14:tracePt t="621693" x="1258888" y="4044950"/>
          <p14:tracePt t="621709" x="1285875" y="4044950"/>
          <p14:tracePt t="621727" x="1339850" y="4044950"/>
          <p14:tracePt t="621744" x="1428750" y="4044950"/>
          <p14:tracePt t="621761" x="1490663" y="4044950"/>
          <p14:tracePt t="621777" x="1571625" y="4044950"/>
          <p14:tracePt t="621792" x="1616075" y="4044950"/>
          <p14:tracePt t="621809" x="1660525" y="4044950"/>
          <p14:tracePt t="621827" x="1704975" y="4044950"/>
          <p14:tracePt t="621844" x="1714500" y="4054475"/>
          <p14:tracePt t="621859" x="1724025" y="4054475"/>
          <p14:tracePt t="621877" x="1731963" y="4054475"/>
          <p14:tracePt t="621997" x="1724025" y="4054475"/>
          <p14:tracePt t="622006" x="1697038" y="4054475"/>
          <p14:tracePt t="622015" x="1687513" y="4054475"/>
          <p14:tracePt t="622027" x="1616075" y="4054475"/>
          <p14:tracePt t="622044" x="1509713" y="4054475"/>
          <p14:tracePt t="622060" x="1295400" y="4071938"/>
          <p14:tracePt t="622076" x="1223963" y="4081463"/>
          <p14:tracePt t="622093" x="1108075" y="4108450"/>
          <p14:tracePt t="622109" x="982663" y="4108450"/>
          <p14:tracePt t="622127" x="866775" y="4125913"/>
          <p14:tracePt t="622143" x="830263" y="4135438"/>
          <p14:tracePt t="622160" x="803275" y="4143375"/>
          <p14:tracePt t="622176" x="758825" y="4143375"/>
          <p14:tracePt t="622194" x="714375" y="4162425"/>
          <p14:tracePt t="622209" x="660400" y="4170363"/>
          <p14:tracePt t="622227" x="642938" y="4179888"/>
          <p14:tracePt t="622343" x="669925" y="4179888"/>
          <p14:tracePt t="622352" x="687388" y="4179888"/>
          <p14:tracePt t="622361" x="768350" y="4197350"/>
          <p14:tracePt t="622377" x="874713" y="4206875"/>
          <p14:tracePt t="622392" x="955675" y="4233863"/>
          <p14:tracePt t="622408" x="1062038" y="4251325"/>
          <p14:tracePt t="622425" x="1187450" y="4251325"/>
          <p14:tracePt t="622442" x="1295400" y="4278313"/>
          <p14:tracePt t="622458" x="1366838" y="4286250"/>
          <p14:tracePt t="622475" x="1411288" y="4286250"/>
          <p14:tracePt t="622493" x="1446213" y="4286250"/>
          <p14:tracePt t="622511" x="1571625" y="4286250"/>
          <p14:tracePt t="622527" x="1608138" y="4286250"/>
          <p14:tracePt t="622542" x="1616075" y="4286250"/>
          <p14:tracePt t="622679" x="1608138" y="4286250"/>
          <p14:tracePt t="622696" x="1589088" y="4286250"/>
          <p14:tracePt t="622711" x="1571625" y="4286250"/>
          <p14:tracePt t="622726" x="1544638" y="4278313"/>
          <p14:tracePt t="622734" x="1536700" y="4278313"/>
          <p14:tracePt t="622743" x="1527175" y="4278313"/>
          <p14:tracePt t="622759" x="1517650" y="4278313"/>
          <p14:tracePt t="622776" x="1500188" y="4278313"/>
          <p14:tracePt t="622795" x="1482725" y="4278313"/>
          <p14:tracePt t="622810" x="1473200" y="4268788"/>
          <p14:tracePt t="622925" x="1465263" y="4268788"/>
          <p14:tracePt t="623025" x="1490663" y="4278313"/>
          <p14:tracePt t="623034" x="1536700" y="4305300"/>
          <p14:tracePt t="623043" x="1571625" y="4305300"/>
          <p14:tracePt t="623060" x="1633538" y="4305300"/>
          <p14:tracePt t="623076" x="1679575" y="4322763"/>
          <p14:tracePt t="623093" x="1731963" y="4322763"/>
          <p14:tracePt t="623109" x="1741488" y="4322763"/>
          <p14:tracePt t="627204" x="1741488" y="4313238"/>
          <p14:tracePt t="627220" x="1776413" y="4313238"/>
          <p14:tracePt t="627229" x="1847850" y="4313238"/>
          <p14:tracePt t="627244" x="1893888" y="4313238"/>
          <p14:tracePt t="627366" x="1901825" y="4313238"/>
          <p14:tracePt t="627383" x="1911350" y="4313238"/>
          <p14:tracePt t="627396" x="1919288" y="4313238"/>
          <p14:tracePt t="627420" x="1928813" y="4313238"/>
          <p14:tracePt t="627430" x="1928813" y="4305300"/>
          <p14:tracePt t="627444" x="1946275" y="4295775"/>
          <p14:tracePt t="627461" x="1946275" y="4286250"/>
          <p14:tracePt t="627477" x="1946275" y="4241800"/>
          <p14:tracePt t="627494" x="1938338" y="4233863"/>
          <p14:tracePt t="627511" x="1893888" y="4197350"/>
          <p14:tracePt t="627527" x="1874838" y="4170363"/>
          <p14:tracePt t="627544" x="1839913" y="4152900"/>
          <p14:tracePt t="627560" x="1830388" y="4135438"/>
          <p14:tracePt t="627576" x="1803400" y="4116388"/>
          <p14:tracePt t="627594" x="1785938" y="4108450"/>
          <p14:tracePt t="627610" x="1776413" y="4090988"/>
          <p14:tracePt t="627627" x="1751013" y="4071938"/>
          <p14:tracePt t="627644" x="1724025" y="4044950"/>
          <p14:tracePt t="627660" x="1697038" y="4027488"/>
          <p14:tracePt t="627677" x="1687513" y="4019550"/>
          <p14:tracePt t="627693" x="1660525" y="4010025"/>
          <p14:tracePt t="627710" x="1652588" y="3992563"/>
          <p14:tracePt t="627727" x="1633538" y="3983038"/>
          <p14:tracePt t="627744" x="1625600" y="3973513"/>
          <p14:tracePt t="627761" x="1616075" y="3965575"/>
          <p14:tracePt t="627777" x="1608138" y="3965575"/>
          <p14:tracePt t="627793" x="1608138" y="3956050"/>
          <p14:tracePt t="627810" x="1589088" y="3938588"/>
          <p14:tracePt t="627827" x="1562100" y="3911600"/>
          <p14:tracePt t="627844" x="1544638" y="3867150"/>
          <p14:tracePt t="627860" x="1527175" y="3830638"/>
          <p14:tracePt t="627877" x="1509713" y="3805238"/>
          <p14:tracePt t="627894" x="1500188" y="3786188"/>
          <p14:tracePt t="627911" x="1482725" y="3751263"/>
          <p14:tracePt t="627927" x="1455738" y="3714750"/>
          <p14:tracePt t="627944" x="1446213" y="3697288"/>
          <p14:tracePt t="627960" x="1428750" y="3679825"/>
          <p14:tracePt t="627977" x="1419225" y="3662363"/>
          <p14:tracePt t="627994" x="1419225" y="3652838"/>
          <p14:tracePt t="628010" x="1411288" y="3643313"/>
          <p14:tracePt t="628027" x="1411288" y="3635375"/>
          <p14:tracePt t="628088" x="1401763" y="3635375"/>
          <p14:tracePt t="628102" x="1393825" y="3635375"/>
          <p14:tracePt t="628118" x="1393825" y="3625850"/>
          <p14:tracePt t="628127" x="1384300" y="3625850"/>
          <p14:tracePt t="628148" x="1374775" y="3616325"/>
          <p14:tracePt t="628160" x="1357313" y="3616325"/>
          <p14:tracePt t="628176" x="1347788" y="3616325"/>
          <p14:tracePt t="628194" x="1330325" y="3589338"/>
          <p14:tracePt t="628210" x="1312863" y="3571875"/>
          <p14:tracePt t="628227" x="1312863" y="3554413"/>
          <p14:tracePt t="628248" x="1312863" y="3544888"/>
          <p14:tracePt t="628261" x="1312863" y="3527425"/>
          <p14:tracePt t="628276" x="1312863" y="3517900"/>
          <p14:tracePt t="628292" x="1295400" y="3509963"/>
          <p14:tracePt t="628310" x="1295400" y="3500438"/>
          <p14:tracePt t="628342" x="1295400" y="3492500"/>
          <p14:tracePt t="628356" x="1295400" y="3482975"/>
          <p14:tracePt t="628403" x="1295400" y="3473450"/>
          <p14:tracePt t="628449" x="1295400" y="3455988"/>
          <p14:tracePt t="628464" x="1295400" y="3446463"/>
          <p14:tracePt t="628511" x="1295400" y="3438525"/>
          <p14:tracePt t="628520" x="1295400" y="3429000"/>
          <p14:tracePt t="628565" x="1295400" y="3421063"/>
          <p14:tracePt t="628870" x="1295400" y="3429000"/>
          <p14:tracePt t="628879" x="1295400" y="3438525"/>
          <p14:tracePt t="628894" x="1295400" y="3446463"/>
          <p14:tracePt t="628911" x="1295400" y="3473450"/>
          <p14:tracePt t="628927" x="1285875" y="3492500"/>
          <p14:tracePt t="628944" x="1285875" y="3500438"/>
          <p14:tracePt t="628961" x="1285875" y="3509963"/>
          <p14:tracePt t="628977" x="1285875" y="3544888"/>
          <p14:tracePt t="628995" x="1285875" y="3571875"/>
          <p14:tracePt t="629016" x="1285875" y="3589338"/>
          <p14:tracePt t="629027" x="1276350" y="3598863"/>
          <p14:tracePt t="629044" x="1276350" y="3608388"/>
          <p14:tracePt t="629060" x="1276350" y="3625850"/>
          <p14:tracePt t="629077" x="1276350" y="3643313"/>
          <p14:tracePt t="629093" x="1276350" y="3662363"/>
          <p14:tracePt t="629110" x="1276350" y="3670300"/>
          <p14:tracePt t="629127" x="1276350" y="3679825"/>
          <p14:tracePt t="629162" x="1276350" y="3687763"/>
          <p14:tracePt t="629217" x="1276350" y="3697288"/>
          <p14:tracePt t="629226" x="1276350" y="3706813"/>
          <p14:tracePt t="629244" x="1268413" y="3706813"/>
          <p14:tracePt t="629260" x="1268413" y="3714750"/>
          <p14:tracePt t="629278" x="1268413" y="3741738"/>
          <p14:tracePt t="629294" x="1268413" y="3759200"/>
          <p14:tracePt t="629311" x="1268413" y="3778250"/>
          <p14:tracePt t="629327" x="1268413" y="3795713"/>
          <p14:tracePt t="629343" x="1258888" y="3822700"/>
          <p14:tracePt t="629360" x="1258888" y="3840163"/>
          <p14:tracePt t="629378" x="1250950" y="3894138"/>
          <p14:tracePt t="629395" x="1250950" y="3921125"/>
          <p14:tracePt t="629410" x="1250950" y="3948113"/>
          <p14:tracePt t="629427" x="1250950" y="3983038"/>
          <p14:tracePt t="629444" x="1250950" y="4000500"/>
          <p14:tracePt t="629462" x="1250950" y="4027488"/>
          <p14:tracePt t="629477" x="1250950" y="4044950"/>
          <p14:tracePt t="629495" x="1231900" y="4064000"/>
          <p14:tracePt t="629511" x="1231900" y="4090988"/>
          <p14:tracePt t="629527" x="1231900" y="4125913"/>
          <p14:tracePt t="629544" x="1231900" y="4162425"/>
          <p14:tracePt t="629560" x="1231900" y="4187825"/>
          <p14:tracePt t="629578" x="1241425" y="4259263"/>
          <p14:tracePt t="629593" x="1241425" y="4295775"/>
          <p14:tracePt t="629610" x="1241425" y="4330700"/>
          <p14:tracePt t="629627" x="1241425" y="4349750"/>
          <p14:tracePt t="629643" x="1241425" y="4367213"/>
          <p14:tracePt t="629661" x="1241425" y="4384675"/>
          <p14:tracePt t="629677" x="1250950" y="4421188"/>
          <p14:tracePt t="629694" x="1250950" y="4448175"/>
          <p14:tracePt t="629711" x="1250950" y="4473575"/>
          <p14:tracePt t="629731" x="1250950" y="4483100"/>
          <p14:tracePt t="629744" x="1250950" y="4492625"/>
          <p14:tracePt t="629761" x="1250950" y="4510088"/>
          <p14:tracePt t="629778" x="1250950" y="4545013"/>
          <p14:tracePt t="629794" x="1250950" y="4591050"/>
          <p14:tracePt t="629809" x="1250950" y="4608513"/>
          <p14:tracePt t="629826" x="1250950" y="4643438"/>
          <p14:tracePt t="629844" x="1250950" y="4670425"/>
          <p14:tracePt t="629860" x="1250950" y="4706938"/>
          <p14:tracePt t="629877" x="1250950" y="4733925"/>
          <p14:tracePt t="629894" x="1241425" y="4786313"/>
          <p14:tracePt t="629910" x="1241425" y="4813300"/>
          <p14:tracePt t="629927" x="1223963" y="4857750"/>
          <p14:tracePt t="629944" x="1214438" y="4902200"/>
          <p14:tracePt t="629962" x="1214438" y="4929188"/>
          <p14:tracePt t="629978" x="1214438" y="4948238"/>
          <p14:tracePt t="629994" x="1214438" y="4965700"/>
          <p14:tracePt t="630011" x="1214438" y="5027613"/>
          <p14:tracePt t="630027" x="1214438" y="5064125"/>
          <p14:tracePt t="630044" x="1214438" y="5108575"/>
          <p14:tracePt t="630060" x="1214438" y="5126038"/>
          <p14:tracePt t="630078" x="1214438" y="5162550"/>
          <p14:tracePt t="630094" x="1214438" y="5180013"/>
          <p14:tracePt t="630110" x="1214438" y="5214938"/>
          <p14:tracePt t="630127" x="1214438" y="5268913"/>
          <p14:tracePt t="630144" x="1214438" y="5313363"/>
          <p14:tracePt t="630161" x="1214438" y="5384800"/>
          <p14:tracePt t="630177" x="1214438" y="5394325"/>
          <p14:tracePt t="630194" x="1214438" y="5411788"/>
          <p14:tracePt t="630210" x="1214438" y="5438775"/>
          <p14:tracePt t="630227" x="1214438" y="5465763"/>
          <p14:tracePt t="630244" x="1214438" y="5510213"/>
          <p14:tracePt t="630261" x="1214438" y="5554663"/>
          <p14:tracePt t="630278" x="1214438" y="5591175"/>
          <p14:tracePt t="630294" x="1214438" y="5608638"/>
          <p14:tracePt t="630310" x="1214438" y="5626100"/>
          <p14:tracePt t="630327" x="1214438" y="5643563"/>
          <p14:tracePt t="630344" x="1231900" y="5662613"/>
          <p14:tracePt t="630361" x="1231900" y="5689600"/>
          <p14:tracePt t="630378" x="1231900" y="5707063"/>
          <p14:tracePt t="630395" x="1231900" y="5724525"/>
          <p14:tracePt t="630409" x="1241425" y="5734050"/>
          <p14:tracePt t="630569" x="1241425" y="5724525"/>
          <p14:tracePt t="630578" x="1241425" y="5697538"/>
          <p14:tracePt t="630594" x="1241425" y="5608638"/>
          <p14:tracePt t="630610" x="1223963" y="5510213"/>
          <p14:tracePt t="630628" x="1204913" y="5349875"/>
          <p14:tracePt t="630644" x="1179513" y="5259388"/>
          <p14:tracePt t="630661" x="1160463" y="5081588"/>
          <p14:tracePt t="630678" x="1160463" y="4929188"/>
          <p14:tracePt t="630694" x="1152525" y="4741863"/>
          <p14:tracePt t="630711" x="1125538" y="4662488"/>
          <p14:tracePt t="630728" x="1108075" y="4537075"/>
          <p14:tracePt t="630744" x="1098550" y="4473575"/>
          <p14:tracePt t="630761" x="1098550" y="4438650"/>
          <p14:tracePt t="630778" x="1098550" y="4367213"/>
          <p14:tracePt t="630794" x="1098550" y="4286250"/>
          <p14:tracePt t="630810" x="1081088" y="4241800"/>
          <p14:tracePt t="630828" x="1071563" y="4152900"/>
          <p14:tracePt t="630844" x="1071563" y="4135438"/>
          <p14:tracePt t="630861" x="1071563" y="4116388"/>
          <p14:tracePt t="630877" x="1071563" y="4071938"/>
          <p14:tracePt t="630893" x="1062038" y="3992563"/>
          <p14:tracePt t="630909" x="1062038" y="3884613"/>
          <p14:tracePt t="630926" x="1062038" y="3778250"/>
          <p14:tracePt t="630942" x="1062038" y="3714750"/>
          <p14:tracePt t="630960" x="1071563" y="3643313"/>
          <p14:tracePt t="630976" x="1071563" y="3608388"/>
          <p14:tracePt t="630992" x="1071563" y="3563938"/>
          <p14:tracePt t="631010" x="1071563" y="3500438"/>
          <p14:tracePt t="631028" x="1071563" y="3438525"/>
          <p14:tracePt t="631044" x="1089025" y="3402013"/>
          <p14:tracePt t="631060" x="1089025" y="3384550"/>
          <p14:tracePt t="631077" x="1089025" y="3375025"/>
          <p14:tracePt t="631099" x="1089025" y="3367088"/>
          <p14:tracePt t="631121" x="1098550" y="3349625"/>
          <p14:tracePt t="631130" x="1108075" y="3340100"/>
          <p14:tracePt t="631144" x="1108075" y="3330575"/>
          <p14:tracePt t="631161" x="1108075" y="3322638"/>
          <p14:tracePt t="631177" x="1116013" y="3303588"/>
          <p14:tracePt t="631194" x="1125538" y="3295650"/>
          <p14:tracePt t="631210" x="1125538" y="3286125"/>
          <p14:tracePt t="631227" x="1133475" y="3286125"/>
          <p14:tracePt t="631244" x="1133475" y="3268663"/>
          <p14:tracePt t="631329" x="1143000" y="3268663"/>
          <p14:tracePt t="631396" x="1160463" y="3286125"/>
          <p14:tracePt t="631404" x="1160463" y="3303588"/>
          <p14:tracePt t="631412" x="1169988" y="3322638"/>
          <p14:tracePt t="631426" x="1169988" y="3330575"/>
          <p14:tracePt t="631443" x="1179513" y="3394075"/>
          <p14:tracePt t="631459" x="1196975" y="3455988"/>
          <p14:tracePt t="631476" x="1196975" y="3492500"/>
          <p14:tracePt t="631492" x="1196975" y="3509963"/>
          <p14:tracePt t="631509" x="1187450" y="3544888"/>
          <p14:tracePt t="631526" x="1187450" y="3571875"/>
          <p14:tracePt t="631543" x="1187450" y="3608388"/>
          <p14:tracePt t="631559" x="1187450" y="3635375"/>
          <p14:tracePt t="631576" x="1196975" y="3670300"/>
          <p14:tracePt t="631592" x="1196975" y="3687763"/>
          <p14:tracePt t="631608" x="1204913" y="3724275"/>
          <p14:tracePt t="631625" x="1204913" y="3733800"/>
          <p14:tracePt t="631642" x="1204913" y="3778250"/>
          <p14:tracePt t="631659" x="1204913" y="3795713"/>
          <p14:tracePt t="631675" x="1204913" y="3822700"/>
          <p14:tracePt t="631692" x="1204913" y="3857625"/>
          <p14:tracePt t="631709" x="1204913" y="3902075"/>
          <p14:tracePt t="631728" x="1204913" y="3973513"/>
          <p14:tracePt t="631744" x="1179513" y="4081463"/>
          <p14:tracePt t="631761" x="1179513" y="4143375"/>
          <p14:tracePt t="631777" x="1179513" y="4224338"/>
          <p14:tracePt t="631794" x="1179513" y="4313238"/>
          <p14:tracePt t="631810" x="1160463" y="4357688"/>
          <p14:tracePt t="631828" x="1160463" y="4411663"/>
          <p14:tracePt t="631844" x="1160463" y="4456113"/>
          <p14:tracePt t="631861" x="1160463" y="4492625"/>
          <p14:tracePt t="631877" x="1169988" y="4554538"/>
          <p14:tracePt t="631894" x="1169988" y="4598988"/>
          <p14:tracePt t="631910" x="1179513" y="4643438"/>
          <p14:tracePt t="631928" x="1179513" y="4706938"/>
          <p14:tracePt t="631945" x="1179513" y="4751388"/>
          <p14:tracePt t="631961" x="1179513" y="4778375"/>
          <p14:tracePt t="631977" x="1179513" y="4830763"/>
          <p14:tracePt t="631994" x="1179513" y="4857750"/>
          <p14:tracePt t="632011" x="1179513" y="4938713"/>
          <p14:tracePt t="632027" x="1179513" y="5027613"/>
          <p14:tracePt t="632043" x="1169988" y="5126038"/>
          <p14:tracePt t="632059" x="1169988" y="5187950"/>
          <p14:tracePt t="632076" x="1169988" y="5251450"/>
          <p14:tracePt t="632093" x="1169988" y="5278438"/>
          <p14:tracePt t="632109" x="1160463" y="5322888"/>
          <p14:tracePt t="632127" x="1160463" y="5357813"/>
          <p14:tracePt t="632144" x="1160463" y="5384800"/>
          <p14:tracePt t="632161" x="1160463" y="5421313"/>
          <p14:tracePt t="632177" x="1160463" y="5429250"/>
          <p14:tracePt t="632194" x="1160463" y="5438775"/>
          <p14:tracePt t="632211" x="1160463" y="5456238"/>
          <p14:tracePt t="632228" x="1160463" y="5473700"/>
          <p14:tracePt t="632244" x="1160463" y="5483225"/>
          <p14:tracePt t="632335" x="1169988" y="5483225"/>
          <p14:tracePt t="632351" x="1179513" y="5483225"/>
          <p14:tracePt t="632365" x="1196975" y="5456238"/>
          <p14:tracePt t="632378" x="1204913" y="5429250"/>
          <p14:tracePt t="632393" x="1214438" y="5384800"/>
          <p14:tracePt t="632410" x="1214438" y="5286375"/>
          <p14:tracePt t="632427" x="1214438" y="5162550"/>
          <p14:tracePt t="632443" x="1214438" y="5054600"/>
          <p14:tracePt t="632460" x="1231900" y="4911725"/>
          <p14:tracePt t="632476" x="1231900" y="4813300"/>
          <p14:tracePt t="632493" x="1241425" y="4670425"/>
          <p14:tracePt t="632510" x="1241425" y="4500563"/>
          <p14:tracePt t="632527" x="1223963" y="4438650"/>
          <p14:tracePt t="632543" x="1223963" y="4394200"/>
          <p14:tracePt t="632560" x="1223963" y="4376738"/>
          <p14:tracePt t="632577" x="1223963" y="4357688"/>
          <p14:tracePt t="632595" x="1223963" y="4330700"/>
          <p14:tracePt t="632619" x="1223963" y="4313238"/>
          <p14:tracePt t="632895" x="1223963" y="4305300"/>
          <p14:tracePt t="632902" x="1214438" y="4286250"/>
          <p14:tracePt t="632910" x="1214438" y="4251325"/>
          <p14:tracePt t="632927" x="1231900" y="4179888"/>
          <p14:tracePt t="632944" x="1241425" y="4098925"/>
          <p14:tracePt t="632961" x="1258888" y="4064000"/>
          <p14:tracePt t="632977" x="1258888" y="4019550"/>
          <p14:tracePt t="632995" x="1258888" y="3992563"/>
          <p14:tracePt t="633012" x="1258888" y="3956050"/>
          <p14:tracePt t="633027" x="1250950" y="3929063"/>
          <p14:tracePt t="633044" x="1241425" y="3902075"/>
          <p14:tracePt t="633060" x="1241425" y="3884613"/>
          <p14:tracePt t="633077" x="1241425" y="3857625"/>
          <p14:tracePt t="633095" x="1241425" y="3822700"/>
          <p14:tracePt t="633111" x="1241425" y="3805238"/>
          <p14:tracePt t="633128" x="1241425" y="3786188"/>
          <p14:tracePt t="633144" x="1241425" y="3759200"/>
          <p14:tracePt t="633161" x="1241425" y="3741738"/>
          <p14:tracePt t="633177" x="1241425" y="3724275"/>
          <p14:tracePt t="633194" x="1241425" y="3697288"/>
          <p14:tracePt t="633211" x="1231900" y="3679825"/>
          <p14:tracePt t="633227" x="1231900" y="3662363"/>
          <p14:tracePt t="633244" x="1231900" y="3635375"/>
          <p14:tracePt t="633261" x="1231900" y="3625850"/>
          <p14:tracePt t="633277" x="1231900" y="3616325"/>
          <p14:tracePt t="633294" x="1231900" y="3598863"/>
          <p14:tracePt t="633371" x="1231900" y="3581400"/>
          <p14:tracePt t="633395" x="1231900" y="3571875"/>
          <p14:tracePt t="633410" x="1231900" y="3563938"/>
          <p14:tracePt t="633425" x="1231900" y="3554413"/>
          <p14:tracePt t="633434" x="1231900" y="3544888"/>
          <p14:tracePt t="633444" x="1223963" y="3544888"/>
          <p14:tracePt t="633462" x="1223963" y="3536950"/>
          <p14:tracePt t="633496" x="1223963" y="3527425"/>
          <p14:tracePt t="633510" x="1223963" y="3517900"/>
          <p14:tracePt t="633541" x="1223963" y="3500438"/>
          <p14:tracePt t="633550" x="1223963" y="3492500"/>
          <p14:tracePt t="633561" x="1223963" y="3482975"/>
          <p14:tracePt t="633577" x="1223963" y="3473450"/>
          <p14:tracePt t="633595" x="1223963" y="3455988"/>
          <p14:tracePt t="633611" x="1223963" y="3429000"/>
          <p14:tracePt t="633634" x="1223963" y="3421063"/>
          <p14:tracePt t="633679" x="1223963" y="3411538"/>
          <p14:tracePt t="633733" x="1223963" y="3402013"/>
          <p14:tracePt t="633785" x="1223963" y="3394075"/>
          <p14:tracePt t="633855" x="1223963" y="3384550"/>
          <p14:tracePt t="633885" x="1223963" y="3375025"/>
          <p14:tracePt t="634248" x="1223963" y="3357563"/>
          <p14:tracePt t="634439" x="1223963" y="3367088"/>
          <p14:tracePt t="634449" x="1223963" y="3375025"/>
          <p14:tracePt t="634469" x="1223963" y="3384550"/>
          <p14:tracePt t="634485" x="1223963" y="3394075"/>
          <p14:tracePt t="634501" x="1223963" y="3402013"/>
          <p14:tracePt t="634510" x="1223963" y="3411538"/>
          <p14:tracePt t="634527" x="1223963" y="3421063"/>
          <p14:tracePt t="634543" x="1223963" y="3455988"/>
          <p14:tracePt t="634560" x="1223963" y="3465513"/>
          <p14:tracePt t="634578" x="1223963" y="3473450"/>
          <p14:tracePt t="634595" x="1223963" y="3482975"/>
          <p14:tracePt t="634670" x="1223963" y="3500438"/>
          <p14:tracePt t="634678" x="1223963" y="3509963"/>
          <p14:tracePt t="634700" x="1223963" y="3517900"/>
          <p14:tracePt t="634716" x="1223963" y="3527425"/>
          <p14:tracePt t="634754" x="1223963" y="3536950"/>
          <p14:tracePt t="634786" x="1223963" y="3544888"/>
          <p14:tracePt t="634808" x="1223963" y="3554413"/>
          <p14:tracePt t="634825" x="1223963" y="3563938"/>
          <p14:tracePt t="634833" x="1223963" y="3581400"/>
          <p14:tracePt t="634846" x="1223963" y="3589338"/>
          <p14:tracePt t="634869" x="1223963" y="3598863"/>
          <p14:tracePt t="634879" x="1223963" y="3608388"/>
          <p14:tracePt t="634894" x="1223963" y="3616325"/>
          <p14:tracePt t="634911" x="1223963" y="3635375"/>
          <p14:tracePt t="634928" x="1223963" y="3662363"/>
          <p14:tracePt t="634945" x="1223963" y="3679825"/>
          <p14:tracePt t="634962" x="1223963" y="3724275"/>
          <p14:tracePt t="634979" x="1223963" y="3786188"/>
          <p14:tracePt t="634994" x="1223963" y="3830638"/>
          <p14:tracePt t="635011" x="1223963" y="3902075"/>
          <p14:tracePt t="635027" x="1223963" y="3965575"/>
          <p14:tracePt t="635045" x="1241425" y="4071938"/>
          <p14:tracePt t="635062" x="1241425" y="4143375"/>
          <p14:tracePt t="635077" x="1250950" y="4233863"/>
          <p14:tracePt t="635094" x="1250950" y="4340225"/>
          <p14:tracePt t="635111" x="1250950" y="4456113"/>
          <p14:tracePt t="635128" x="1250950" y="4572000"/>
          <p14:tracePt t="635145" x="1250950" y="4635500"/>
          <p14:tracePt t="635162" x="1268413" y="4679950"/>
          <p14:tracePt t="635178" x="1268413" y="4724400"/>
          <p14:tracePt t="635194" x="1268413" y="4759325"/>
          <p14:tracePt t="635211" x="1268413" y="4786313"/>
          <p14:tracePt t="635228" x="1268413" y="4849813"/>
          <p14:tracePt t="635245" x="1276350" y="4983163"/>
          <p14:tracePt t="635262" x="1276350" y="5045075"/>
          <p14:tracePt t="635278" x="1276350" y="5091113"/>
          <p14:tracePt t="635294" x="1276350" y="5126038"/>
          <p14:tracePt t="635311" x="1276350" y="5143500"/>
          <p14:tracePt t="635328" x="1276350" y="5197475"/>
          <p14:tracePt t="635345" x="1276350" y="5259388"/>
          <p14:tracePt t="635362" x="1276350" y="5305425"/>
          <p14:tracePt t="635378" x="1276350" y="5357813"/>
          <p14:tracePt t="635393" x="1276350" y="5402263"/>
          <p14:tracePt t="635410" x="1276350" y="5421313"/>
          <p14:tracePt t="635426" x="1276350" y="5448300"/>
          <p14:tracePt t="635443" x="1276350" y="5456238"/>
          <p14:tracePt t="635462" x="1303338" y="5500688"/>
          <p14:tracePt t="635478" x="1303338" y="5527675"/>
          <p14:tracePt t="635494" x="1303338" y="5546725"/>
          <p14:tracePt t="635511" x="1303338" y="5572125"/>
          <p14:tracePt t="635528" x="1303338" y="5591175"/>
          <p14:tracePt t="635546" x="1303338" y="5626100"/>
          <p14:tracePt t="635561" x="1303338" y="5643563"/>
          <p14:tracePt t="635578" x="1303338" y="5653088"/>
          <p14:tracePt t="635600" x="1303338" y="5680075"/>
          <p14:tracePt t="635611" x="1303338" y="5697538"/>
          <p14:tracePt t="635630" x="1303338" y="5707063"/>
          <p14:tracePt t="635646" x="1303338" y="5734050"/>
          <p14:tracePt t="635661" x="1303338" y="5741988"/>
          <p14:tracePt t="635792" x="1303338" y="5689600"/>
          <p14:tracePt t="635800" x="1303338" y="5662613"/>
          <p14:tracePt t="635811" x="1312863" y="5608638"/>
          <p14:tracePt t="635827" x="1312863" y="5483225"/>
          <p14:tracePt t="635843" x="1312863" y="5376863"/>
          <p14:tracePt t="635860" x="1312863" y="5081588"/>
          <p14:tracePt t="635877" x="1312863" y="4867275"/>
          <p14:tracePt t="635894" x="1295400" y="4608513"/>
          <p14:tracePt t="635911" x="1295400" y="4483100"/>
          <p14:tracePt t="635928" x="1295400" y="4394200"/>
          <p14:tracePt t="635945" x="1312863" y="4197350"/>
          <p14:tracePt t="635962" x="1312863" y="4071938"/>
          <p14:tracePt t="635977" x="1312863" y="3830638"/>
          <p14:tracePt t="635994" x="1303338" y="3679825"/>
          <p14:tracePt t="636011" x="1303338" y="3625850"/>
          <p14:tracePt t="636028" x="1303338" y="3581400"/>
          <p14:tracePt t="636045" x="1303338" y="3536950"/>
          <p14:tracePt t="636061" x="1303338" y="3492500"/>
          <p14:tracePt t="636078" x="1303338" y="3429000"/>
          <p14:tracePt t="636095" x="1303338" y="3367088"/>
          <p14:tracePt t="636111" x="1303338" y="3349625"/>
          <p14:tracePt t="636128" x="1295400" y="3313113"/>
          <p14:tracePt t="636145" x="1295400" y="3295650"/>
          <p14:tracePt t="636161" x="1295400" y="3286125"/>
          <p14:tracePt t="636198" x="1295400" y="3268663"/>
          <p14:tracePt t="636365" x="1295400" y="3313113"/>
          <p14:tracePt t="636375" x="1276350" y="3349625"/>
          <p14:tracePt t="636384" x="1276350" y="3384550"/>
          <p14:tracePt t="636395" x="1268413" y="3446463"/>
          <p14:tracePt t="636410" x="1250950" y="3571875"/>
          <p14:tracePt t="636427" x="1241425" y="3714750"/>
          <p14:tracePt t="636443" x="1241425" y="3830638"/>
          <p14:tracePt t="636460" x="1241425" y="3956050"/>
          <p14:tracePt t="636476" x="1223963" y="4071938"/>
          <p14:tracePt t="636493" x="1223963" y="4187825"/>
          <p14:tracePt t="636509" x="1196975" y="4268788"/>
          <p14:tracePt t="636526" x="1187450" y="4349750"/>
          <p14:tracePt t="636543" x="1187450" y="4456113"/>
          <p14:tracePt t="636559" x="1187450" y="4554538"/>
          <p14:tracePt t="636576" x="1204913" y="4662488"/>
          <p14:tracePt t="636593" x="1214438" y="4840288"/>
          <p14:tracePt t="636609" x="1214438" y="4965700"/>
          <p14:tracePt t="636626" x="1214438" y="5037138"/>
          <p14:tracePt t="636643" x="1214438" y="5099050"/>
          <p14:tracePt t="636659" x="1214438" y="5153025"/>
          <p14:tracePt t="636676" x="1214438" y="5214938"/>
          <p14:tracePt t="636692" x="1214438" y="5295900"/>
          <p14:tracePt t="636709" x="1231900" y="5357813"/>
          <p14:tracePt t="636726" x="1231900" y="5376863"/>
          <p14:tracePt t="636743" x="1241425" y="5421313"/>
          <p14:tracePt t="636759" x="1241425" y="5448300"/>
          <p14:tracePt t="636778" x="1241425" y="5473700"/>
          <p14:tracePt t="636794" x="1250950" y="5492750"/>
          <p14:tracePt t="636811" x="1250950" y="5510213"/>
          <p14:tracePt t="636829" x="1250950" y="5546725"/>
          <p14:tracePt t="636845" x="1250950" y="5564188"/>
          <p14:tracePt t="636861" x="1250950" y="5581650"/>
          <p14:tracePt t="636878" x="1250950" y="5618163"/>
          <p14:tracePt t="636893" x="1250950" y="5626100"/>
          <p14:tracePt t="637036" x="1250950" y="5608638"/>
          <p14:tracePt t="637044" x="1285875" y="5510213"/>
          <p14:tracePt t="637061" x="1285875" y="5367338"/>
          <p14:tracePt t="637078" x="1285875" y="5214938"/>
          <p14:tracePt t="637096" x="1312863" y="4921250"/>
          <p14:tracePt t="637112" x="1312863" y="4751388"/>
          <p14:tracePt t="637128" x="1312863" y="4625975"/>
          <p14:tracePt t="637144" x="1312863" y="4456113"/>
          <p14:tracePt t="637161" x="1312863" y="4340225"/>
          <p14:tracePt t="637179" x="1312863" y="4286250"/>
          <p14:tracePt t="637193" x="1312863" y="4251325"/>
          <p14:tracePt t="637210" x="1312863" y="4233863"/>
          <p14:tracePt t="637227" x="1312863" y="4162425"/>
          <p14:tracePt t="637244" x="1312863" y="4143375"/>
          <p14:tracePt t="637260" x="1312863" y="4135438"/>
          <p14:tracePt t="637276" x="1312863" y="4116388"/>
          <p14:tracePt t="637325" x="1312863" y="4108450"/>
          <p14:tracePt t="637333" x="1312863" y="4098925"/>
          <p14:tracePt t="637357" x="1312863" y="4090988"/>
          <p14:tracePt t="637365" x="1312863" y="4081463"/>
          <p14:tracePt t="637379" x="1312863" y="4071938"/>
          <p14:tracePt t="637433" x="1312863" y="4064000"/>
          <p14:tracePt t="637441" x="1312863" y="4054475"/>
          <p14:tracePt t="637479" x="1312863" y="4037013"/>
          <p14:tracePt t="637511" x="1312863" y="4027488"/>
          <p14:tracePt t="637573" x="1295400" y="4019550"/>
          <p14:tracePt t="637588" x="1295400" y="4010025"/>
          <p14:tracePt t="637597" x="1295400" y="4000500"/>
          <p14:tracePt t="637610" x="1285875" y="4000500"/>
          <p14:tracePt t="637627" x="1276350" y="3992563"/>
          <p14:tracePt t="637645" x="1276350" y="3983038"/>
          <p14:tracePt t="637688" x="1276350" y="3965575"/>
          <p14:tracePt t="637698" x="1276350" y="3956050"/>
          <p14:tracePt t="637726" x="1268413" y="3956050"/>
          <p14:tracePt t="637750" x="1268413" y="3948113"/>
          <p14:tracePt t="637788" x="1258888" y="3948113"/>
          <p14:tracePt t="638394" x="1258888" y="3938588"/>
          <p14:tracePt t="638402" x="1258888" y="3929063"/>
          <p14:tracePt t="638418" x="1258888" y="3921125"/>
          <p14:tracePt t="638428" x="1258888" y="3911600"/>
          <p14:tracePt t="638449" x="1258888" y="3894138"/>
          <p14:tracePt t="638656" x="1258888" y="3902075"/>
          <p14:tracePt t="638665" x="1250950" y="3902075"/>
          <p14:tracePt t="638686" x="1250950" y="3911600"/>
          <p14:tracePt t="638698" x="1250950" y="3921125"/>
          <p14:tracePt t="638712" x="1241425" y="3929063"/>
          <p14:tracePt t="638727" x="1241425" y="3965575"/>
          <p14:tracePt t="638743" x="1241425" y="3992563"/>
          <p14:tracePt t="638760" x="1241425" y="4000500"/>
          <p14:tracePt t="638778" x="1241425" y="4027488"/>
          <p14:tracePt t="638816" x="1250950" y="4027488"/>
          <p14:tracePt t="638870" x="1258888" y="4027488"/>
          <p14:tracePt t="638908" x="1268413" y="4027488"/>
          <p14:tracePt t="638917" x="1276350" y="4019550"/>
          <p14:tracePt t="638928" x="1276350" y="4010025"/>
          <p14:tracePt t="638945" x="1285875" y="3992563"/>
          <p14:tracePt t="638963" x="1285875" y="3973513"/>
          <p14:tracePt t="638979" x="1285875" y="3965575"/>
          <p14:tracePt t="638995" x="1285875" y="3938588"/>
          <p14:tracePt t="639012" x="1285875" y="3921125"/>
          <p14:tracePt t="639028" x="1285875" y="3884613"/>
          <p14:tracePt t="639045" x="1285875" y="3876675"/>
          <p14:tracePt t="639070" x="1285875" y="3867150"/>
          <p14:tracePt t="639086" x="1276350" y="3867150"/>
          <p14:tracePt t="639100" x="1268413" y="3867150"/>
          <p14:tracePt t="639116" x="1268413" y="3857625"/>
          <p14:tracePt t="639162" x="1258888" y="3857625"/>
          <p14:tracePt t="639186" x="1231900" y="3857625"/>
          <p14:tracePt t="639216" x="1223963" y="3857625"/>
          <p14:tracePt t="639270" x="1214438" y="3884613"/>
          <p14:tracePt t="639286" x="1214438" y="3902075"/>
          <p14:tracePt t="639295" x="1214438" y="3911600"/>
          <p14:tracePt t="639311" x="1204913" y="3938588"/>
          <p14:tracePt t="639328" x="1204913" y="3956050"/>
          <p14:tracePt t="639345" x="1204913" y="3965575"/>
          <p14:tracePt t="639362" x="1204913" y="3973513"/>
          <p14:tracePt t="639392" x="1214438" y="3983038"/>
          <p14:tracePt t="639425" x="1223963" y="3983038"/>
          <p14:tracePt t="639470" x="1241425" y="3983038"/>
          <p14:tracePt t="639500" x="1250950" y="3983038"/>
          <p14:tracePt t="639516" x="1258888" y="3983038"/>
          <p14:tracePt t="639592" x="1268413" y="3973513"/>
          <p14:tracePt t="639646" x="1303338" y="3973513"/>
          <p14:tracePt t="639655" x="1339850" y="3973513"/>
          <p14:tracePt t="639664" x="1411288" y="3956050"/>
          <p14:tracePt t="639677" x="1562100" y="3956050"/>
          <p14:tracePt t="639693" x="1874838" y="3921125"/>
          <p14:tracePt t="639710" x="2276475" y="3921125"/>
          <p14:tracePt t="639727" x="2660650" y="3884613"/>
          <p14:tracePt t="639744" x="3152775" y="3759200"/>
          <p14:tracePt t="639760" x="3562350" y="3643313"/>
          <p14:tracePt t="639777" x="3983038" y="3571875"/>
          <p14:tracePt t="639794" x="4170363" y="3465513"/>
          <p14:tracePt t="639810" x="4313238" y="3402013"/>
          <p14:tracePt t="639827" x="4456113" y="3322638"/>
          <p14:tracePt t="639844" x="4581525" y="3232150"/>
          <p14:tracePt t="639860" x="4660900" y="3206750"/>
          <p14:tracePt t="639877" x="4786313" y="3179763"/>
          <p14:tracePt t="639894" x="4921250" y="3160713"/>
          <p14:tracePt t="639910" x="5160963" y="3152775"/>
          <p14:tracePt t="639927" x="5384800" y="3135313"/>
          <p14:tracePt t="639944" x="5635625" y="3098800"/>
          <p14:tracePt t="639963" x="5911850" y="3027363"/>
          <p14:tracePt t="639978" x="5992813" y="3000375"/>
          <p14:tracePt t="639995" x="6037263" y="2965450"/>
          <p14:tracePt t="640012" x="6045200" y="2965450"/>
          <p14:tracePt t="640076" x="6010275" y="2955925"/>
          <p14:tracePt t="640085" x="5956300" y="2955925"/>
          <p14:tracePt t="640095" x="5938838" y="2955925"/>
          <p14:tracePt t="640111" x="5830888" y="2955925"/>
          <p14:tracePt t="640128" x="5715000" y="2955925"/>
          <p14:tracePt t="640146" x="5527675" y="2992438"/>
          <p14:tracePt t="640162" x="5411788" y="2992438"/>
          <p14:tracePt t="640178" x="5303838" y="2982913"/>
          <p14:tracePt t="640195" x="5241925" y="2982913"/>
          <p14:tracePt t="640212" x="5224463" y="2982913"/>
          <p14:tracePt t="640246" x="5224463" y="2973388"/>
          <p14:tracePt t="640254" x="5241925" y="2973388"/>
          <p14:tracePt t="640263" x="5278438" y="2973388"/>
          <p14:tracePt t="640279" x="5473700" y="3000375"/>
          <p14:tracePt t="640295" x="5626100" y="3017838"/>
          <p14:tracePt t="640311" x="5707063" y="3017838"/>
          <p14:tracePt t="640328" x="5751513" y="3017838"/>
          <p14:tracePt t="640391" x="5724525" y="3017838"/>
          <p14:tracePt t="640400" x="5653088" y="3017838"/>
          <p14:tracePt t="640412" x="5599113" y="3017838"/>
          <p14:tracePt t="640428" x="5510213" y="3009900"/>
          <p14:tracePt t="640445" x="5446713" y="3009900"/>
          <p14:tracePt t="640468" x="5446713" y="3000375"/>
          <p14:tracePt t="640478" x="5473700" y="3000375"/>
          <p14:tracePt t="640495" x="5599113" y="3000375"/>
          <p14:tracePt t="640512" x="5688013" y="3000375"/>
          <p14:tracePt t="640529" x="5751513" y="3000375"/>
          <p14:tracePt t="640598" x="5724525" y="3000375"/>
          <p14:tracePt t="640607" x="5670550" y="3000375"/>
          <p14:tracePt t="640616" x="5599113" y="3000375"/>
          <p14:tracePt t="640629" x="5518150" y="3000375"/>
          <p14:tracePt t="640646" x="5500688" y="3000375"/>
          <p14:tracePt t="640737" x="5446713" y="3036888"/>
          <p14:tracePt t="640746" x="5349875" y="3044825"/>
          <p14:tracePt t="640762" x="4840288" y="3108325"/>
          <p14:tracePt t="640778" x="4251325" y="3303588"/>
          <p14:tracePt t="640795" x="3571875" y="3492500"/>
          <p14:tracePt t="640813" x="2517775" y="3581400"/>
          <p14:tracePt t="640829" x="2062163" y="3598863"/>
          <p14:tracePt t="640845" x="1741488" y="3670300"/>
          <p14:tracePt t="640862" x="1544638" y="3687763"/>
          <p14:tracePt t="640878" x="1473200" y="3687763"/>
          <p14:tracePt t="640895" x="1446213" y="3687763"/>
          <p14:tracePt t="640911" x="1438275" y="3697288"/>
          <p14:tracePt t="640991" x="1428750" y="3697288"/>
          <p14:tracePt t="641013" x="1419225" y="3697288"/>
          <p14:tracePt t="641045" x="1411288" y="3697288"/>
          <p14:tracePt t="641054" x="1411288" y="3706813"/>
          <p14:tracePt t="641075" x="1393825" y="3741738"/>
          <p14:tracePt t="641084" x="1393825" y="3768725"/>
          <p14:tracePt t="641095" x="1384300" y="3805238"/>
          <p14:tracePt t="641113" x="1357313" y="3840163"/>
          <p14:tracePt t="641175" x="1357313" y="3849688"/>
          <p14:tracePt t="641199" x="1357313" y="3857625"/>
          <p14:tracePt t="641251" x="1357313" y="3867150"/>
          <p14:tracePt t="641329" x="1357313" y="3884613"/>
          <p14:tracePt t="641345" x="1347788" y="3884613"/>
          <p14:tracePt t="641353" x="1347788" y="3894138"/>
          <p14:tracePt t="641362" x="1330325" y="3894138"/>
          <p14:tracePt t="641379" x="1303338" y="3894138"/>
          <p14:tracePt t="641394" x="1241425" y="3902075"/>
          <p14:tracePt t="641412" x="1204913" y="3902075"/>
          <p14:tracePt t="641735" x="1223963" y="3902075"/>
          <p14:tracePt t="641789" x="1231900" y="3902075"/>
          <p14:tracePt t="641965" x="1241425" y="3902075"/>
          <p14:tracePt t="642735" x="1223963" y="3902075"/>
          <p14:tracePt t="642749" x="1214438" y="3902075"/>
          <p14:tracePt t="642765" x="1204913" y="3902075"/>
          <p14:tracePt t="642778" x="1204913" y="3894138"/>
          <p14:tracePt t="642796" x="1187450" y="3894138"/>
          <p14:tracePt t="642812" x="1179513" y="3894138"/>
          <p14:tracePt t="642829" x="1169988" y="3884613"/>
          <p14:tracePt t="642845" x="1143000" y="3884613"/>
          <p14:tracePt t="642862" x="1133475" y="3884613"/>
          <p14:tracePt t="642880" x="1125538" y="3876675"/>
          <p14:tracePt t="642894" x="1116013" y="3876675"/>
          <p14:tracePt t="642911" x="1089025" y="3876675"/>
          <p14:tracePt t="642927" x="1062038" y="3876675"/>
          <p14:tracePt t="642945" x="1054100" y="3876675"/>
          <p14:tracePt t="642963" x="1027113" y="3876675"/>
          <p14:tracePt t="642979" x="1000125" y="3876675"/>
          <p14:tracePt t="642996" x="965200" y="3857625"/>
          <p14:tracePt t="643012" x="955675" y="3857625"/>
          <p14:tracePt t="643028" x="946150" y="3857625"/>
          <p14:tracePt t="643045" x="938213" y="3857625"/>
          <p14:tracePt t="643062" x="928688" y="3857625"/>
          <p14:tracePt t="643080" x="901700" y="3857625"/>
          <p14:tracePt t="643103" x="901700" y="3867150"/>
          <p14:tracePt t="643157" x="893763" y="3867150"/>
          <p14:tracePt t="643171" x="884238" y="3867150"/>
          <p14:tracePt t="643180" x="874713" y="3867150"/>
          <p14:tracePt t="643196" x="857250" y="3876675"/>
          <p14:tracePt t="643212" x="830263" y="3876675"/>
          <p14:tracePt t="643229" x="776288" y="3884613"/>
          <p14:tracePt t="643245" x="750888" y="3884613"/>
          <p14:tracePt t="643262" x="704850" y="3884613"/>
          <p14:tracePt t="643279" x="669925" y="3884613"/>
          <p14:tracePt t="643296" x="642938" y="3894138"/>
          <p14:tracePt t="643312" x="625475" y="3894138"/>
          <p14:tracePt t="643487" x="633413" y="3894138"/>
          <p14:tracePt t="643496" x="660400" y="3894138"/>
          <p14:tracePt t="643513" x="750888" y="3894138"/>
          <p14:tracePt t="643529" x="830263" y="3894138"/>
          <p14:tracePt t="643545" x="901700" y="3894138"/>
          <p14:tracePt t="643563" x="1017588" y="3876675"/>
          <p14:tracePt t="643580" x="1054100" y="3876675"/>
          <p14:tracePt t="643596" x="1081088" y="3867150"/>
          <p14:tracePt t="643612" x="1098550" y="3867150"/>
          <p14:tracePt t="643628" x="1098550" y="3876675"/>
          <p14:tracePt t="643647" x="1116013" y="3894138"/>
          <p14:tracePt t="643663" x="1125538" y="3902075"/>
          <p14:tracePt t="643679" x="1160463" y="3902075"/>
          <p14:tracePt t="643695" x="1169988" y="3902075"/>
          <p14:tracePt t="643712" x="1179513" y="3902075"/>
          <p14:tracePt t="643739" x="1179513" y="3911600"/>
          <p14:tracePt t="643755" x="1187450" y="3911600"/>
          <p14:tracePt t="643855" x="1196975" y="3911600"/>
          <p14:tracePt t="643879" x="1204913" y="3911600"/>
          <p14:tracePt t="643893" x="1223963" y="3911600"/>
          <p14:tracePt t="644064" x="1214438" y="3911600"/>
          <p14:tracePt t="644072" x="1204913" y="3911600"/>
          <p14:tracePt t="644081" x="1196975" y="3911600"/>
          <p14:tracePt t="644095" x="1169988" y="3911600"/>
          <p14:tracePt t="644113" x="1108075" y="3911600"/>
          <p14:tracePt t="644129" x="1071563" y="3911600"/>
          <p14:tracePt t="644145" x="1017588" y="3921125"/>
          <p14:tracePt t="644162" x="955675" y="3938588"/>
          <p14:tracePt t="644177" x="911225" y="3929063"/>
          <p14:tracePt t="644194" x="857250" y="3929063"/>
          <p14:tracePt t="644210" x="830263" y="3929063"/>
          <p14:tracePt t="644227" x="795338" y="3929063"/>
          <p14:tracePt t="644243" x="750888" y="3938588"/>
          <p14:tracePt t="644260" x="731838" y="3938588"/>
          <p14:tracePt t="644277" x="714375" y="3938588"/>
          <p14:tracePt t="644300" x="714375" y="3948113"/>
          <p14:tracePt t="644338" x="696913" y="3948113"/>
          <p14:tracePt t="644346" x="687388" y="3948113"/>
          <p14:tracePt t="644493" x="704850" y="3948113"/>
          <p14:tracePt t="644502" x="714375" y="3948113"/>
          <p14:tracePt t="644513" x="723900" y="3948113"/>
          <p14:tracePt t="644529" x="768350" y="3948113"/>
          <p14:tracePt t="644545" x="812800" y="3948113"/>
          <p14:tracePt t="644562" x="866775" y="3948113"/>
          <p14:tracePt t="644579" x="911225" y="3948113"/>
          <p14:tracePt t="644596" x="1000125" y="3938588"/>
          <p14:tracePt t="644612" x="1044575" y="3938588"/>
          <p14:tracePt t="644629" x="1071563" y="3938588"/>
          <p14:tracePt t="644646" x="1125538" y="3929063"/>
          <p14:tracePt t="644662" x="1133475" y="3929063"/>
          <p14:tracePt t="644679" x="1143000" y="3929063"/>
          <p14:tracePt t="644799" x="1160463" y="3929063"/>
          <p14:tracePt t="644824" x="1169988" y="3929063"/>
          <p14:tracePt t="645045" x="1152525" y="3929063"/>
          <p14:tracePt t="645054" x="1143000" y="3929063"/>
          <p14:tracePt t="645063" x="1133475" y="3929063"/>
          <p14:tracePt t="645079" x="1125538" y="3929063"/>
          <p14:tracePt t="645095" x="1098550" y="3929063"/>
          <p14:tracePt t="645112" x="1081088" y="3929063"/>
          <p14:tracePt t="645129" x="1017588" y="3929063"/>
          <p14:tracePt t="645146" x="955675" y="3929063"/>
          <p14:tracePt t="645162" x="901700" y="3929063"/>
          <p14:tracePt t="645179" x="874713" y="3929063"/>
          <p14:tracePt t="645196" x="830263" y="3929063"/>
          <p14:tracePt t="645212" x="776288" y="3921125"/>
          <p14:tracePt t="645230" x="723900" y="3921125"/>
          <p14:tracePt t="645246" x="687388" y="3921125"/>
          <p14:tracePt t="645262" x="679450" y="3921125"/>
          <p14:tracePt t="645279" x="669925" y="3921125"/>
          <p14:tracePt t="645296" x="652463" y="3921125"/>
          <p14:tracePt t="645312" x="625475" y="3921125"/>
          <p14:tracePt t="645330" x="615950" y="3921125"/>
          <p14:tracePt t="645476" x="642938" y="3921125"/>
          <p14:tracePt t="645484" x="669925" y="3921125"/>
          <p14:tracePt t="645495" x="704850" y="3921125"/>
          <p14:tracePt t="645514" x="803275" y="3921125"/>
          <p14:tracePt t="645530" x="866775" y="3921125"/>
          <p14:tracePt t="645545" x="874713" y="3921125"/>
          <p14:tracePt t="645562" x="893763" y="3921125"/>
          <p14:tracePt t="645579" x="901700" y="3921125"/>
          <p14:tracePt t="645596" x="919163" y="3921125"/>
          <p14:tracePt t="645613" x="946150" y="3921125"/>
          <p14:tracePt t="645630" x="982663" y="3921125"/>
          <p14:tracePt t="645646" x="1000125" y="3921125"/>
          <p14:tracePt t="645662" x="1036638" y="3921125"/>
          <p14:tracePt t="645679" x="1054100" y="3921125"/>
          <p14:tracePt t="645696" x="1062038" y="3902075"/>
          <p14:tracePt t="645713" x="1089025" y="3902075"/>
          <p14:tracePt t="645730" x="1108075" y="3902075"/>
          <p14:tracePt t="645776" x="1116013" y="3902075"/>
          <p14:tracePt t="645792" x="1125538" y="3902075"/>
          <p14:tracePt t="645814" x="1133475" y="3902075"/>
          <p14:tracePt t="645822" x="1143000" y="3894138"/>
          <p14:tracePt t="645837" x="1160463" y="3894138"/>
          <p14:tracePt t="645846" x="1169988" y="3894138"/>
          <p14:tracePt t="645862" x="1169988" y="3884613"/>
          <p14:tracePt t="645879" x="1179513" y="3884613"/>
          <p14:tracePt t="646021" x="1169988" y="3884613"/>
          <p14:tracePt t="646036" x="1152525" y="3884613"/>
          <p14:tracePt t="646045" x="1143000" y="3884613"/>
          <p14:tracePt t="646062" x="1125538" y="3884613"/>
          <p14:tracePt t="646079" x="1081088" y="3884613"/>
          <p14:tracePt t="646096" x="1062038" y="3884613"/>
          <p14:tracePt t="646114" x="1017588" y="3884613"/>
          <p14:tracePt t="646130" x="1000125" y="3884613"/>
          <p14:tracePt t="646146" x="990600" y="3884613"/>
          <p14:tracePt t="646162" x="982663" y="3884613"/>
          <p14:tracePt t="646179" x="946150" y="3884613"/>
          <p14:tracePt t="646196" x="911225" y="3884613"/>
          <p14:tracePt t="646212" x="901700" y="3884613"/>
          <p14:tracePt t="646229" x="884238" y="3884613"/>
          <p14:tracePt t="646246" x="866775" y="3884613"/>
          <p14:tracePt t="646262" x="857250" y="3884613"/>
          <p14:tracePt t="646279" x="839788" y="3884613"/>
          <p14:tracePt t="646296" x="830263" y="3884613"/>
          <p14:tracePt t="646312" x="822325" y="3884613"/>
          <p14:tracePt t="646521" x="847725" y="3884613"/>
          <p14:tracePt t="646530" x="866775" y="3884613"/>
          <p14:tracePt t="646546" x="911225" y="3884613"/>
          <p14:tracePt t="646562" x="946150" y="3884613"/>
          <p14:tracePt t="646579" x="1017588" y="3884613"/>
          <p14:tracePt t="646596" x="1143000" y="3884613"/>
          <p14:tracePt t="646613" x="1285875" y="3857625"/>
          <p14:tracePt t="646629" x="1322388" y="3849688"/>
          <p14:tracePt t="646644" x="1339850" y="3849688"/>
          <p14:tracePt t="646661" x="1347788" y="3849688"/>
          <p14:tracePt t="646866" x="1322388" y="3849688"/>
          <p14:tracePt t="646874" x="1303338" y="3849688"/>
          <p14:tracePt t="646883" x="1276350" y="3849688"/>
          <p14:tracePt t="646896" x="1241425" y="3849688"/>
          <p14:tracePt t="646912" x="1143000" y="3830638"/>
          <p14:tracePt t="646928" x="1081088" y="3822700"/>
          <p14:tracePt t="646946" x="1017588" y="3822700"/>
          <p14:tracePt t="646963" x="973138" y="3822700"/>
          <p14:tracePt t="646979" x="919163" y="3822700"/>
          <p14:tracePt t="646996" x="857250" y="3822700"/>
          <p14:tracePt t="647013" x="839788" y="3813175"/>
          <p14:tracePt t="647030" x="803275" y="3813175"/>
          <p14:tracePt t="647046" x="785813" y="3813175"/>
          <p14:tracePt t="647062" x="768350" y="3813175"/>
          <p14:tracePt t="647196" x="776288" y="3813175"/>
          <p14:tracePt t="647205" x="785813" y="3813175"/>
          <p14:tracePt t="647213" x="803275" y="3822700"/>
          <p14:tracePt t="647230" x="839788" y="3822700"/>
          <p14:tracePt t="647246" x="857250" y="3822700"/>
          <p14:tracePt t="647263" x="901700" y="3830638"/>
          <p14:tracePt t="647280" x="973138" y="3830638"/>
          <p14:tracePt t="647296" x="1009650" y="3830638"/>
          <p14:tracePt t="647313" x="1054100" y="3849688"/>
          <p14:tracePt t="647329" x="1108075" y="3849688"/>
          <p14:tracePt t="647346" x="1125538" y="3857625"/>
          <p14:tracePt t="647362" x="1152525" y="3857625"/>
          <p14:tracePt t="647380" x="1179513" y="3857625"/>
          <p14:tracePt t="647395" x="1187450" y="3857625"/>
          <p14:tracePt t="647572" x="1187450" y="3867150"/>
          <p14:tracePt t="647581" x="1160463" y="3867150"/>
          <p14:tracePt t="647597" x="1125538" y="3876675"/>
          <p14:tracePt t="647613" x="1071563" y="3876675"/>
          <p14:tracePt t="647629" x="1009650" y="3876675"/>
          <p14:tracePt t="647646" x="874713" y="3876675"/>
          <p14:tracePt t="647662" x="803275" y="3876675"/>
          <p14:tracePt t="647680" x="669925" y="3876675"/>
          <p14:tracePt t="647696" x="633413" y="3876675"/>
          <p14:tracePt t="647713" x="608013" y="3876675"/>
          <p14:tracePt t="647729" x="598488" y="3876675"/>
          <p14:tracePt t="647896" x="608013" y="3884613"/>
          <p14:tracePt t="647910" x="615950" y="3884613"/>
          <p14:tracePt t="647926" x="625475" y="3884613"/>
          <p14:tracePt t="648134" x="625475" y="3894138"/>
          <p14:tracePt t="648143" x="633413" y="3894138"/>
          <p14:tracePt t="648164" x="642938" y="3894138"/>
          <p14:tracePt t="648196" x="669925" y="3894138"/>
          <p14:tracePt t="648204" x="679450" y="3902075"/>
          <p14:tracePt t="648213" x="696913" y="3902075"/>
          <p14:tracePt t="648229" x="776288" y="3929063"/>
          <p14:tracePt t="648246" x="928688" y="3929063"/>
          <p14:tracePt t="648264" x="1036638" y="3929063"/>
          <p14:tracePt t="648281" x="1089025" y="3948113"/>
          <p14:tracePt t="648296" x="1116013" y="3948113"/>
          <p14:tracePt t="648312" x="1143000" y="3948113"/>
          <p14:tracePt t="648329" x="1152525" y="3948113"/>
          <p14:tracePt t="648494" x="1152525" y="3956050"/>
          <p14:tracePt t="648503" x="1152525" y="4000500"/>
          <p14:tracePt t="648513" x="1152525" y="4054475"/>
          <p14:tracePt t="648528" x="1143000" y="4206875"/>
          <p14:tracePt t="648545" x="1089025" y="4473575"/>
          <p14:tracePt t="648561" x="1071563" y="4876800"/>
          <p14:tracePt t="648578" x="1027113" y="5500688"/>
          <p14:tracePt t="648595" x="1054100" y="5680075"/>
          <p14:tracePt t="648611" x="1062038" y="5761038"/>
          <p14:tracePt t="648629" x="1062038" y="5768975"/>
          <p14:tracePt t="648646" x="1062038" y="5778500"/>
          <p14:tracePt t="648810" x="1071563" y="5778500"/>
          <p14:tracePt t="648856" x="1089025" y="5778500"/>
          <p14:tracePt t="648865" x="1098550" y="5741988"/>
          <p14:tracePt t="648880" x="1098550" y="5697538"/>
          <p14:tracePt t="648895" x="1098550" y="5635625"/>
          <p14:tracePt t="648912" x="1125538" y="5572125"/>
          <p14:tracePt t="648928" x="1133475" y="5537200"/>
          <p14:tracePt t="648945" x="1143000" y="5519738"/>
          <p14:tracePt t="648962" x="1179513" y="5483225"/>
          <p14:tracePt t="648978" x="1187450" y="5483225"/>
          <p14:tracePt t="648995" x="1196975" y="5483225"/>
          <p14:tracePt t="649012" x="1214438" y="5483225"/>
          <p14:tracePt t="649028" x="1231900" y="5483225"/>
          <p14:tracePt t="649045" x="1241425" y="5483225"/>
          <p14:tracePt t="649062" x="1250950" y="5483225"/>
          <p14:tracePt t="649170" x="1250950" y="5473700"/>
          <p14:tracePt t="649202" x="1231900" y="5473700"/>
          <p14:tracePt t="649211" x="1223963" y="5473700"/>
          <p14:tracePt t="649229" x="1169988" y="5473700"/>
          <p14:tracePt t="649247" x="1009650" y="5483225"/>
          <p14:tracePt t="649264" x="946150" y="5483225"/>
          <p14:tracePt t="649280" x="847725" y="5510213"/>
          <p14:tracePt t="649296" x="758825" y="5500688"/>
          <p14:tracePt t="649313" x="714375" y="5519738"/>
          <p14:tracePt t="649329" x="687388" y="5519738"/>
          <p14:tracePt t="649346" x="669925" y="5519738"/>
          <p14:tracePt t="649500" x="704850" y="5519738"/>
          <p14:tracePt t="649509" x="741363" y="5500688"/>
          <p14:tracePt t="649518" x="785813" y="5500688"/>
          <p14:tracePt t="649529" x="839788" y="5500688"/>
          <p14:tracePt t="649547" x="919163" y="5492750"/>
          <p14:tracePt t="649563" x="955675" y="5492750"/>
          <p14:tracePt t="649580" x="973138" y="5483225"/>
          <p14:tracePt t="649600" x="982663" y="5483225"/>
          <p14:tracePt t="649616" x="990600" y="5483225"/>
          <p14:tracePt t="649629" x="1000125" y="5473700"/>
          <p14:tracePt t="649647" x="1027113" y="5456238"/>
          <p14:tracePt t="649663" x="1036638" y="5456238"/>
          <p14:tracePt t="649680" x="1054100" y="5456238"/>
          <p14:tracePt t="649716" x="1071563" y="5456238"/>
          <p14:tracePt t="649730" x="1081088" y="5456238"/>
          <p14:tracePt t="649754" x="1089025" y="5456238"/>
          <p14:tracePt t="649764" x="1098550" y="5456238"/>
          <p14:tracePt t="649779" x="1108075" y="5456238"/>
          <p14:tracePt t="649796" x="1125538" y="5456238"/>
          <p14:tracePt t="649813" x="1143000" y="5456238"/>
          <p14:tracePt t="649831" x="1160463" y="5456238"/>
          <p14:tracePt t="649847" x="1179513" y="5456238"/>
          <p14:tracePt t="649863" x="1187450" y="5456238"/>
          <p14:tracePt t="649880" x="1187450" y="5465763"/>
          <p14:tracePt t="650060" x="1152525" y="5465763"/>
          <p14:tracePt t="650069" x="1143000" y="5465763"/>
          <p14:tracePt t="650079" x="1125538" y="5465763"/>
          <p14:tracePt t="650095" x="1081088" y="5456238"/>
          <p14:tracePt t="650112" x="1054100" y="5448300"/>
          <p14:tracePt t="650131" x="1027113" y="5448300"/>
          <p14:tracePt t="650147" x="990600" y="5448300"/>
          <p14:tracePt t="650163" x="946150" y="5448300"/>
          <p14:tracePt t="650179" x="911225" y="5448300"/>
          <p14:tracePt t="650196" x="874713" y="5448300"/>
          <p14:tracePt t="650213" x="857250" y="5448300"/>
          <p14:tracePt t="650230" x="839788" y="5448300"/>
          <p14:tracePt t="650247" x="830263" y="5448300"/>
          <p14:tracePt t="650414" x="839788" y="5438775"/>
          <p14:tracePt t="650422" x="847725" y="5429250"/>
          <p14:tracePt t="650430" x="884238" y="5429250"/>
          <p14:tracePt t="650445" x="919163" y="5429250"/>
          <p14:tracePt t="650462" x="1036638" y="5429250"/>
          <p14:tracePt t="650478" x="1143000" y="5448300"/>
          <p14:tracePt t="650495" x="1204913" y="5448300"/>
          <p14:tracePt t="650512" x="1231900" y="5456238"/>
          <p14:tracePt t="650677" x="1223963" y="5456238"/>
          <p14:tracePt t="650745" x="1214438" y="5456238"/>
          <p14:tracePt t="650753" x="1204913" y="5456238"/>
          <p14:tracePt t="650763" x="1169988" y="5456238"/>
          <p14:tracePt t="650780" x="1125538" y="5456238"/>
          <p14:tracePt t="650796" x="1081088" y="5456238"/>
          <p14:tracePt t="650814" x="946150" y="5473700"/>
          <p14:tracePt t="650830" x="795338" y="5483225"/>
          <p14:tracePt t="650846" x="704850" y="5483225"/>
          <p14:tracePt t="650863" x="581025" y="5483225"/>
          <p14:tracePt t="650880" x="500063" y="5483225"/>
          <p14:tracePt t="650896" x="473075" y="5500688"/>
          <p14:tracePt t="651028" x="473075" y="5492750"/>
          <p14:tracePt t="651044" x="500063" y="5483225"/>
          <p14:tracePt t="651053" x="517525" y="5483225"/>
          <p14:tracePt t="651063" x="544513" y="5483225"/>
          <p14:tracePt t="651078" x="581025" y="5473700"/>
          <p14:tracePt t="651095" x="598488" y="5473700"/>
          <p14:tracePt t="651112" x="687388" y="5421313"/>
          <p14:tracePt t="651129" x="768350" y="5340350"/>
          <p14:tracePt t="651145" x="884238" y="5187950"/>
          <p14:tracePt t="651162" x="1017588" y="5037138"/>
          <p14:tracePt t="651179" x="1108075" y="4849813"/>
          <p14:tracePt t="651196" x="1108075" y="4724400"/>
          <p14:tracePt t="651214" x="1116013" y="4591050"/>
          <p14:tracePt t="651230" x="1116013" y="4527550"/>
          <p14:tracePt t="651246" x="1116013" y="4483100"/>
          <p14:tracePt t="651263" x="1116013" y="4402138"/>
          <p14:tracePt t="651280" x="1116013" y="4349750"/>
          <p14:tracePt t="651296" x="1116013" y="4268788"/>
          <p14:tracePt t="651314" x="1125538" y="4224338"/>
          <p14:tracePt t="651336" x="1125538" y="4214813"/>
          <p14:tracePt t="651350" x="1125538" y="4206875"/>
          <p14:tracePt t="651363" x="1133475" y="4187825"/>
          <p14:tracePt t="651379" x="1143000" y="4162425"/>
          <p14:tracePt t="651396" x="1143000" y="4152900"/>
          <p14:tracePt t="651413" x="1169988" y="4098925"/>
          <p14:tracePt t="651430" x="1169988" y="4064000"/>
          <p14:tracePt t="651446" x="1187450" y="4037013"/>
          <p14:tracePt t="651464" x="1214438" y="3983038"/>
          <p14:tracePt t="651480" x="1214438" y="3965575"/>
          <p14:tracePt t="651497" x="1223963" y="3965575"/>
          <p14:tracePt t="651535" x="1223963" y="3956050"/>
          <p14:tracePt t="651981" x="1223963" y="3948113"/>
          <p14:tracePt t="652127" x="1258888" y="3948113"/>
          <p14:tracePt t="652135" x="1312863" y="3929063"/>
          <p14:tracePt t="652147" x="1428750" y="3929063"/>
          <p14:tracePt t="652164" x="1866900" y="3929063"/>
          <p14:tracePt t="652181" x="2197100" y="3911600"/>
          <p14:tracePt t="652197" x="2697163" y="3911600"/>
          <p14:tracePt t="652213" x="3259138" y="3894138"/>
          <p14:tracePt t="652230" x="3840163" y="3876675"/>
          <p14:tracePt t="652246" x="4241800" y="3830638"/>
          <p14:tracePt t="652264" x="4652963" y="3822700"/>
          <p14:tracePt t="652280" x="4921250" y="3786188"/>
          <p14:tracePt t="652297" x="5045075" y="3786188"/>
          <p14:tracePt t="652312" x="5099050" y="3786188"/>
          <p14:tracePt t="652330" x="5126038" y="3786188"/>
          <p14:tracePt t="652346" x="5135563" y="3786188"/>
          <p14:tracePt t="652364" x="5197475" y="3795713"/>
          <p14:tracePt t="652380" x="5241925" y="3795713"/>
          <p14:tracePt t="652397" x="5268913" y="3795713"/>
          <p14:tracePt t="652412" x="5384800" y="3830638"/>
          <p14:tracePt t="652429" x="5545138" y="3830638"/>
          <p14:tracePt t="652445" x="5741988" y="3857625"/>
          <p14:tracePt t="652462" x="6010275" y="3876675"/>
          <p14:tracePt t="652478" x="6278563" y="3894138"/>
          <p14:tracePt t="652496" x="6465888" y="3884613"/>
          <p14:tracePt t="652512" x="6545263" y="3876675"/>
          <p14:tracePt t="652530" x="6616700" y="3876675"/>
          <p14:tracePt t="652546" x="6742113" y="3876675"/>
          <p14:tracePt t="652564" x="6894513" y="3876675"/>
          <p14:tracePt t="652580" x="6983413" y="3876675"/>
          <p14:tracePt t="652596" x="7037388" y="3876675"/>
          <p14:tracePt t="652613" x="7064375" y="3876675"/>
          <p14:tracePt t="652630" x="7089775" y="3876675"/>
          <p14:tracePt t="652646" x="7116763" y="3876675"/>
          <p14:tracePt t="652664" x="7153275" y="3867150"/>
          <p14:tracePt t="652680" x="7180263" y="3867150"/>
          <p14:tracePt t="652696" x="7207250" y="3857625"/>
          <p14:tracePt t="652713" x="7215188" y="3857625"/>
          <p14:tracePt t="652730" x="7215188" y="3849688"/>
          <p14:tracePt t="652827" x="7224713" y="3849688"/>
          <p14:tracePt t="652895" x="7197725" y="3849688"/>
          <p14:tracePt t="652904" x="7188200" y="3849688"/>
          <p14:tracePt t="652913" x="7153275" y="3849688"/>
          <p14:tracePt t="652930" x="7108825" y="3857625"/>
          <p14:tracePt t="652945" x="7089775" y="3857625"/>
          <p14:tracePt t="652962" x="7081838" y="3857625"/>
          <p14:tracePt t="653073" x="7143750" y="3857625"/>
          <p14:tracePt t="653082" x="7215188" y="3857625"/>
          <p14:tracePt t="653097" x="7385050" y="3857625"/>
          <p14:tracePt t="653113" x="7608888" y="3857625"/>
          <p14:tracePt t="653130" x="7759700" y="3840163"/>
          <p14:tracePt t="653147" x="7867650" y="3840163"/>
          <p14:tracePt t="653163" x="7894638" y="3830638"/>
          <p14:tracePt t="653249" x="7885113" y="3830638"/>
          <p14:tracePt t="653258" x="7813675" y="3830638"/>
          <p14:tracePt t="653267" x="7786688" y="3830638"/>
          <p14:tracePt t="653280" x="7715250" y="3830638"/>
          <p14:tracePt t="653297" x="7626350" y="3830638"/>
          <p14:tracePt t="653313" x="7572375" y="3822700"/>
          <p14:tracePt t="653330" x="7500938" y="3822700"/>
          <p14:tracePt t="653347" x="7456488" y="3822700"/>
          <p14:tracePt t="653364" x="7340600" y="3805238"/>
          <p14:tracePt t="653380" x="7251700" y="3805238"/>
          <p14:tracePt t="653397" x="7170738" y="3795713"/>
          <p14:tracePt t="653413" x="7064375" y="3795713"/>
          <p14:tracePt t="653430" x="6946900" y="3795713"/>
          <p14:tracePt t="653446" x="6858000" y="3795713"/>
          <p14:tracePt t="653465" x="6670675" y="3786188"/>
          <p14:tracePt t="653480" x="6492875" y="3805238"/>
          <p14:tracePt t="653497" x="6303963" y="3805238"/>
          <p14:tracePt t="653514" x="6188075" y="3822700"/>
          <p14:tracePt t="653530" x="5992813" y="3813175"/>
          <p14:tracePt t="653547" x="5759450" y="3813175"/>
          <p14:tracePt t="653564" x="5160963" y="3805238"/>
          <p14:tracePt t="653580" x="4894263" y="3805238"/>
          <p14:tracePt t="653596" x="4562475" y="3795713"/>
          <p14:tracePt t="653613" x="4125913" y="3714750"/>
          <p14:tracePt t="653630" x="3697288" y="3759200"/>
          <p14:tracePt t="653646" x="3241675" y="3786188"/>
          <p14:tracePt t="653664" x="2741613" y="3822700"/>
          <p14:tracePt t="653680" x="2490788" y="3857625"/>
          <p14:tracePt t="653697" x="2347913" y="3867150"/>
          <p14:tracePt t="653713" x="2259013" y="3884613"/>
          <p14:tracePt t="653730" x="2197100" y="3894138"/>
          <p14:tracePt t="653747" x="2089150" y="3921125"/>
          <p14:tracePt t="653764" x="2017713" y="3921125"/>
          <p14:tracePt t="653780" x="1919288" y="3938588"/>
          <p14:tracePt t="653797" x="1839913" y="3965575"/>
          <p14:tracePt t="653813" x="1812925" y="3965575"/>
          <p14:tracePt t="653830" x="1768475" y="3973513"/>
          <p14:tracePt t="653848" x="1652588" y="3973513"/>
          <p14:tracePt t="653864" x="1633538" y="3973513"/>
          <p14:tracePt t="653881" x="1616075" y="3973513"/>
          <p14:tracePt t="653896" x="1608138" y="3973513"/>
          <p14:tracePt t="653912" x="1589088" y="3973513"/>
          <p14:tracePt t="653928" x="1527175" y="3948113"/>
          <p14:tracePt t="653945" x="1482725" y="3911600"/>
          <p14:tracePt t="653964" x="1446213" y="3867150"/>
          <p14:tracePt t="653980" x="1401763" y="3849688"/>
          <p14:tracePt t="653997" x="1347788" y="3778250"/>
          <p14:tracePt t="654014" x="1312863" y="3759200"/>
          <p14:tracePt t="654031" x="1276350" y="3706813"/>
          <p14:tracePt t="654048" x="1268413" y="3670300"/>
          <p14:tracePt t="654064" x="1258888" y="3652838"/>
          <p14:tracePt t="654080" x="1250950" y="3625850"/>
          <p14:tracePt t="654097" x="1250950" y="3616325"/>
          <p14:tracePt t="654117" x="1250950" y="3608388"/>
          <p14:tracePt t="654130" x="1241425" y="3608388"/>
          <p14:tracePt t="654147" x="1241425" y="3598863"/>
          <p14:tracePt t="654164" x="1241425" y="3589338"/>
          <p14:tracePt t="654185" x="1241425" y="3581400"/>
          <p14:tracePt t="654197" x="1223963" y="3563938"/>
          <p14:tracePt t="654213" x="1223963" y="3544888"/>
          <p14:tracePt t="654230" x="1223963" y="3500438"/>
          <p14:tracePt t="654248" x="1223963" y="3465513"/>
          <p14:tracePt t="654265" x="1223963" y="3438525"/>
          <p14:tracePt t="654280" x="1223963" y="3421063"/>
          <p14:tracePt t="654297" x="1231900" y="3402013"/>
          <p14:tracePt t="654313" x="1231900" y="3394075"/>
          <p14:tracePt t="654356" x="1231900" y="3384550"/>
          <p14:tracePt t="654547" x="1231900" y="3394075"/>
          <p14:tracePt t="654561" x="1241425" y="3411538"/>
          <p14:tracePt t="654570" x="1241425" y="3421063"/>
          <p14:tracePt t="654580" x="1241425" y="3429000"/>
          <p14:tracePt t="654597" x="1241425" y="3473450"/>
          <p14:tracePt t="654614" x="1250950" y="3500438"/>
          <p14:tracePt t="654631" x="1250950" y="3527425"/>
          <p14:tracePt t="654646" x="1250950" y="3536950"/>
          <p14:tracePt t="654663" x="1250950" y="3544888"/>
          <p14:tracePt t="654680" x="1250950" y="3571875"/>
          <p14:tracePt t="654696" x="1258888" y="3598863"/>
          <p14:tracePt t="654713" x="1268413" y="3608388"/>
          <p14:tracePt t="654731" x="1268413" y="3643313"/>
          <p14:tracePt t="654746" x="1268413" y="3662363"/>
          <p14:tracePt t="654764" x="1268413" y="3679825"/>
          <p14:tracePt t="654780" x="1268413" y="3697288"/>
          <p14:tracePt t="654796" x="1268413" y="3714750"/>
          <p14:tracePt t="654813" x="1268413" y="3733800"/>
          <p14:tracePt t="654831" x="1268413" y="3751263"/>
          <p14:tracePt t="654847" x="1268413" y="3768725"/>
          <p14:tracePt t="654862" x="1268413" y="3778250"/>
          <p14:tracePt t="654879" x="1268413" y="3805238"/>
          <p14:tracePt t="654895" x="1268413" y="3813175"/>
          <p14:tracePt t="654911" x="1268413" y="3830638"/>
          <p14:tracePt t="654928" x="1268413" y="3849688"/>
          <p14:tracePt t="654945" x="1268413" y="3876675"/>
          <p14:tracePt t="654961" x="1268413" y="3894138"/>
          <p14:tracePt t="654978" x="1268413" y="3902075"/>
          <p14:tracePt t="654995" x="1268413" y="3921125"/>
          <p14:tracePt t="655014" x="1268413" y="3929063"/>
          <p14:tracePt t="655028" x="1268413" y="3948113"/>
          <p14:tracePt t="655045" x="1268413" y="3956050"/>
          <p14:tracePt t="655062" x="1268413" y="3973513"/>
          <p14:tracePt t="655078" x="1268413" y="3983038"/>
          <p14:tracePt t="655095" x="1268413" y="4000500"/>
          <p14:tracePt t="655111" x="1268413" y="4027488"/>
          <p14:tracePt t="655129" x="1268413" y="4044950"/>
          <p14:tracePt t="655145" x="1268413" y="4064000"/>
          <p14:tracePt t="655161" x="1268413" y="4090988"/>
          <p14:tracePt t="655178" x="1268413" y="4108450"/>
          <p14:tracePt t="655197" x="1268413" y="4143375"/>
          <p14:tracePt t="655214" x="1268413" y="4179888"/>
          <p14:tracePt t="655230" x="1268413" y="4214813"/>
          <p14:tracePt t="655247" x="1268413" y="4233863"/>
          <p14:tracePt t="655263" x="1268413" y="4241800"/>
          <p14:tracePt t="655279" x="1268413" y="4278313"/>
          <p14:tracePt t="655295" x="1268413" y="4286250"/>
          <p14:tracePt t="655314" x="1268413" y="4340225"/>
          <p14:tracePt t="655330" x="1268413" y="4357688"/>
          <p14:tracePt t="655347" x="1268413" y="4376738"/>
          <p14:tracePt t="655363" x="1268413" y="4402138"/>
          <p14:tracePt t="655381" x="1268413" y="4411663"/>
          <p14:tracePt t="655396" x="1268413" y="4429125"/>
          <p14:tracePt t="655412" x="1268413" y="4448175"/>
          <p14:tracePt t="655437" x="1268413" y="4465638"/>
          <p14:tracePt t="655461" x="1268413" y="4473575"/>
          <p14:tracePt t="655470" x="1276350" y="4473575"/>
          <p14:tracePt t="655480" x="1276350" y="4483100"/>
          <p14:tracePt t="655495" x="1276350" y="4527550"/>
          <p14:tracePt t="655513" x="1276350" y="4564063"/>
          <p14:tracePt t="655529" x="1285875" y="4591050"/>
          <p14:tracePt t="655546" x="1285875" y="4616450"/>
          <p14:tracePt t="655562" x="1285875" y="4652963"/>
          <p14:tracePt t="655579" x="1285875" y="4679950"/>
          <p14:tracePt t="655595" x="1285875" y="4697413"/>
          <p14:tracePt t="655613" x="1303338" y="4714875"/>
          <p14:tracePt t="655629" x="1303338" y="4724400"/>
          <p14:tracePt t="655646" x="1303338" y="4733925"/>
          <p14:tracePt t="655662" x="1303338" y="4751388"/>
          <p14:tracePt t="655680" x="1303338" y="4759325"/>
          <p14:tracePt t="655697" x="1303338" y="4795838"/>
          <p14:tracePt t="655714" x="1303338" y="4822825"/>
          <p14:tracePt t="655730" x="1312863" y="4857750"/>
          <p14:tracePt t="655748" x="1312863" y="4894263"/>
          <p14:tracePt t="655764" x="1312863" y="4921250"/>
          <p14:tracePt t="655780" x="1322388" y="4956175"/>
          <p14:tracePt t="655797" x="1330325" y="4983163"/>
          <p14:tracePt t="655814" x="1339850" y="4992688"/>
          <p14:tracePt t="655830" x="1339850" y="5027613"/>
          <p14:tracePt t="655847" x="1339850" y="5064125"/>
          <p14:tracePt t="655863" x="1339850" y="5108575"/>
          <p14:tracePt t="655881" x="1339850" y="5170488"/>
          <p14:tracePt t="655898" x="1357313" y="5251450"/>
          <p14:tracePt t="655914" x="1357313" y="5295900"/>
          <p14:tracePt t="655930" x="1357313" y="5313363"/>
          <p14:tracePt t="655947" x="1357313" y="5340350"/>
          <p14:tracePt t="655964" x="1366838" y="5349875"/>
          <p14:tracePt t="655980" x="1366838" y="5367338"/>
          <p14:tracePt t="655998" x="1366838" y="5411788"/>
          <p14:tracePt t="656014" x="1366838" y="5448300"/>
          <p14:tracePt t="656030" x="1366838" y="5465763"/>
          <p14:tracePt t="656046" x="1366838" y="5483225"/>
          <p14:tracePt t="656064" x="1366838" y="5500688"/>
          <p14:tracePt t="656081" x="1347788" y="5527675"/>
          <p14:tracePt t="656105" x="1347788" y="5537200"/>
          <p14:tracePt t="656114" x="1347788" y="5546725"/>
          <p14:tracePt t="656130" x="1347788" y="5564188"/>
          <p14:tracePt t="656147" x="1347788" y="5581650"/>
          <p14:tracePt t="656163" x="1347788" y="5599113"/>
          <p14:tracePt t="656180" x="1347788" y="5608638"/>
          <p14:tracePt t="656222" x="1347788" y="5618163"/>
          <p14:tracePt t="656230" x="1347788" y="5626100"/>
          <p14:tracePt t="656247" x="1347788" y="5643563"/>
          <p14:tracePt t="656264" x="1347788" y="5653088"/>
          <p14:tracePt t="656280" x="1347788" y="5662613"/>
          <p14:tracePt t="656297" x="1339850" y="5680075"/>
          <p14:tracePt t="656313" x="1339850" y="5697538"/>
          <p14:tracePt t="656330" x="1339850" y="5715000"/>
          <p14:tracePt t="656347" x="1339850" y="5724525"/>
          <p14:tracePt t="656490" x="1339850" y="5697538"/>
          <p14:tracePt t="656498" x="1339850" y="5680075"/>
          <p14:tracePt t="656514" x="1339850" y="5662613"/>
          <p14:tracePt t="656530" x="1330325" y="5618163"/>
          <p14:tracePt t="656546" x="1330325" y="5554663"/>
          <p14:tracePt t="656565" x="1330325" y="5483225"/>
          <p14:tracePt t="656581" x="1330325" y="5438775"/>
          <p14:tracePt t="656598" x="1330325" y="5402263"/>
          <p14:tracePt t="656614" x="1330325" y="5349875"/>
          <p14:tracePt t="656630" x="1330325" y="5313363"/>
          <p14:tracePt t="656647" x="1330325" y="5251450"/>
          <p14:tracePt t="656663" x="1330325" y="5207000"/>
          <p14:tracePt t="656681" x="1330325" y="5135563"/>
          <p14:tracePt t="656697" x="1330325" y="5108575"/>
          <p14:tracePt t="656713" x="1330325" y="5064125"/>
          <p14:tracePt t="656730" x="1330325" y="5027613"/>
          <p14:tracePt t="656747" x="1322388" y="4992688"/>
          <p14:tracePt t="656765" x="1322388" y="4911725"/>
          <p14:tracePt t="656780" x="1303338" y="4876800"/>
          <p14:tracePt t="656797" x="1303338" y="4759325"/>
          <p14:tracePt t="656814" x="1303338" y="4697413"/>
          <p14:tracePt t="656830" x="1295400" y="4662488"/>
          <p14:tracePt t="656846" x="1295400" y="4635500"/>
          <p14:tracePt t="656865" x="1295400" y="4581525"/>
          <p14:tracePt t="656881" x="1295400" y="4537075"/>
          <p14:tracePt t="656897" x="1295400" y="4519613"/>
          <p14:tracePt t="656912" x="1295400" y="4456113"/>
          <p14:tracePt t="656930" x="1295400" y="4411663"/>
          <p14:tracePt t="656947" x="1285875" y="4349750"/>
          <p14:tracePt t="656965" x="1285875" y="4305300"/>
          <p14:tracePt t="656981" x="1285875" y="4286250"/>
          <p14:tracePt t="656997" x="1285875" y="4268788"/>
          <p14:tracePt t="657014" x="1285875" y="4241800"/>
          <p14:tracePt t="657030" x="1276350" y="4214813"/>
          <p14:tracePt t="657047" x="1276350" y="4179888"/>
          <p14:tracePt t="657064" x="1276350" y="4135438"/>
          <p14:tracePt t="657082" x="1258888" y="4064000"/>
          <p14:tracePt t="657097" x="1258888" y="4044950"/>
          <p14:tracePt t="657113" x="1250950" y="4019550"/>
          <p14:tracePt t="657131" x="1250950" y="3992563"/>
          <p14:tracePt t="657147" x="1250950" y="3973513"/>
          <p14:tracePt t="657164" x="1250950" y="3929063"/>
          <p14:tracePt t="657182" x="1241425" y="3884613"/>
          <p14:tracePt t="657197" x="1241425" y="3849688"/>
          <p14:tracePt t="657214" x="1241425" y="3840163"/>
          <p14:tracePt t="657230" x="1231900" y="3822700"/>
          <p14:tracePt t="657247" x="1231900" y="3795713"/>
          <p14:tracePt t="657265" x="1231900" y="3741738"/>
          <p14:tracePt t="657280" x="1231900" y="3679825"/>
          <p14:tracePt t="657297" x="1231900" y="3662363"/>
          <p14:tracePt t="657314" x="1231900" y="3616325"/>
          <p14:tracePt t="657331" x="1231900" y="3598863"/>
          <p14:tracePt t="657347" x="1231900" y="3581400"/>
          <p14:tracePt t="657365" x="1231900" y="3554413"/>
          <p14:tracePt t="657381" x="1231900" y="3544888"/>
          <p14:tracePt t="657397" x="1231900" y="3527425"/>
          <p14:tracePt t="657414" x="1231900" y="3500438"/>
          <p14:tracePt t="657430" x="1231900" y="3465513"/>
          <p14:tracePt t="657447" x="1231900" y="3446463"/>
          <p14:tracePt t="657464" x="1231900" y="3429000"/>
          <p14:tracePt t="657481" x="1231900" y="3421063"/>
          <p14:tracePt t="657498" x="1231900" y="3402013"/>
          <p14:tracePt t="657515" x="1231900" y="3384550"/>
          <p14:tracePt t="657530" x="1231900" y="3375025"/>
          <p14:tracePt t="657795" x="1231900" y="3384550"/>
          <p14:tracePt t="657810" x="1231900" y="3394075"/>
          <p14:tracePt t="657819" x="1231900" y="3411538"/>
          <p14:tracePt t="657847" x="1231900" y="3421063"/>
          <p14:tracePt t="657855" x="1231900" y="3429000"/>
          <p14:tracePt t="657863" x="1231900" y="3438525"/>
          <p14:tracePt t="657880" x="1231900" y="3455988"/>
          <p14:tracePt t="657896" x="1231900" y="3482975"/>
          <p14:tracePt t="657912" x="1223963" y="3500438"/>
          <p14:tracePt t="657929" x="1223963" y="3527425"/>
          <p14:tracePt t="657946" x="1214438" y="3571875"/>
          <p14:tracePt t="657963" x="1214438" y="3616325"/>
          <p14:tracePt t="657980" x="1214438" y="3652838"/>
          <p14:tracePt t="657996" x="1214438" y="3670300"/>
          <p14:tracePt t="658017" x="1214438" y="3679825"/>
          <p14:tracePt t="658029" x="1214438" y="3687763"/>
          <p14:tracePt t="658047" x="1214438" y="3741738"/>
          <p14:tracePt t="658064" x="1214438" y="3778250"/>
          <p14:tracePt t="658081" x="1214438" y="3795713"/>
          <p14:tracePt t="658097" x="1214438" y="3830638"/>
          <p14:tracePt t="658114" x="1214438" y="3840163"/>
          <p14:tracePt t="658132" x="1214438" y="3849688"/>
          <p14:tracePt t="658147" x="1214438" y="3857625"/>
          <p14:tracePt t="658165" x="1214438" y="3884613"/>
          <p14:tracePt t="658181" x="1214438" y="3929063"/>
          <p14:tracePt t="658197" x="1214438" y="3948113"/>
          <p14:tracePt t="658214" x="1214438" y="3956050"/>
          <p14:tracePt t="658230" x="1214438" y="3973513"/>
          <p14:tracePt t="658247" x="1223963" y="3992563"/>
          <p14:tracePt t="658265" x="1223963" y="4019550"/>
          <p14:tracePt t="658281" x="1231900" y="4054475"/>
          <p14:tracePt t="658297" x="1231900" y="4090988"/>
          <p14:tracePt t="658314" x="1231900" y="4108450"/>
          <p14:tracePt t="658332" x="1241425" y="4135438"/>
          <p14:tracePt t="658348" x="1250950" y="4143375"/>
          <p14:tracePt t="658365" x="1250950" y="4152900"/>
          <p14:tracePt t="658381" x="1250950" y="4170363"/>
          <p14:tracePt t="658397" x="1250950" y="4214813"/>
          <p14:tracePt t="658412" x="1268413" y="4241800"/>
          <p14:tracePt t="658432" x="1268413" y="4313238"/>
          <p14:tracePt t="658448" x="1268413" y="4322763"/>
          <p14:tracePt t="658532" x="1268413" y="4330700"/>
          <p14:tracePt t="658586" x="1268413" y="4340225"/>
          <p14:tracePt t="658595" x="1268413" y="4349750"/>
          <p14:tracePt t="658603" x="1268413" y="4357688"/>
          <p14:tracePt t="658614" x="1268413" y="4367213"/>
          <p14:tracePt t="658632" x="1268413" y="4394200"/>
          <p14:tracePt t="658647" x="1268413" y="4402138"/>
          <p14:tracePt t="658664" x="1258888" y="4421188"/>
          <p14:tracePt t="658680" x="1268413" y="4448175"/>
          <p14:tracePt t="658697" x="1268413" y="4473575"/>
          <p14:tracePt t="658714" x="1268413" y="4510088"/>
          <p14:tracePt t="658732" x="1258888" y="4554538"/>
          <p14:tracePt t="658748" x="1258888" y="4598988"/>
          <p14:tracePt t="658763" x="1258888" y="4616450"/>
          <p14:tracePt t="658779" x="1258888" y="4643438"/>
          <p14:tracePt t="658797" x="1258888" y="4670425"/>
          <p14:tracePt t="658815" x="1258888" y="4706938"/>
          <p14:tracePt t="658830" x="1258888" y="4724400"/>
          <p14:tracePt t="658848" x="1250950" y="4786313"/>
          <p14:tracePt t="658864" x="1250950" y="4830763"/>
          <p14:tracePt t="658880" x="1250950" y="4876800"/>
          <p14:tracePt t="658896" x="1250950" y="4938713"/>
          <p14:tracePt t="658913" x="1250950" y="4965700"/>
          <p14:tracePt t="658929" x="1250950" y="4983163"/>
          <p14:tracePt t="658946" x="1250950" y="5019675"/>
          <p14:tracePt t="658963" x="1258888" y="5054600"/>
          <p14:tracePt t="658979" x="1258888" y="5081588"/>
          <p14:tracePt t="658996" x="1258888" y="5126038"/>
          <p14:tracePt t="659013" x="1258888" y="5180013"/>
          <p14:tracePt t="659029" x="1250950" y="5207000"/>
          <p14:tracePt t="659046" x="1250950" y="5241925"/>
          <p14:tracePt t="659063" x="1250950" y="5251450"/>
          <p14:tracePt t="659079" x="1241425" y="5268913"/>
          <p14:tracePt t="659097" x="1241425" y="5286375"/>
          <p14:tracePt t="659114" x="1241425" y="5295900"/>
          <p14:tracePt t="659132" x="1241425" y="5330825"/>
          <p14:tracePt t="659148" x="1241425" y="5349875"/>
          <p14:tracePt t="659164" x="1241425" y="5394325"/>
          <p14:tracePt t="659180" x="1241425" y="5456238"/>
          <p14:tracePt t="659197" x="1241425" y="5473700"/>
          <p14:tracePt t="659214" x="1231900" y="5510213"/>
          <p14:tracePt t="659232" x="1231900" y="5554663"/>
          <p14:tracePt t="659247" x="1231900" y="5572125"/>
          <p14:tracePt t="659265" x="1231900" y="5591175"/>
          <p14:tracePt t="659280" x="1231900" y="5599113"/>
          <p14:tracePt t="659297" x="1231900" y="5626100"/>
          <p14:tracePt t="659314" x="1231900" y="5635625"/>
          <p14:tracePt t="659331" x="1231900" y="5689600"/>
          <p14:tracePt t="659348" x="1231900" y="5707063"/>
          <p14:tracePt t="659364" x="1231900" y="5724525"/>
          <p14:tracePt t="659381" x="1231900" y="5734050"/>
          <p14:tracePt t="659398" x="1231900" y="5751513"/>
          <p14:tracePt t="659414" x="1231900" y="5761038"/>
          <p14:tracePt t="659431" x="1231900" y="5768975"/>
          <p14:tracePt t="659592" x="1223963" y="5761038"/>
          <p14:tracePt t="659601" x="1223963" y="5734050"/>
          <p14:tracePt t="659615" x="1223963" y="5697538"/>
          <p14:tracePt t="659631" x="1223963" y="5670550"/>
          <p14:tracePt t="659648" x="1223963" y="5653088"/>
          <p14:tracePt t="659663" x="1223963" y="5643563"/>
          <p14:tracePt t="659679" x="1223963" y="5618163"/>
          <p14:tracePt t="659696" x="1223963" y="5608638"/>
          <p14:tracePt t="659713" x="1223963" y="5581650"/>
          <p14:tracePt t="659730" x="1223963" y="5537200"/>
          <p14:tracePt t="659747" x="1223963" y="5492750"/>
          <p14:tracePt t="659762" x="1223963" y="5438775"/>
          <p14:tracePt t="659779" x="1223963" y="5421313"/>
          <p14:tracePt t="659796" x="1223963" y="5402263"/>
          <p14:tracePt t="659813" x="1223963" y="5384800"/>
          <p14:tracePt t="659830" x="1223963" y="5357813"/>
          <p14:tracePt t="660474" x="1223963" y="5349875"/>
          <p14:tracePt t="660506" x="1223963" y="5340350"/>
          <p14:tracePt t="660706" x="1223963" y="5330825"/>
          <p14:tracePt t="661416" x="1928813" y="5072063"/>
          <p14:tracePt t="661431" x="2339975" y="5037138"/>
          <p14:tracePt t="661448" x="2768600" y="4956175"/>
          <p14:tracePt t="661466" x="3509963" y="4938713"/>
          <p14:tracePt t="661481" x="4330700" y="4867275"/>
          <p14:tracePt t="661498" x="5224463" y="4840288"/>
          <p14:tracePt t="661515" x="5768975" y="4768850"/>
          <p14:tracePt t="661531" x="6411913" y="4687888"/>
          <p14:tracePt t="661547" x="7278688" y="4581525"/>
          <p14:tracePt t="661565" x="7778750" y="4519613"/>
          <p14:tracePt t="661581" x="8188325" y="4492625"/>
          <p14:tracePt t="661598" x="8323263" y="4473575"/>
          <p14:tracePt t="661614" x="8412163" y="4448175"/>
          <p14:tracePt t="661630" x="8439150" y="4438650"/>
          <p14:tracePt t="661646" x="8447088" y="4438650"/>
          <p14:tracePt t="661663" x="8483600" y="4438650"/>
          <p14:tracePt t="661680" x="8493125" y="4438650"/>
          <p14:tracePt t="661719" x="8501063" y="4438650"/>
          <p14:tracePt t="661741" x="8501063" y="4429125"/>
          <p14:tracePt t="661749" x="8501063" y="4421188"/>
          <p14:tracePt t="661762" x="8501063" y="4402138"/>
          <p14:tracePt t="661779" x="8501063" y="4384675"/>
          <p14:tracePt t="661795" x="8501063" y="4376738"/>
          <p14:tracePt t="661850" x="8501063" y="4367213"/>
          <p14:tracePt t="661889" x="8501063" y="4357688"/>
          <p14:tracePt t="661918" x="8501063" y="4330700"/>
          <p14:tracePt t="661927" x="8501063" y="4322763"/>
          <p14:tracePt t="661936" x="8501063" y="4313238"/>
          <p14:tracePt t="661948" x="8501063" y="4305300"/>
          <p14:tracePt t="661965" x="8456613" y="4241800"/>
          <p14:tracePt t="661981" x="8421688" y="4233863"/>
          <p14:tracePt t="661998" x="8385175" y="4214813"/>
          <p14:tracePt t="662015" x="8367713" y="4187825"/>
          <p14:tracePt t="662031" x="8304213" y="4179888"/>
          <p14:tracePt t="662048" x="8269288" y="4170363"/>
          <p14:tracePt t="662065" x="8207375" y="4143375"/>
          <p14:tracePt t="662081" x="8116888" y="4135438"/>
          <p14:tracePt t="662098" x="7993063" y="4135438"/>
          <p14:tracePt t="662114" x="7894638" y="4135438"/>
          <p14:tracePt t="662131" x="7786688" y="4135438"/>
          <p14:tracePt t="662148" x="7572375" y="4135438"/>
          <p14:tracePt t="662165" x="7331075" y="4116388"/>
          <p14:tracePt t="662181" x="7126288" y="4152900"/>
          <p14:tracePt t="662198" x="7018338" y="4152900"/>
          <p14:tracePt t="662214" x="6850063" y="4187825"/>
          <p14:tracePt t="662231" x="6732588" y="4206875"/>
          <p14:tracePt t="662249" x="6518275" y="4206875"/>
          <p14:tracePt t="662265" x="6421438" y="4206875"/>
          <p14:tracePt t="662281" x="6313488" y="4206875"/>
          <p14:tracePt t="662297" x="6207125" y="4206875"/>
          <p14:tracePt t="662314" x="6116638" y="4214813"/>
          <p14:tracePt t="662331" x="6072188" y="4214813"/>
          <p14:tracePt t="662348" x="5938838" y="4214813"/>
          <p14:tracePt t="662365" x="5849938" y="4214813"/>
          <p14:tracePt t="662381" x="5786438" y="4214813"/>
          <p14:tracePt t="662397" x="5751513" y="4214813"/>
          <p14:tracePt t="662415" x="5741988" y="4214813"/>
          <p14:tracePt t="662472" x="5732463" y="4214813"/>
          <p14:tracePt t="662602" x="5768975" y="4214813"/>
          <p14:tracePt t="662611" x="5803900" y="4224338"/>
          <p14:tracePt t="662620" x="5830888" y="4224338"/>
          <p14:tracePt t="662632" x="5973763" y="4224338"/>
          <p14:tracePt t="662648" x="6089650" y="4241800"/>
          <p14:tracePt t="662665" x="6197600" y="4241800"/>
          <p14:tracePt t="662682" x="6224588" y="4241800"/>
          <p14:tracePt t="662698" x="6232525" y="4241800"/>
          <p14:tracePt t="662778" x="6224588" y="4241800"/>
          <p14:tracePt t="662787" x="6207125" y="4241800"/>
          <p14:tracePt t="662797" x="6180138" y="4241800"/>
          <p14:tracePt t="662813" x="6089650" y="4233863"/>
          <p14:tracePt t="662830" x="6010275" y="4233863"/>
          <p14:tracePt t="662848" x="5840413" y="4233863"/>
          <p14:tracePt t="662865" x="5635625" y="4233863"/>
          <p14:tracePt t="662881" x="5537200" y="4224338"/>
          <p14:tracePt t="662898" x="5411788" y="4187825"/>
          <p14:tracePt t="662913" x="5349875" y="4187825"/>
          <p14:tracePt t="662930" x="5322888" y="4187825"/>
          <p14:tracePt t="663057" x="5313363" y="4187825"/>
          <p14:tracePt t="663125" x="5313363" y="4179888"/>
          <p14:tracePt t="663134" x="5295900" y="4179888"/>
          <p14:tracePt t="663149" x="5278438" y="4179888"/>
          <p14:tracePt t="663164" x="5170488" y="4179888"/>
          <p14:tracePt t="663181" x="5108575" y="4179888"/>
          <p14:tracePt t="663197" x="5018088" y="4179888"/>
          <p14:tracePt t="663214" x="4875213" y="4187825"/>
          <p14:tracePt t="663231" x="4697413" y="4214813"/>
          <p14:tracePt t="663248" x="4357688" y="4233863"/>
          <p14:tracePt t="663265" x="4160838" y="4233863"/>
          <p14:tracePt t="663281" x="3875088" y="4224338"/>
          <p14:tracePt t="663298" x="3562350" y="4187825"/>
          <p14:tracePt t="663314" x="3295650" y="4197350"/>
          <p14:tracePt t="663331" x="3044825" y="4233863"/>
          <p14:tracePt t="663348" x="2901950" y="4251325"/>
          <p14:tracePt t="663365" x="2822575" y="4251325"/>
          <p14:tracePt t="663382" x="2803525" y="4268788"/>
          <p14:tracePt t="663398" x="2768600" y="4286250"/>
          <p14:tracePt t="663414" x="2732088" y="4305300"/>
          <p14:tracePt t="663432" x="2697163" y="4305300"/>
          <p14:tracePt t="663447" x="2643188" y="4313238"/>
          <p14:tracePt t="663465" x="2608263" y="4330700"/>
          <p14:tracePt t="663481" x="2554288" y="4330700"/>
          <p14:tracePt t="663498" x="2438400" y="4340225"/>
          <p14:tracePt t="663515" x="2347913" y="4367213"/>
          <p14:tracePt t="663532" x="2205038" y="4384675"/>
          <p14:tracePt t="663548" x="2054225" y="4394200"/>
          <p14:tracePt t="663565" x="1919288" y="4394200"/>
          <p14:tracePt t="663581" x="1714500" y="4394200"/>
          <p14:tracePt t="663598" x="1517650" y="4367213"/>
          <p14:tracePt t="663614" x="1366838" y="4367213"/>
          <p14:tracePt t="663633" x="1179513" y="4367213"/>
          <p14:tracePt t="663648" x="1054100" y="4367213"/>
          <p14:tracePt t="663665" x="946150" y="4384675"/>
          <p14:tracePt t="663681" x="884238" y="4402138"/>
          <p14:tracePt t="663698" x="839788" y="4411663"/>
          <p14:tracePt t="663714" x="822325" y="4411663"/>
          <p14:tracePt t="663732" x="785813" y="4411663"/>
          <p14:tracePt t="663748" x="776288" y="4394200"/>
          <p14:tracePt t="663765" x="776288" y="4384675"/>
          <p14:tracePt t="663781" x="768350" y="4376738"/>
          <p14:tracePt t="663798" x="768350" y="4357688"/>
          <p14:tracePt t="663815" x="768350" y="4286250"/>
          <p14:tracePt t="663832" x="758825" y="4187825"/>
          <p14:tracePt t="663848" x="758825" y="4135438"/>
          <p14:tracePt t="663865" x="758825" y="4090988"/>
          <p14:tracePt t="663881" x="758825" y="4071938"/>
          <p14:tracePt t="663898" x="758825" y="4037013"/>
          <p14:tracePt t="663915" x="803275" y="3973513"/>
          <p14:tracePt t="663932" x="812800" y="3911600"/>
          <p14:tracePt t="663948" x="839788" y="3884613"/>
          <p14:tracePt t="663965" x="857250" y="3867150"/>
          <p14:tracePt t="663981" x="901700" y="3822700"/>
          <p14:tracePt t="663998" x="938213" y="3778250"/>
          <p14:tracePt t="664015" x="965200" y="3741738"/>
          <p14:tracePt t="664031" x="982663" y="3687763"/>
          <p14:tracePt t="664048" x="1036638" y="3652838"/>
          <p14:tracePt t="664064" x="1054100" y="3635375"/>
          <p14:tracePt t="664081" x="1089025" y="3625850"/>
          <p14:tracePt t="664098" x="1108075" y="3616325"/>
          <p14:tracePt t="664114" x="1116013" y="3608388"/>
          <p14:tracePt t="664132" x="1125538" y="3608388"/>
          <p14:tracePt t="664148" x="1125538" y="3589338"/>
          <p14:tracePt t="664164" x="1125538" y="3581400"/>
          <p14:tracePt t="664181" x="1133475" y="3571875"/>
          <p14:tracePt t="664198" x="1143000" y="3563938"/>
          <p14:tracePt t="664214" x="1160463" y="3536950"/>
          <p14:tracePt t="664232" x="1169988" y="3517900"/>
          <p14:tracePt t="664248" x="1179513" y="3500438"/>
          <p14:tracePt t="664265" x="1187450" y="3465513"/>
          <p14:tracePt t="664293" x="1196975" y="3455988"/>
          <p14:tracePt t="664345" x="1196975" y="3446463"/>
          <p14:tracePt t="664361" x="1214438" y="3438525"/>
          <p14:tracePt t="664414" x="1214438" y="3429000"/>
          <p14:tracePt t="664438" x="1214438" y="3421063"/>
          <p14:tracePt t="664531" x="1223963" y="3421063"/>
          <p14:tracePt t="664541" x="1223963" y="3438525"/>
          <p14:tracePt t="664550" x="1223963" y="3465513"/>
          <p14:tracePt t="664565" x="1223963" y="3509963"/>
          <p14:tracePt t="664581" x="1223963" y="3517900"/>
          <p14:tracePt t="664597" x="1223963" y="3527425"/>
          <p14:tracePt t="664614" x="1223963" y="3571875"/>
          <p14:tracePt t="664630" x="1223963" y="3608388"/>
          <p14:tracePt t="664647" x="1223963" y="3616325"/>
          <p14:tracePt t="664663" x="1231900" y="3643313"/>
          <p14:tracePt t="664681" x="1231900" y="3652838"/>
          <p14:tracePt t="664698" x="1231900" y="3670300"/>
          <p14:tracePt t="664714" x="1241425" y="3670300"/>
          <p14:tracePt t="664731" x="1241425" y="3679825"/>
          <p14:tracePt t="664748" x="1241425" y="3687763"/>
          <p14:tracePt t="664777" x="1241425" y="3697288"/>
          <p14:tracePt t="664807" x="1241425" y="3706813"/>
          <p14:tracePt t="664823" x="1241425" y="3714750"/>
          <p14:tracePt t="664837" x="1241425" y="3724275"/>
          <p14:tracePt t="664861" x="1241425" y="3741738"/>
          <p14:tracePt t="664883" x="1250950" y="3751263"/>
          <p14:tracePt t="664899" x="1250950" y="3759200"/>
          <p14:tracePt t="664908" x="1250950" y="3768725"/>
          <p14:tracePt t="664921" x="1258888" y="3778250"/>
          <p14:tracePt t="664931" x="1258888" y="3786188"/>
          <p14:tracePt t="664948" x="1258888" y="3813175"/>
          <p14:tracePt t="664965" x="1258888" y="3822700"/>
          <p14:tracePt t="664983" x="1268413" y="3840163"/>
          <p14:tracePt t="665015" x="1268413" y="3849688"/>
          <p14:tracePt t="665031" x="1268413" y="3867150"/>
          <p14:tracePt t="665048" x="1268413" y="3876675"/>
          <p14:tracePt t="665065" x="1276350" y="3894138"/>
          <p14:tracePt t="665081" x="1276350" y="3902075"/>
          <p14:tracePt t="665099" x="1276350" y="3921125"/>
          <p14:tracePt t="665116" x="1276350" y="3938588"/>
          <p14:tracePt t="665159" x="1276350" y="3948113"/>
          <p14:tracePt t="665175" x="1276350" y="3965575"/>
          <p14:tracePt t="665184" x="1295400" y="3973513"/>
          <p14:tracePt t="665199" x="1295400" y="3992563"/>
          <p14:tracePt t="665214" x="1295400" y="4000500"/>
          <p14:tracePt t="665232" x="1295400" y="4010025"/>
          <p14:tracePt t="665248" x="1295400" y="4037013"/>
          <p14:tracePt t="665265" x="1295400" y="4044950"/>
          <p14:tracePt t="665283" x="1303338" y="4071938"/>
          <p14:tracePt t="665299" x="1303338" y="4081463"/>
          <p14:tracePt t="665314" x="1303338" y="4108450"/>
          <p14:tracePt t="665331" x="1303338" y="4135438"/>
          <p14:tracePt t="665348" x="1303338" y="4162425"/>
          <p14:tracePt t="665365" x="1303338" y="4187825"/>
          <p14:tracePt t="665383" x="1312863" y="4224338"/>
          <p14:tracePt t="665397" x="1312863" y="4241800"/>
          <p14:tracePt t="665413" x="1312863" y="4259263"/>
          <p14:tracePt t="665430" x="1312863" y="4268788"/>
          <p14:tracePt t="665447" x="1312863" y="4295775"/>
          <p14:tracePt t="665465" x="1312863" y="4313238"/>
          <p14:tracePt t="665482" x="1312863" y="4349750"/>
          <p14:tracePt t="665497" x="1312863" y="4357688"/>
          <p14:tracePt t="665515" x="1312863" y="4384675"/>
          <p14:tracePt t="665531" x="1312863" y="4411663"/>
          <p14:tracePt t="665548" x="1312863" y="4429125"/>
          <p14:tracePt t="665564" x="1312863" y="4438650"/>
          <p14:tracePt t="665581" x="1312863" y="4465638"/>
          <p14:tracePt t="665598" x="1312863" y="4500563"/>
          <p14:tracePt t="665615" x="1312863" y="4519613"/>
          <p14:tracePt t="665631" x="1312863" y="4527550"/>
          <p14:tracePt t="665648" x="1303338" y="4564063"/>
          <p14:tracePt t="665664" x="1303338" y="4581525"/>
          <p14:tracePt t="665681" x="1303338" y="4598988"/>
          <p14:tracePt t="665698" x="1303338" y="4635500"/>
          <p14:tracePt t="665715" x="1285875" y="4652963"/>
          <p14:tracePt t="665732" x="1285875" y="4670425"/>
          <p14:tracePt t="665748" x="1285875" y="4706938"/>
          <p14:tracePt t="665767" x="1285875" y="4724400"/>
          <p14:tracePt t="665781" x="1285875" y="4768850"/>
          <p14:tracePt t="665798" x="1276350" y="4813300"/>
          <p14:tracePt t="665815" x="1276350" y="4840288"/>
          <p14:tracePt t="665832" x="1276350" y="4876800"/>
          <p14:tracePt t="665848" x="1276350" y="4884738"/>
          <p14:tracePt t="665865" x="1276350" y="4894263"/>
          <p14:tracePt t="665882" x="1276350" y="4921250"/>
          <p14:tracePt t="665898" x="1276350" y="4929188"/>
          <p14:tracePt t="665913" x="1276350" y="4956175"/>
          <p14:tracePt t="665931" x="1276350" y="4973638"/>
          <p14:tracePt t="665948" x="1276350" y="5019675"/>
          <p14:tracePt t="665966" x="1276350" y="5054600"/>
          <p14:tracePt t="665982" x="1276350" y="5081588"/>
          <p14:tracePt t="665998" x="1268413" y="5126038"/>
          <p14:tracePt t="666015" x="1250950" y="5180013"/>
          <p14:tracePt t="666031" x="1250950" y="5207000"/>
          <p14:tracePt t="666048" x="1250950" y="5214938"/>
          <p14:tracePt t="666065" x="1250950" y="5251450"/>
          <p14:tracePt t="666082" x="1250950" y="5286375"/>
          <p14:tracePt t="666098" x="1250950" y="5295900"/>
          <p14:tracePt t="666115" x="1241425" y="5305425"/>
          <p14:tracePt t="666132" x="1241425" y="5313363"/>
          <p14:tracePt t="666148" x="1241425" y="5322888"/>
          <p14:tracePt t="666165" x="1241425" y="5340350"/>
          <p14:tracePt t="666182" x="1241425" y="5376863"/>
          <p14:tracePt t="666198" x="1241425" y="5411788"/>
          <p14:tracePt t="666215" x="1241425" y="5421313"/>
          <p14:tracePt t="666251" x="1241425" y="5429250"/>
          <p14:tracePt t="666305" x="1241425" y="5438775"/>
          <p14:tracePt t="666314" x="1241425" y="5448300"/>
          <p14:tracePt t="666332" x="1241425" y="5456238"/>
          <p14:tracePt t="666348" x="1241425" y="5473700"/>
          <p14:tracePt t="666535" x="1258888" y="5465763"/>
          <p14:tracePt t="666544" x="1295400" y="5421313"/>
          <p14:tracePt t="666552" x="1322388" y="5411788"/>
          <p14:tracePt t="666564" x="1347788" y="5384800"/>
          <p14:tracePt t="666580" x="1347788" y="5367338"/>
          <p14:tracePt t="666597" x="1357313" y="5349875"/>
          <p14:tracePt t="666703" x="1357313" y="5340350"/>
          <p14:tracePt t="666757" x="1357313" y="5330825"/>
          <p14:tracePt t="666767" x="1357313" y="5322888"/>
          <p14:tracePt t="666782" x="1357313" y="5305425"/>
          <p14:tracePt t="666811" x="1357313" y="5295900"/>
          <p14:tracePt t="666820" x="1357313" y="5241925"/>
          <p14:tracePt t="666832" x="1357313" y="5224463"/>
          <p14:tracePt t="666849" x="1347788" y="5170488"/>
          <p14:tracePt t="666865" x="1347788" y="5135563"/>
          <p14:tracePt t="666882" x="1347788" y="5126038"/>
          <p14:tracePt t="666899" x="1347788" y="5116513"/>
          <p14:tracePt t="666915" x="1347788" y="5091113"/>
          <p14:tracePt t="666933" x="1339850" y="5072063"/>
          <p14:tracePt t="666948" x="1339850" y="5045075"/>
          <p14:tracePt t="666965" x="1339850" y="5019675"/>
          <p14:tracePt t="666981" x="1339850" y="5000625"/>
          <p14:tracePt t="666998" x="1339850" y="4992688"/>
          <p14:tracePt t="667015" x="1339850" y="4983163"/>
          <p14:tracePt t="667031" x="1339850" y="4973638"/>
          <p14:tracePt t="667048" x="1339850" y="4956175"/>
          <p14:tracePt t="667925" x="1339850" y="4948238"/>
          <p14:tracePt t="668916" x="1366838" y="4938713"/>
          <p14:tracePt t="668924" x="1419225" y="4938713"/>
          <p14:tracePt t="668933" x="1527175" y="4938713"/>
          <p14:tracePt t="668948" x="1812925" y="4948238"/>
          <p14:tracePt t="668965" x="2241550" y="4921250"/>
          <p14:tracePt t="668982" x="2652713" y="4894263"/>
          <p14:tracePt t="668999" x="3429000" y="4894263"/>
          <p14:tracePt t="669016" x="4251325" y="4911725"/>
          <p14:tracePt t="669032" x="4902200" y="4911725"/>
          <p14:tracePt t="669048" x="5564188" y="4849813"/>
          <p14:tracePt t="669065" x="6313488" y="4830763"/>
          <p14:tracePt t="669082" x="6831013" y="4813300"/>
          <p14:tracePt t="669099" x="7340600" y="4857750"/>
          <p14:tracePt t="669115" x="7554913" y="4849813"/>
          <p14:tracePt t="669132" x="7635875" y="4822825"/>
          <p14:tracePt t="669148" x="7670800" y="4805363"/>
          <p14:tracePt t="669165" x="7680325" y="4805363"/>
          <p14:tracePt t="669476" x="7680325" y="4795838"/>
          <p14:tracePt t="669522" x="7670800" y="4795838"/>
          <p14:tracePt t="669538" x="7661275" y="4795838"/>
          <p14:tracePt t="669548" x="7653338" y="4795838"/>
          <p14:tracePt t="669614" x="7643813" y="4795838"/>
          <p14:tracePt t="669699" x="7643813" y="4813300"/>
          <p14:tracePt t="669705" x="7643813" y="4822825"/>
          <p14:tracePt t="669714" x="7643813" y="4830763"/>
          <p14:tracePt t="669767" x="7643813" y="4840288"/>
          <p14:tracePt t="670222" x="7635875" y="4840288"/>
          <p14:tracePt t="670236" x="7616825" y="4840288"/>
          <p14:tracePt t="670249" x="7616825" y="4849813"/>
          <p14:tracePt t="670269" x="7608888" y="4849813"/>
          <p14:tracePt t="670283" x="7608888" y="4840288"/>
          <p14:tracePt t="670299" x="7572375" y="4805363"/>
          <p14:tracePt t="670315" x="7545388" y="4778375"/>
          <p14:tracePt t="670332" x="7527925" y="4768850"/>
          <p14:tracePt t="670349" x="7510463" y="4751388"/>
          <p14:tracePt t="670366" x="7483475" y="4741863"/>
          <p14:tracePt t="670383" x="7439025" y="4741863"/>
          <p14:tracePt t="670399" x="7421563" y="4724400"/>
          <p14:tracePt t="670414" x="7385050" y="4724400"/>
          <p14:tracePt t="670431" x="7331075" y="4679950"/>
          <p14:tracePt t="670447" x="7251700" y="4652963"/>
          <p14:tracePt t="670466" x="7135813" y="4598988"/>
          <p14:tracePt t="670483" x="6902450" y="4537075"/>
          <p14:tracePt t="670499" x="6697663" y="4510088"/>
          <p14:tracePt t="670515" x="6537325" y="4510088"/>
          <p14:tracePt t="670532" x="6259513" y="4473575"/>
          <p14:tracePt t="670549" x="6108700" y="4438650"/>
          <p14:tracePt t="670565" x="5956300" y="4438650"/>
          <p14:tracePt t="670583" x="5759450" y="4438650"/>
          <p14:tracePt t="670600" x="5670550" y="4429125"/>
          <p14:tracePt t="670614" x="5564188" y="4429125"/>
          <p14:tracePt t="670631" x="5483225" y="4429125"/>
          <p14:tracePt t="670647" x="5375275" y="4429125"/>
          <p14:tracePt t="670664" x="5232400" y="4429125"/>
          <p14:tracePt t="670681" x="5072063" y="4429125"/>
          <p14:tracePt t="670697" x="4965700" y="4429125"/>
          <p14:tracePt t="670715" x="4813300" y="4429125"/>
          <p14:tracePt t="670732" x="4660900" y="4429125"/>
          <p14:tracePt t="670748" x="4589463" y="4411663"/>
          <p14:tracePt t="670767" x="4545013" y="4402138"/>
          <p14:tracePt t="670782" x="4510088" y="4402138"/>
          <p14:tracePt t="670912" x="4518025" y="4402138"/>
          <p14:tracePt t="670921" x="4545013" y="4402138"/>
          <p14:tracePt t="670932" x="4598988" y="4402138"/>
          <p14:tracePt t="670947" x="4786313" y="4394200"/>
          <p14:tracePt t="670965" x="5241925" y="4394200"/>
          <p14:tracePt t="670981" x="5545138" y="4394200"/>
          <p14:tracePt t="670997" x="5813425" y="4402138"/>
          <p14:tracePt t="671014" x="6054725" y="4421188"/>
          <p14:tracePt t="671032" x="6232525" y="4429125"/>
          <p14:tracePt t="671050" x="6384925" y="4429125"/>
          <p14:tracePt t="671065" x="6411913" y="4429125"/>
          <p14:tracePt t="671150" x="6375400" y="4429125"/>
          <p14:tracePt t="671159" x="6357938" y="4429125"/>
          <p14:tracePt t="671167" x="6330950" y="4429125"/>
          <p14:tracePt t="671182" x="6286500" y="4429125"/>
          <p14:tracePt t="671199" x="6143625" y="4429125"/>
          <p14:tracePt t="671215" x="6037263" y="4429125"/>
          <p14:tracePt t="671232" x="5857875" y="4456113"/>
          <p14:tracePt t="671250" x="5581650" y="4473575"/>
          <p14:tracePt t="671267" x="5492750" y="4473575"/>
          <p14:tracePt t="671282" x="5429250" y="4483100"/>
          <p14:tracePt t="671299" x="5402263" y="4492625"/>
          <p14:tracePt t="671315" x="5384800" y="4492625"/>
          <p14:tracePt t="671342" x="5375275" y="4492625"/>
          <p14:tracePt t="672233" x="5456238" y="4500563"/>
          <p14:tracePt t="672757" x="5456238" y="4519613"/>
          <p14:tracePt t="672766" x="5446713" y="4527550"/>
          <p14:tracePt t="672782" x="5340350" y="4537075"/>
          <p14:tracePt t="672799" x="5241925" y="4554538"/>
          <p14:tracePt t="672816" x="5010150" y="4554538"/>
          <p14:tracePt t="672833" x="4491038" y="4554538"/>
          <p14:tracePt t="672849" x="3938588" y="4572000"/>
          <p14:tracePt t="672865" x="3562350" y="4572000"/>
          <p14:tracePt t="672883" x="3160713" y="4572000"/>
          <p14:tracePt t="672899" x="2894013" y="4608513"/>
          <p14:tracePt t="672917" x="2482850" y="4598988"/>
          <p14:tracePt t="672933" x="2330450" y="4608513"/>
          <p14:tracePt t="672949" x="2224088" y="4608513"/>
          <p14:tracePt t="672966" x="2125663" y="4608513"/>
          <p14:tracePt t="672982" x="2081213" y="4616450"/>
          <p14:tracePt t="672998" x="2036763" y="4625975"/>
          <p14:tracePt t="673017" x="1990725" y="4635500"/>
          <p14:tracePt t="673033" x="1946275" y="4652963"/>
          <p14:tracePt t="673049" x="1884363" y="4662488"/>
          <p14:tracePt t="673065" x="1803400" y="4679950"/>
          <p14:tracePt t="673083" x="1724025" y="4625975"/>
          <p14:tracePt t="673099" x="1643063" y="4554538"/>
          <p14:tracePt t="673115" x="1633538" y="4545013"/>
          <p14:tracePt t="673447" x="1633538" y="4537075"/>
          <p14:tracePt t="673539" x="1616075" y="4537075"/>
          <p14:tracePt t="673554" x="1608138" y="4537075"/>
          <p14:tracePt t="673671" x="1598613" y="4537075"/>
          <p14:tracePt t="673679" x="1589088" y="4527550"/>
          <p14:tracePt t="673687" x="1581150" y="4519613"/>
          <p14:tracePt t="673699" x="1554163" y="4492625"/>
          <p14:tracePt t="673715" x="1544638" y="4473575"/>
          <p14:tracePt t="673732" x="1517650" y="4438650"/>
          <p14:tracePt t="673749" x="1482725" y="4411663"/>
          <p14:tracePt t="673767" x="1446213" y="4394200"/>
          <p14:tracePt t="673782" x="1428750" y="4384675"/>
          <p14:tracePt t="673799" x="1401763" y="4357688"/>
          <p14:tracePt t="673817" x="1374775" y="4330700"/>
          <p14:tracePt t="673832" x="1347788" y="4322763"/>
          <p14:tracePt t="673849" x="1330325" y="4305300"/>
          <p14:tracePt t="673866" x="1322388" y="4305300"/>
          <p14:tracePt t="673882" x="1285875" y="4278313"/>
          <p14:tracePt t="673900" x="1258888" y="4259263"/>
          <p14:tracePt t="673916" x="1241425" y="4241800"/>
          <p14:tracePt t="673932" x="1223963" y="4206875"/>
          <p14:tracePt t="673949" x="1204913" y="4187825"/>
          <p14:tracePt t="673966" x="1204913" y="4179888"/>
          <p14:tracePt t="673983" x="1196975" y="4152900"/>
          <p14:tracePt t="673999" x="1196975" y="4135438"/>
          <p14:tracePt t="674016" x="1187450" y="4116388"/>
          <p14:tracePt t="674033" x="1187450" y="4108450"/>
          <p14:tracePt t="674049" x="1187450" y="4098925"/>
          <p14:tracePt t="674066" x="1187450" y="4081463"/>
          <p14:tracePt t="674101" x="1187450" y="4071938"/>
          <p14:tracePt t="674108" x="1187450" y="4064000"/>
          <p14:tracePt t="674147" x="1187450" y="4054475"/>
          <p14:tracePt t="674161" x="1187450" y="4044950"/>
          <p14:tracePt t="674170" x="1187450" y="4037013"/>
          <p14:tracePt t="674183" x="1187450" y="4027488"/>
          <p14:tracePt t="674199" x="1187450" y="3992563"/>
          <p14:tracePt t="674223" x="1187450" y="3983038"/>
          <p14:tracePt t="674261" x="1187450" y="3973513"/>
          <p14:tracePt t="674277" x="1196975" y="3973513"/>
          <p14:tracePt t="674361" x="1196975" y="3965575"/>
          <p14:tracePt t="674623" x="1204913" y="3965575"/>
          <p14:tracePt t="674645" x="1214438" y="3965575"/>
          <p14:tracePt t="674654" x="1223963" y="3965575"/>
          <p14:tracePt t="674666" x="1231900" y="3965575"/>
          <p14:tracePt t="674683" x="1268413" y="3938588"/>
          <p14:tracePt t="674700" x="1303338" y="3894138"/>
          <p14:tracePt t="674716" x="1303338" y="3830638"/>
          <p14:tracePt t="674732" x="1303338" y="3786188"/>
          <p14:tracePt t="674749" x="1303338" y="3724275"/>
          <p14:tracePt t="674766" x="1295400" y="3679825"/>
          <p14:tracePt t="674783" x="1285875" y="3571875"/>
          <p14:tracePt t="674799" x="1276350" y="3527425"/>
          <p14:tracePt t="674816" x="1258888" y="3482975"/>
          <p14:tracePt t="674832" x="1258888" y="3465513"/>
          <p14:tracePt t="674849" x="1250950" y="3446463"/>
          <p14:tracePt t="674869" x="1241425" y="3438525"/>
          <p14:tracePt t="674883" x="1231900" y="3438525"/>
          <p14:tracePt t="674915" x="1223963" y="3438525"/>
          <p14:tracePt t="674924" x="1196975" y="3438525"/>
          <p14:tracePt t="674932" x="1187450" y="3438525"/>
          <p14:tracePt t="674949" x="1098550" y="3446463"/>
          <p14:tracePt t="674967" x="1000125" y="3446463"/>
          <p14:tracePt t="674983" x="919163" y="3446463"/>
          <p14:tracePt t="675000" x="893763" y="3446463"/>
          <p14:tracePt t="675015" x="857250" y="3455988"/>
          <p14:tracePt t="675032" x="839788" y="3465513"/>
          <p14:tracePt t="675049" x="830263" y="3482975"/>
          <p14:tracePt t="675067" x="803275" y="3571875"/>
          <p14:tracePt t="675083" x="795338" y="3598863"/>
          <p14:tracePt t="675099" x="795338" y="3652838"/>
          <p14:tracePt t="675116" x="795338" y="3724275"/>
          <p14:tracePt t="675132" x="795338" y="3786188"/>
          <p14:tracePt t="675149" x="795338" y="3849688"/>
          <p14:tracePt t="675167" x="795338" y="3992563"/>
          <p14:tracePt t="675184" x="795338" y="4071938"/>
          <p14:tracePt t="675200" x="812800" y="4116388"/>
          <p14:tracePt t="675215" x="830263" y="4162425"/>
          <p14:tracePt t="675232" x="839788" y="4187825"/>
          <p14:tracePt t="675249" x="866775" y="4197350"/>
          <p14:tracePt t="675267" x="901700" y="4214813"/>
          <p14:tracePt t="675283" x="928688" y="4224338"/>
          <p14:tracePt t="675300" x="965200" y="4241800"/>
          <p14:tracePt t="675315" x="982663" y="4251325"/>
          <p14:tracePt t="675333" x="1000125" y="4251325"/>
          <p14:tracePt t="675350" x="1071563" y="4251325"/>
          <p14:tracePt t="675366" x="1152525" y="4251325"/>
          <p14:tracePt t="675383" x="1214438" y="4259263"/>
          <p14:tracePt t="675399" x="1285875" y="4259263"/>
          <p14:tracePt t="675416" x="1347788" y="4259263"/>
          <p14:tracePt t="675433" x="1401763" y="4259263"/>
          <p14:tracePt t="675450" x="1455738" y="4251325"/>
          <p14:tracePt t="675483" x="1455738" y="4233863"/>
          <p14:tracePt t="675492" x="1465263" y="4233863"/>
          <p14:tracePt t="675501" x="1473200" y="4214813"/>
          <p14:tracePt t="675516" x="1500188" y="4179888"/>
          <p14:tracePt t="675533" x="1517650" y="4135438"/>
          <p14:tracePt t="675551" x="1527175" y="4081463"/>
          <p14:tracePt t="675567" x="1527175" y="4054475"/>
          <p14:tracePt t="675582" x="1527175" y="4037013"/>
          <p14:tracePt t="675599" x="1527175" y="4000500"/>
          <p14:tracePt t="675615" x="1509713" y="3973513"/>
          <p14:tracePt t="675633" x="1473200" y="3948113"/>
          <p14:tracePt t="675649" x="1455738" y="3911600"/>
          <p14:tracePt t="675667" x="1401763" y="3884613"/>
          <p14:tracePt t="675683" x="1347788" y="3867150"/>
          <p14:tracePt t="675699" x="1312863" y="3867150"/>
          <p14:tracePt t="675716" x="1285875" y="3867150"/>
          <p14:tracePt t="675735" x="1276350" y="3857625"/>
          <p14:tracePt t="675750" x="1268413" y="3857625"/>
          <p14:tracePt t="675767" x="1250950" y="3857625"/>
          <p14:tracePt t="675804" x="1241425" y="3857625"/>
          <p14:tracePt t="675812" x="1223963" y="3857625"/>
          <p14:tracePt t="675820" x="1196975" y="3857625"/>
          <p14:tracePt t="675832" x="1187450" y="3857625"/>
          <p14:tracePt t="675848" x="1179513" y="3857625"/>
          <p14:tracePt t="675865" x="1143000" y="3867150"/>
          <p14:tracePt t="675888" x="1133475" y="3867150"/>
          <p14:tracePt t="676043" x="1133475" y="3876675"/>
          <p14:tracePt t="676052" x="1143000" y="3884613"/>
          <p14:tracePt t="676066" x="1160463" y="3884613"/>
          <p14:tracePt t="676083" x="1179513" y="3894138"/>
          <p14:tracePt t="676099" x="1196975" y="3921125"/>
          <p14:tracePt t="676116" x="1258888" y="3921125"/>
          <p14:tracePt t="676133" x="1347788" y="3929063"/>
          <p14:tracePt t="676150" x="1428750" y="3929063"/>
          <p14:tracePt t="676166" x="1482725" y="3929063"/>
          <p14:tracePt t="676183" x="1500188" y="3929063"/>
          <p14:tracePt t="676327" x="1500188" y="3921125"/>
          <p14:tracePt t="676336" x="1509713" y="3921125"/>
          <p14:tracePt t="676435" x="1500188" y="3911600"/>
          <p14:tracePt t="676519" x="1500188" y="3902075"/>
          <p14:tracePt t="676526" x="1500188" y="3894138"/>
          <p14:tracePt t="676541" x="1500188" y="3876675"/>
          <p14:tracePt t="676556" x="1500188" y="3857625"/>
          <p14:tracePt t="676565" x="1500188" y="3849688"/>
          <p14:tracePt t="676719" x="1500188" y="3857625"/>
          <p14:tracePt t="676728" x="1500188" y="3884613"/>
          <p14:tracePt t="676736" x="1500188" y="3902075"/>
          <p14:tracePt t="676749" x="1500188" y="3921125"/>
          <p14:tracePt t="676766" x="1500188" y="3938588"/>
          <p14:tracePt t="676783" x="1500188" y="3948113"/>
          <p14:tracePt t="676803" x="1500188" y="3956050"/>
          <p14:tracePt t="676927" x="1500188" y="3948113"/>
          <p14:tracePt t="676936" x="1500188" y="3921125"/>
          <p14:tracePt t="676950" x="1500188" y="3849688"/>
          <p14:tracePt t="676967" x="1500188" y="3805238"/>
          <p14:tracePt t="676983" x="1500188" y="3778250"/>
          <p14:tracePt t="677103" x="1500188" y="3795713"/>
          <p14:tracePt t="677117" x="1500188" y="3805238"/>
          <p14:tracePt t="677133" x="1500188" y="3813175"/>
          <p14:tracePt t="677157" x="1500188" y="3822700"/>
          <p14:tracePt t="677171" x="1500188" y="3849688"/>
          <p14:tracePt t="677182" x="1490663" y="3867150"/>
          <p14:tracePt t="677199" x="1490663" y="3876675"/>
          <p14:tracePt t="677216" x="1490663" y="3894138"/>
          <p14:tracePt t="677234" x="1490663" y="3911600"/>
          <p14:tracePt t="677263" x="1482725" y="3911600"/>
          <p14:tracePt t="677272" x="1482725" y="3921125"/>
          <p14:tracePt t="677282" x="1473200" y="3921125"/>
          <p14:tracePt t="677300" x="1455738" y="3929063"/>
          <p14:tracePt t="677316" x="1428750" y="3929063"/>
          <p14:tracePt t="677333" x="1411288" y="3956050"/>
          <p14:tracePt t="677349" x="1401763" y="3965575"/>
          <p14:tracePt t="677366" x="1393825" y="3983038"/>
          <p14:tracePt t="677383" x="1393825" y="3992563"/>
          <p14:tracePt t="677398" x="1393825" y="4010025"/>
          <p14:tracePt t="677415" x="1393825" y="4019550"/>
          <p14:tracePt t="678364" x="1411288" y="4000500"/>
          <p14:tracePt t="678372" x="1411288" y="3992563"/>
          <p14:tracePt t="678385" x="1419225" y="3983038"/>
          <p14:tracePt t="678399" x="1428750" y="3983038"/>
          <p14:tracePt t="678416" x="1446213" y="3965575"/>
          <p14:tracePt t="678433" x="1455738" y="3965575"/>
          <p14:tracePt t="678453" x="1455738" y="3956050"/>
          <p14:tracePt t="678467" x="1473200" y="3956050"/>
          <p14:tracePt t="678624" x="1473200" y="3948113"/>
          <p14:tracePt t="678715" x="1482725" y="3948113"/>
          <p14:tracePt t="679246" x="1490663" y="3948113"/>
          <p14:tracePt t="679798" x="1490663" y="3929063"/>
          <p14:tracePt t="679838" x="1490663" y="3921125"/>
          <p14:tracePt t="679860" x="1490663" y="3911600"/>
          <p14:tracePt t="679876" x="1490663" y="3902075"/>
          <p14:tracePt t="679885" x="1490663" y="3894138"/>
          <p14:tracePt t="679900" x="1490663" y="3876675"/>
          <p14:tracePt t="679916" x="1490663" y="3849688"/>
          <p14:tracePt t="679933" x="1490663" y="3830638"/>
          <p14:tracePt t="679950" x="1482725" y="3822700"/>
          <p14:tracePt t="680068" x="1482725" y="3830638"/>
          <p14:tracePt t="680077" x="1482725" y="3857625"/>
          <p14:tracePt t="680085" x="1482725" y="3867150"/>
          <p14:tracePt t="680100" x="1482725" y="3884613"/>
          <p14:tracePt t="680116" x="1482725" y="3902075"/>
          <p14:tracePt t="680136" x="1482725" y="3911600"/>
          <p14:tracePt t="680150" x="1482725" y="3929063"/>
          <p14:tracePt t="680166" x="1482725" y="3948113"/>
          <p14:tracePt t="680183" x="1482725" y="3956050"/>
          <p14:tracePt t="680290" x="1482725" y="3929063"/>
          <p14:tracePt t="680299" x="1482725" y="3921125"/>
          <p14:tracePt t="680317" x="1482725" y="3876675"/>
          <p14:tracePt t="680333" x="1482725" y="3830638"/>
          <p14:tracePt t="680349" x="1482725" y="3795713"/>
          <p14:tracePt t="680365" x="1482725" y="3778250"/>
          <p14:tracePt t="680490" x="1482725" y="3786188"/>
          <p14:tracePt t="680498" x="1482725" y="3822700"/>
          <p14:tracePt t="680516" x="1482725" y="3840163"/>
          <p14:tracePt t="680533" x="1482725" y="3884613"/>
          <p14:tracePt t="680550" x="1490663" y="3911600"/>
          <p14:tracePt t="680567" x="1490663" y="3956050"/>
          <p14:tracePt t="680682" x="1500188" y="3948113"/>
          <p14:tracePt t="680698" x="1500188" y="3921125"/>
          <p14:tracePt t="680707" x="1500188" y="3902075"/>
          <p14:tracePt t="680716" x="1500188" y="3884613"/>
          <p14:tracePt t="680733" x="1500188" y="3867150"/>
          <p14:tracePt t="680750" x="1500188" y="3840163"/>
          <p14:tracePt t="680767" x="1500188" y="3813175"/>
          <p14:tracePt t="680783" x="1500188" y="3805238"/>
          <p14:tracePt t="680966" x="1500188" y="3813175"/>
          <p14:tracePt t="680975" x="1500188" y="3822700"/>
          <p14:tracePt t="680990" x="1500188" y="3830638"/>
          <p14:tracePt t="681050" x="1500188" y="3849688"/>
          <p14:tracePt t="681150" x="1500188" y="3830638"/>
          <p14:tracePt t="681166" x="1500188" y="3822700"/>
          <p14:tracePt t="681175" x="1500188" y="3813175"/>
          <p14:tracePt t="681184" x="1500188" y="3805238"/>
          <p14:tracePt t="681200" x="1490663" y="3786188"/>
          <p14:tracePt t="681217" x="1490663" y="3751263"/>
          <p14:tracePt t="681233" x="1490663" y="3714750"/>
          <p14:tracePt t="681250" x="1482725" y="3652838"/>
          <p14:tracePt t="681267" x="1482725" y="3643313"/>
          <p14:tracePt t="681283" x="1465263" y="3643313"/>
          <p14:tracePt t="681300" x="1455738" y="3643313"/>
          <p14:tracePt t="681320" x="1446213" y="3643313"/>
          <p14:tracePt t="681334" x="1438275" y="3625850"/>
          <p14:tracePt t="681351" x="1411288" y="3625850"/>
          <p14:tracePt t="681367" x="1393825" y="3635375"/>
          <p14:tracePt t="681383" x="1393825" y="3643313"/>
          <p14:tracePt t="681400" x="1384300" y="3652838"/>
          <p14:tracePt t="681417" x="1374775" y="3652838"/>
          <p14:tracePt t="681433" x="1366838" y="3662363"/>
          <p14:tracePt t="681533" x="1393825" y="3662363"/>
          <p14:tracePt t="681542" x="1411288" y="3670300"/>
          <p14:tracePt t="681551" x="1419225" y="3670300"/>
          <p14:tracePt t="681567" x="1482725" y="3697288"/>
          <p14:tracePt t="681583" x="1544638" y="3697288"/>
          <p14:tracePt t="681600" x="1652588" y="3697288"/>
          <p14:tracePt t="681617" x="1697038" y="3697288"/>
          <p14:tracePt t="681635" x="1812925" y="3697288"/>
          <p14:tracePt t="681650" x="1857375" y="3697288"/>
          <p14:tracePt t="681667" x="1866900" y="3697288"/>
          <p14:tracePt t="681750" x="1866900" y="3679825"/>
          <p14:tracePt t="681772" x="1857375" y="3679825"/>
          <p14:tracePt t="681781" x="1857375" y="3670300"/>
          <p14:tracePt t="681789" x="1857375" y="3662363"/>
          <p14:tracePt t="681802" x="1847850" y="3643313"/>
          <p14:tracePt t="681818" x="1847850" y="3608388"/>
          <p14:tracePt t="681834" x="1839913" y="3554413"/>
          <p14:tracePt t="681850" x="1839913" y="3509963"/>
          <p14:tracePt t="681866" x="1822450" y="3473450"/>
          <p14:tracePt t="681884" x="1812925" y="3438525"/>
          <p14:tracePt t="681901" x="1795463" y="3394075"/>
          <p14:tracePt t="681916" x="1785938" y="3394075"/>
          <p14:tracePt t="681933" x="1758950" y="3349625"/>
          <p14:tracePt t="681950" x="1724025" y="3313113"/>
          <p14:tracePt t="681967" x="1697038" y="3278188"/>
          <p14:tracePt t="681983" x="1643063" y="3278188"/>
          <p14:tracePt t="682000" x="1608138" y="3278188"/>
          <p14:tracePt t="682019" x="1562100" y="3268663"/>
          <p14:tracePt t="682034" x="1544638" y="3268663"/>
          <p14:tracePt t="682049" x="1500188" y="3268663"/>
          <p14:tracePt t="682065" x="1455738" y="3286125"/>
          <p14:tracePt t="682082" x="1428750" y="3295650"/>
          <p14:tracePt t="682099" x="1401763" y="3295650"/>
          <p14:tracePt t="682115" x="1384300" y="3295650"/>
          <p14:tracePt t="682133" x="1339850" y="3303588"/>
          <p14:tracePt t="682149" x="1322388" y="3303588"/>
          <p14:tracePt t="682166" x="1303338" y="3313113"/>
          <p14:tracePt t="682183" x="1295400" y="3340100"/>
          <p14:tracePt t="682200" x="1276350" y="3349625"/>
          <p14:tracePt t="682216" x="1268413" y="3367088"/>
          <p14:tracePt t="682234" x="1250950" y="3394075"/>
          <p14:tracePt t="682250" x="1231900" y="3411538"/>
          <p14:tracePt t="682267" x="1231900" y="3429000"/>
          <p14:tracePt t="682283" x="1231900" y="3438525"/>
          <p14:tracePt t="682300" x="1231900" y="3446463"/>
          <p14:tracePt t="682317" x="1231900" y="3473450"/>
          <p14:tracePt t="682335" x="1231900" y="3492500"/>
          <p14:tracePt t="682350" x="1241425" y="3500438"/>
          <p14:tracePt t="682367" x="1258888" y="3517900"/>
          <p14:tracePt t="682383" x="1268413" y="3544888"/>
          <p14:tracePt t="682400" x="1276350" y="3571875"/>
          <p14:tracePt t="682416" x="1276350" y="3581400"/>
          <p14:tracePt t="682434" x="1276350" y="3598863"/>
          <p14:tracePt t="682450" x="1276350" y="3608388"/>
          <p14:tracePt t="682502" x="1285875" y="3608388"/>
          <p14:tracePt t="682519" x="1285875" y="3616325"/>
          <p14:tracePt t="682548" x="1295400" y="3616325"/>
          <p14:tracePt t="682610" x="1312863" y="3625850"/>
          <p14:tracePt t="682648" x="1322388" y="3635375"/>
          <p14:tracePt t="682657" x="1322388" y="3643313"/>
          <p14:tracePt t="682710" x="1330325" y="3643313"/>
          <p14:tracePt t="682771" x="1339850" y="3643313"/>
          <p14:tracePt t="682779" x="1339850" y="3652838"/>
          <p14:tracePt t="682788" x="1339850" y="3670300"/>
          <p14:tracePt t="682800" x="1347788" y="3670300"/>
          <p14:tracePt t="682817" x="1357313" y="3679825"/>
          <p14:tracePt t="682870" x="1366838" y="3679825"/>
          <p14:tracePt t="682910" x="1384300" y="3679825"/>
          <p14:tracePt t="683094" x="1401763" y="3679825"/>
          <p14:tracePt t="683103" x="1411288" y="3679825"/>
          <p14:tracePt t="683117" x="1428750" y="3662363"/>
          <p14:tracePt t="683208" x="1446213" y="3652838"/>
          <p14:tracePt t="683217" x="1446213" y="3643313"/>
          <p14:tracePt t="683234" x="1455738" y="3635375"/>
          <p14:tracePt t="683250" x="1473200" y="3625850"/>
          <p14:tracePt t="683268" x="1482725" y="3616325"/>
          <p14:tracePt t="683283" x="1500188" y="3608388"/>
          <p14:tracePt t="683370" x="1517650" y="3608388"/>
          <p14:tracePt t="683470" x="1517650" y="3616325"/>
          <p14:tracePt t="683479" x="1517650" y="3625850"/>
          <p14:tracePt t="683492" x="1517650" y="3643313"/>
          <p14:tracePt t="683501" x="1517650" y="3662363"/>
          <p14:tracePt t="683517" x="1517650" y="3670300"/>
          <p14:tracePt t="683533" x="1517650" y="3679825"/>
          <p14:tracePt t="683550" x="1527175" y="3697288"/>
          <p14:tracePt t="683567" x="1527175" y="3706813"/>
          <p14:tracePt t="683586" x="1527175" y="3733800"/>
          <p14:tracePt t="683717" x="1536700" y="3733800"/>
          <p14:tracePt t="683725" x="1544638" y="3733800"/>
          <p14:tracePt t="683734" x="1562100" y="3733800"/>
          <p14:tracePt t="683750" x="1598613" y="3733800"/>
          <p14:tracePt t="683768" x="1643063" y="3733800"/>
          <p14:tracePt t="683784" x="1660525" y="3724275"/>
          <p14:tracePt t="683801" x="1687513" y="3724275"/>
          <p14:tracePt t="683817" x="1751013" y="3714750"/>
          <p14:tracePt t="683834" x="1812925" y="3714750"/>
          <p14:tracePt t="683850" x="1830388" y="3714750"/>
          <p14:tracePt t="683867" x="1839913" y="3714750"/>
          <p14:tracePt t="683885" x="1847850" y="3706813"/>
          <p14:tracePt t="683901" x="1874838" y="3706813"/>
          <p14:tracePt t="683916" x="1884363" y="3687763"/>
          <p14:tracePt t="683933" x="1893888" y="3679825"/>
          <p14:tracePt t="683950" x="1901825" y="3670300"/>
          <p14:tracePt t="683967" x="1911350" y="3643313"/>
          <p14:tracePt t="683984" x="1919288" y="3608388"/>
          <p14:tracePt t="684001" x="1919288" y="3563938"/>
          <p14:tracePt t="684016" x="1919288" y="3517900"/>
          <p14:tracePt t="684033" x="1911350" y="3482975"/>
          <p14:tracePt t="684050" x="1884363" y="3411538"/>
          <p14:tracePt t="684067" x="1822450" y="3340100"/>
          <p14:tracePt t="684086" x="1768475" y="3268663"/>
          <p14:tracePt t="684100" x="1731963" y="3259138"/>
          <p14:tracePt t="684117" x="1704975" y="3232150"/>
          <p14:tracePt t="684133" x="1679575" y="3214688"/>
          <p14:tracePt t="684150" x="1652588" y="3214688"/>
          <p14:tracePt t="684166" x="1625600" y="3214688"/>
          <p14:tracePt t="684184" x="1598613" y="3214688"/>
          <p14:tracePt t="684200" x="1581150" y="3214688"/>
          <p14:tracePt t="684217" x="1554163" y="3224213"/>
          <p14:tracePt t="684233" x="1536700" y="3232150"/>
          <p14:tracePt t="684250" x="1509713" y="3232150"/>
          <p14:tracePt t="684267" x="1473200" y="3251200"/>
          <p14:tracePt t="684284" x="1411288" y="3303588"/>
          <p14:tracePt t="684300" x="1374775" y="3375025"/>
          <p14:tracePt t="684317" x="1357313" y="3429000"/>
          <p14:tracePt t="684333" x="1322388" y="3509963"/>
          <p14:tracePt t="684350" x="1312863" y="3571875"/>
          <p14:tracePt t="684367" x="1312863" y="3635375"/>
          <p14:tracePt t="684385" x="1312863" y="3706813"/>
          <p14:tracePt t="684401" x="1322388" y="3751263"/>
          <p14:tracePt t="684417" x="1322388" y="3768725"/>
          <p14:tracePt t="684434" x="1330325" y="3778250"/>
          <p14:tracePt t="684450" x="1366838" y="3822700"/>
          <p14:tracePt t="684468" x="1411288" y="3840163"/>
          <p14:tracePt t="684484" x="1446213" y="3840163"/>
          <p14:tracePt t="684500" x="1490663" y="3857625"/>
          <p14:tracePt t="684518" x="1509713" y="3857625"/>
          <p14:tracePt t="684534" x="1554163" y="3849688"/>
          <p14:tracePt t="684550" x="1589088" y="3830638"/>
          <p14:tracePt t="684567" x="1616075" y="3805238"/>
          <p14:tracePt t="684584" x="1660525" y="3778250"/>
          <p14:tracePt t="684600" x="1687513" y="3741738"/>
          <p14:tracePt t="684617" x="1741488" y="3714750"/>
          <p14:tracePt t="684634" x="1758950" y="3697288"/>
          <p14:tracePt t="684651" x="1768475" y="3670300"/>
          <p14:tracePt t="684666" x="1785938" y="3652838"/>
          <p14:tracePt t="684683" x="1812925" y="3616325"/>
          <p14:tracePt t="684699" x="1812925" y="3598863"/>
          <p14:tracePt t="684716" x="1812925" y="3563938"/>
          <p14:tracePt t="684732" x="1812925" y="3517900"/>
          <p14:tracePt t="684749" x="1795463" y="3482975"/>
          <p14:tracePt t="684767" x="1751013" y="3438525"/>
          <p14:tracePt t="684783" x="1704975" y="3402013"/>
          <p14:tracePt t="684799" x="1670050" y="3357563"/>
          <p14:tracePt t="684816" x="1660525" y="3349625"/>
          <p14:tracePt t="684832" x="1633538" y="3349625"/>
          <p14:tracePt t="684849" x="1608138" y="3340100"/>
          <p14:tracePt t="684866" x="1571625" y="3330575"/>
          <p14:tracePt t="684883" x="1527175" y="3330575"/>
          <p14:tracePt t="684899" x="1482725" y="3322638"/>
          <p14:tracePt t="684916" x="1446213" y="3322638"/>
          <p14:tracePt t="684932" x="1411288" y="3313113"/>
          <p14:tracePt t="684949" x="1384300" y="3313113"/>
          <p14:tracePt t="684966" x="1366838" y="3313113"/>
          <p14:tracePt t="684982" x="1347788" y="3313113"/>
          <p14:tracePt t="684999" x="1339850" y="3313113"/>
          <p14:tracePt t="685015" x="1330325" y="3340100"/>
          <p14:tracePt t="685032" x="1322388" y="3384550"/>
          <p14:tracePt t="685052" x="1312863" y="3429000"/>
          <p14:tracePt t="685067" x="1312863" y="3465513"/>
          <p14:tracePt t="685084" x="1312863" y="3509963"/>
          <p14:tracePt t="685100" x="1312863" y="3571875"/>
          <p14:tracePt t="685117" x="1322388" y="3616325"/>
          <p14:tracePt t="685134" x="1347788" y="3652838"/>
          <p14:tracePt t="685151" x="1374775" y="3679825"/>
          <p14:tracePt t="685167" x="1374775" y="3697288"/>
          <p14:tracePt t="685184" x="1393825" y="3706813"/>
          <p14:tracePt t="685201" x="1411288" y="3706813"/>
          <p14:tracePt t="685217" x="1428750" y="3714750"/>
          <p14:tracePt t="685234" x="1473200" y="3733800"/>
          <p14:tracePt t="685251" x="1509713" y="3741738"/>
          <p14:tracePt t="685268" x="1554163" y="3759200"/>
          <p14:tracePt t="685284" x="1581150" y="3759200"/>
          <p14:tracePt t="685300" x="1608138" y="3759200"/>
          <p14:tracePt t="685317" x="1633538" y="3751263"/>
          <p14:tracePt t="685334" x="1670050" y="3741738"/>
          <p14:tracePt t="685352" x="1687513" y="3733800"/>
          <p14:tracePt t="685367" x="1687513" y="3724275"/>
          <p14:tracePt t="685384" x="1697038" y="3697288"/>
          <p14:tracePt t="685400" x="1714500" y="3670300"/>
          <p14:tracePt t="685417" x="1724025" y="3643313"/>
          <p14:tracePt t="685435" x="1731963" y="3625850"/>
          <p14:tracePt t="685451" x="1731963" y="3608388"/>
          <p14:tracePt t="685468" x="1731963" y="3571875"/>
          <p14:tracePt t="685484" x="1741488" y="3563938"/>
          <p14:tracePt t="685500" x="1741488" y="3536950"/>
          <p14:tracePt t="685517" x="1741488" y="3527425"/>
          <p14:tracePt t="685535" x="1741488" y="3509963"/>
          <p14:tracePt t="685551" x="1731963" y="3500438"/>
          <p14:tracePt t="685567" x="1714500" y="3473450"/>
          <p14:tracePt t="685584" x="1697038" y="3455988"/>
          <p14:tracePt t="685600" x="1670050" y="3446463"/>
          <p14:tracePt t="685618" x="1625600" y="3429000"/>
          <p14:tracePt t="685650" x="1608138" y="3429000"/>
          <p14:tracePt t="685667" x="1589088" y="3429000"/>
          <p14:tracePt t="685689" x="1571625" y="3429000"/>
          <p14:tracePt t="685700" x="1562100" y="3429000"/>
          <p14:tracePt t="685718" x="1527175" y="3429000"/>
          <p14:tracePt t="685735" x="1509713" y="3429000"/>
          <p14:tracePt t="685751" x="1490663" y="3429000"/>
          <p14:tracePt t="685767" x="1482725" y="3429000"/>
          <p14:tracePt t="685784" x="1465263" y="3446463"/>
          <p14:tracePt t="685800" x="1446213" y="3446463"/>
          <p14:tracePt t="685817" x="1428750" y="3455988"/>
          <p14:tracePt t="685835" x="1411288" y="3473450"/>
          <p14:tracePt t="685851" x="1411288" y="3492500"/>
          <p14:tracePt t="685873" x="1401763" y="3492500"/>
          <p14:tracePt t="685884" x="1401763" y="3500438"/>
          <p14:tracePt t="685901" x="1384300" y="3527425"/>
          <p14:tracePt t="685918" x="1384300" y="3571875"/>
          <p14:tracePt t="685933" x="1384300" y="3581400"/>
          <p14:tracePt t="685951" x="1384300" y="3598863"/>
          <p14:tracePt t="685967" x="1384300" y="3616325"/>
          <p14:tracePt t="685984" x="1384300" y="3635375"/>
          <p14:tracePt t="686001" x="1393825" y="3662363"/>
          <p14:tracePt t="686019" x="1411288" y="3670300"/>
          <p14:tracePt t="686365" x="1411288" y="3679825"/>
          <p14:tracePt t="686381" x="1411288" y="3687763"/>
          <p14:tracePt t="686389" x="1411288" y="3697288"/>
          <p14:tracePt t="686400" x="1411288" y="3724275"/>
          <p14:tracePt t="686418" x="1411288" y="3778250"/>
          <p14:tracePt t="686434" x="1411288" y="3822700"/>
          <p14:tracePt t="686451" x="1411288" y="3867150"/>
          <p14:tracePt t="686468" x="1411288" y="3902075"/>
          <p14:tracePt t="686484" x="1411288" y="3921125"/>
          <p14:tracePt t="686500" x="1411288" y="3948113"/>
          <p14:tracePt t="686518" x="1419225" y="3973513"/>
          <p14:tracePt t="686550" x="1419225" y="3983038"/>
          <p14:tracePt t="686567" x="1419225" y="4010025"/>
          <p14:tracePt t="686933" x="1428750" y="4010025"/>
          <p14:tracePt t="687003" x="1446213" y="3992563"/>
          <p14:tracePt t="687017" x="1446213" y="3983038"/>
          <p14:tracePt t="687026" x="1455738" y="3983038"/>
          <p14:tracePt t="687034" x="1455738" y="3973513"/>
          <p14:tracePt t="687051" x="1455738" y="3965575"/>
          <p14:tracePt t="687117" x="1455738" y="3956050"/>
          <p14:tracePt t="687149" x="1455738" y="3948113"/>
          <p14:tracePt t="687801" x="1455738" y="3938588"/>
          <p14:tracePt t="687810" x="1455738" y="3921125"/>
          <p14:tracePt t="687819" x="1455738" y="3911600"/>
          <p14:tracePt t="687834" x="1465263" y="3884613"/>
          <p14:tracePt t="687851" x="1473200" y="3849688"/>
          <p14:tracePt t="687869" x="1482725" y="3805238"/>
          <p14:tracePt t="687885" x="1490663" y="3778250"/>
          <p14:tracePt t="687900" x="1490663" y="3768725"/>
          <p14:tracePt t="688123" x="1490663" y="3778250"/>
          <p14:tracePt t="688169" x="1490663" y="3786188"/>
          <p14:tracePt t="688193" x="1490663" y="3805238"/>
          <p14:tracePt t="688202" x="1490663" y="3822700"/>
          <p14:tracePt t="688217" x="1490663" y="3840163"/>
          <p14:tracePt t="688234" x="1490663" y="3857625"/>
          <p14:tracePt t="688251" x="1482725" y="3876675"/>
          <p14:tracePt t="688267" x="1482725" y="3902075"/>
          <p14:tracePt t="688285" x="1482725" y="3921125"/>
          <p14:tracePt t="688302" x="1473200" y="3929063"/>
          <p14:tracePt t="688317" x="1473200" y="3956050"/>
          <p14:tracePt t="688334" x="1473200" y="3965575"/>
          <p14:tracePt t="688445" x="1473200" y="3973513"/>
          <p14:tracePt t="688591" x="1473200" y="3956050"/>
          <p14:tracePt t="688600" x="1473200" y="3938588"/>
          <p14:tracePt t="688618" x="1473200" y="3894138"/>
          <p14:tracePt t="688634" x="1473200" y="3867150"/>
          <p14:tracePt t="688651" x="1473200" y="3840163"/>
          <p14:tracePt t="688669" x="1473200" y="3795713"/>
          <p14:tracePt t="688684" x="1473200" y="3786188"/>
          <p14:tracePt t="688807" x="1473200" y="3813175"/>
          <p14:tracePt t="688816" x="1473200" y="3822700"/>
          <p14:tracePt t="688834" x="1473200" y="3867150"/>
          <p14:tracePt t="688850" x="1473200" y="3894138"/>
          <p14:tracePt t="688869" x="1473200" y="3929063"/>
          <p14:tracePt t="688884" x="1473200" y="3938588"/>
          <p14:tracePt t="688901" x="1473200" y="3948113"/>
          <p14:tracePt t="689107" x="1473200" y="3938588"/>
          <p14:tracePt t="689121" x="1473200" y="3929063"/>
          <p14:tracePt t="689221" x="1473200" y="3973513"/>
          <p14:tracePt t="689230" x="1473200" y="4010025"/>
          <p14:tracePt t="689238" x="1473200" y="4044950"/>
          <p14:tracePt t="689251" x="1473200" y="4081463"/>
          <p14:tracePt t="689268" x="1473200" y="4090988"/>
          <p14:tracePt t="689367" x="1482725" y="4081463"/>
          <p14:tracePt t="689384" x="1500188" y="4037013"/>
          <p14:tracePt t="689392" x="1500188" y="4019550"/>
          <p14:tracePt t="689400" x="1500188" y="3992563"/>
          <p14:tracePt t="689416" x="1509713" y="3956050"/>
          <p14:tracePt t="689433" x="1509713" y="3938588"/>
          <p14:tracePt t="689449" x="1527175" y="3894138"/>
          <p14:tracePt t="689467" x="1527175" y="3857625"/>
          <p14:tracePt t="689483" x="1527175" y="3849688"/>
          <p14:tracePt t="689629" x="1527175" y="3876675"/>
          <p14:tracePt t="689638" x="1527175" y="3894138"/>
          <p14:tracePt t="689652" x="1517650" y="3956050"/>
          <p14:tracePt t="689668" x="1509713" y="4019550"/>
          <p14:tracePt t="689684" x="1490663" y="4071938"/>
          <p14:tracePt t="689701" x="1490663" y="4081463"/>
          <p14:tracePt t="689805" x="1490663" y="4071938"/>
          <p14:tracePt t="689814" x="1490663" y="4044950"/>
          <p14:tracePt t="689823" x="1490663" y="4010025"/>
          <p14:tracePt t="689836" x="1482725" y="3948113"/>
          <p14:tracePt t="689852" x="1482725" y="3921125"/>
          <p14:tracePt t="689867" x="1482725" y="3902075"/>
          <p14:tracePt t="690052" x="1473200" y="3911600"/>
          <p14:tracePt t="690061" x="1473200" y="3929063"/>
          <p14:tracePt t="690070" x="1473200" y="3948113"/>
          <p14:tracePt t="690085" x="1473200" y="3965575"/>
          <p14:tracePt t="690101" x="1455738" y="3973513"/>
          <p14:tracePt t="690211" x="1455738" y="3965575"/>
          <p14:tracePt t="690222" x="1455738" y="3938588"/>
          <p14:tracePt t="690235" x="1455738" y="3921125"/>
          <p14:tracePt t="690251" x="1455738" y="3894138"/>
          <p14:tracePt t="690267" x="1455738" y="3867150"/>
          <p14:tracePt t="690285" x="1446213" y="3857625"/>
          <p14:tracePt t="690300" x="1446213" y="3849688"/>
          <p14:tracePt t="690750" x="1446213" y="3876675"/>
          <p14:tracePt t="690759" x="1446213" y="3894138"/>
          <p14:tracePt t="690768" x="1446213" y="3938588"/>
          <p14:tracePt t="690783" x="1446213" y="3983038"/>
          <p14:tracePt t="690800" x="1446213" y="4010025"/>
          <p14:tracePt t="690816" x="1446213" y="4037013"/>
          <p14:tracePt t="690833" x="1446213" y="4054475"/>
          <p14:tracePt t="690850" x="1446213" y="4064000"/>
          <p14:tracePt t="690867" x="1446213" y="4098925"/>
          <p14:tracePt t="690883" x="1446213" y="4108450"/>
          <p14:tracePt t="690900" x="1446213" y="4152900"/>
          <p14:tracePt t="690916" x="1446213" y="4224338"/>
          <p14:tracePt t="690934" x="1465263" y="4313238"/>
          <p14:tracePt t="690950" x="1473200" y="4376738"/>
          <p14:tracePt t="690967" x="1473200" y="4448175"/>
          <p14:tracePt t="690983" x="1473200" y="4510088"/>
          <p14:tracePt t="690999" x="1473200" y="4554538"/>
          <p14:tracePt t="691016" x="1473200" y="4608513"/>
          <p14:tracePt t="691034" x="1473200" y="4741863"/>
          <p14:tracePt t="691050" x="1490663" y="4805363"/>
          <p14:tracePt t="691066" x="1490663" y="4857750"/>
          <p14:tracePt t="691083" x="1490663" y="4894263"/>
          <p14:tracePt t="691100" x="1490663" y="4929188"/>
          <p14:tracePt t="691116" x="1500188" y="4973638"/>
          <p14:tracePt t="691134" x="1517650" y="5091113"/>
          <p14:tracePt t="691150" x="1517650" y="5170488"/>
          <p14:tracePt t="691166" x="1517650" y="5241925"/>
          <p14:tracePt t="691183" x="1517650" y="5305425"/>
          <p14:tracePt t="691200" x="1517650" y="5349875"/>
          <p14:tracePt t="691216" x="1517650" y="5367338"/>
          <p14:tracePt t="691233" x="1517650" y="5394325"/>
          <p14:tracePt t="691250" x="1527175" y="5411788"/>
          <p14:tracePt t="691266" x="1527175" y="5429250"/>
          <p14:tracePt t="691283" x="1527175" y="5438775"/>
          <p14:tracePt t="691300" x="1527175" y="5448300"/>
          <p14:tracePt t="691318" x="1527175" y="5483225"/>
          <p14:tracePt t="691335" x="1527175" y="5500688"/>
          <p14:tracePt t="691351" x="1527175" y="5527675"/>
          <p14:tracePt t="691368" x="1527175" y="5537200"/>
          <p14:tracePt t="691450" x="1527175" y="5519738"/>
          <p14:tracePt t="691460" x="1536700" y="5500688"/>
          <p14:tracePt t="691470" x="1544638" y="5473700"/>
          <p14:tracePt t="691485" x="1544638" y="5402263"/>
          <p14:tracePt t="691501" x="1562100" y="5340350"/>
          <p14:tracePt t="691518" x="1562100" y="5251450"/>
          <p14:tracePt t="691535" x="1562100" y="5143500"/>
          <p14:tracePt t="691551" x="1562100" y="5037138"/>
          <p14:tracePt t="691567" x="1562100" y="4973638"/>
          <p14:tracePt t="691585" x="1571625" y="4911725"/>
          <p14:tracePt t="691601" x="1589088" y="4795838"/>
          <p14:tracePt t="691618" x="1616075" y="4679950"/>
          <p14:tracePt t="691635" x="1625600" y="4608513"/>
          <p14:tracePt t="691651" x="1625600" y="4510088"/>
          <p14:tracePt t="691668" x="1625600" y="4448175"/>
          <p14:tracePt t="691684" x="1625600" y="4402138"/>
          <p14:tracePt t="691702" x="1625600" y="4357688"/>
          <p14:tracePt t="691718" x="1616075" y="4330700"/>
          <p14:tracePt t="691735" x="1608138" y="4295775"/>
          <p14:tracePt t="691751" x="1589088" y="4259263"/>
          <p14:tracePt t="691768" x="1581150" y="4214813"/>
          <p14:tracePt t="691785" x="1581150" y="4152900"/>
          <p14:tracePt t="691801" x="1562100" y="4044950"/>
          <p14:tracePt t="691817" x="1554163" y="3992563"/>
          <p14:tracePt t="691833" x="1554163" y="3956050"/>
          <p14:tracePt t="691850" x="1544638" y="3911600"/>
          <p14:tracePt t="691866" x="1544638" y="3884613"/>
          <p14:tracePt t="691883" x="1544638" y="3849688"/>
          <p14:tracePt t="691899" x="1544638" y="3786188"/>
          <p14:tracePt t="691917" x="1544638" y="3733800"/>
          <p14:tracePt t="691933" x="1544638" y="3714750"/>
          <p14:tracePt t="691949" x="1536700" y="3687763"/>
          <p14:tracePt t="692094" x="1517650" y="3687763"/>
          <p14:tracePt t="692126" x="1517650" y="3714750"/>
          <p14:tracePt t="692134" x="1517650" y="3724275"/>
          <p14:tracePt t="692151" x="1517650" y="3759200"/>
          <p14:tracePt t="692168" x="1517650" y="3805238"/>
          <p14:tracePt t="692185" x="1517650" y="3884613"/>
          <p14:tracePt t="692202" x="1527175" y="3965575"/>
          <p14:tracePt t="692219" x="1527175" y="4010025"/>
          <p14:tracePt t="692234" x="1536700" y="4071938"/>
          <p14:tracePt t="692251" x="1544638" y="4090988"/>
          <p14:tracePt t="692267" x="1562100" y="4135438"/>
          <p14:tracePt t="692286" x="1562100" y="4187825"/>
          <p14:tracePt t="692303" x="1562100" y="4251325"/>
          <p14:tracePt t="692318" x="1562100" y="4268788"/>
          <p14:tracePt t="692335" x="1554163" y="4322763"/>
          <p14:tracePt t="692351" x="1562100" y="4384675"/>
          <p14:tracePt t="692368" x="1562100" y="4429125"/>
          <p14:tracePt t="692385" x="1562100" y="4527550"/>
          <p14:tracePt t="692403" x="1562100" y="4545013"/>
          <p14:tracePt t="692418" x="1562100" y="4591050"/>
          <p14:tracePt t="692435" x="1562100" y="4625975"/>
          <p14:tracePt t="692451" x="1571625" y="4670425"/>
          <p14:tracePt t="692469" x="1571625" y="4697413"/>
          <p14:tracePt t="692484" x="1571625" y="4706938"/>
          <p14:tracePt t="692501" x="1571625" y="4733925"/>
          <p14:tracePt t="692518" x="1571625" y="4759325"/>
          <p14:tracePt t="692534" x="1571625" y="4778375"/>
          <p14:tracePt t="692551" x="1571625" y="4822825"/>
          <p14:tracePt t="692568" x="1571625" y="4884738"/>
          <p14:tracePt t="692586" x="1571625" y="4948238"/>
          <p14:tracePt t="692601" x="1571625" y="4965700"/>
          <p14:tracePt t="692618" x="1571625" y="4992688"/>
          <p14:tracePt t="692634" x="1571625" y="5027613"/>
          <p14:tracePt t="692651" x="1571625" y="5064125"/>
          <p14:tracePt t="692668" x="1554163" y="5091113"/>
          <p14:tracePt t="692686" x="1544638" y="5126038"/>
          <p14:tracePt t="692702" x="1544638" y="5153025"/>
          <p14:tracePt t="692718" x="1544638" y="5187950"/>
          <p14:tracePt t="692734" x="1536700" y="5214938"/>
          <p14:tracePt t="692751" x="1527175" y="5251450"/>
          <p14:tracePt t="692768" x="1527175" y="5268913"/>
          <p14:tracePt t="692785" x="1517650" y="5305425"/>
          <p14:tracePt t="692801" x="1509713" y="5322888"/>
          <p14:tracePt t="692818" x="1509713" y="5340350"/>
          <p14:tracePt t="692835" x="1490663" y="5367338"/>
          <p14:tracePt t="692851" x="1490663" y="5376863"/>
          <p14:tracePt t="692869" x="1490663" y="5394325"/>
          <p14:tracePt t="692978" x="1490663" y="5384800"/>
          <p14:tracePt t="692987" x="1490663" y="5357813"/>
          <p14:tracePt t="693002" x="1500188" y="5251450"/>
          <p14:tracePt t="693018" x="1500188" y="5126038"/>
          <p14:tracePt t="693035" x="1509713" y="4965700"/>
          <p14:tracePt t="693051" x="1527175" y="4830763"/>
          <p14:tracePt t="693068" x="1544638" y="4706938"/>
          <p14:tracePt t="693085" x="1544638" y="4564063"/>
          <p14:tracePt t="693102" x="1544638" y="4473575"/>
          <p14:tracePt t="693118" x="1536700" y="4376738"/>
          <p14:tracePt t="693134" x="1527175" y="4313238"/>
          <p14:tracePt t="693151" x="1517650" y="4278313"/>
          <p14:tracePt t="693168" x="1490663" y="4206875"/>
          <p14:tracePt t="693185" x="1490663" y="4108450"/>
          <p14:tracePt t="693202" x="1490663" y="4037013"/>
          <p14:tracePt t="693218" x="1490663" y="3973513"/>
          <p14:tracePt t="693234" x="1490663" y="3956050"/>
          <p14:tracePt t="693251" x="1482725" y="3938588"/>
          <p14:tracePt t="693269" x="1482725" y="3921125"/>
          <p14:tracePt t="693285" x="1482725" y="3894138"/>
          <p14:tracePt t="693302" x="1482725" y="3876675"/>
          <p14:tracePt t="693318" x="1482725" y="3857625"/>
          <p14:tracePt t="693335" x="1482725" y="3849688"/>
          <p14:tracePt t="693362" x="1482725" y="3840163"/>
          <p14:tracePt t="693462" x="1482725" y="3876675"/>
          <p14:tracePt t="693471" x="1465263" y="3948113"/>
          <p14:tracePt t="693485" x="1465263" y="4010025"/>
          <p14:tracePt t="693502" x="1465263" y="4125913"/>
          <p14:tracePt t="693518" x="1465263" y="4224338"/>
          <p14:tracePt t="693534" x="1465263" y="4340225"/>
          <p14:tracePt t="693551" x="1438275" y="4492625"/>
          <p14:tracePt t="693569" x="1438275" y="4652963"/>
          <p14:tracePt t="693585" x="1438275" y="4741863"/>
          <p14:tracePt t="693601" x="1438275" y="4822825"/>
          <p14:tracePt t="693618" x="1438275" y="4884738"/>
          <p14:tracePt t="693635" x="1438275" y="4911725"/>
          <p14:tracePt t="693653" x="1446213" y="4948238"/>
          <p14:tracePt t="693669" x="1446213" y="4965700"/>
          <p14:tracePt t="693685" x="1446213" y="4992688"/>
          <p14:tracePt t="693702" x="1446213" y="5010150"/>
          <p14:tracePt t="693718" x="1446213" y="5027613"/>
          <p14:tracePt t="693735" x="1446213" y="5072063"/>
          <p14:tracePt t="693752" x="1446213" y="5126038"/>
          <p14:tracePt t="693770" x="1446213" y="5162550"/>
          <p14:tracePt t="693785" x="1446213" y="5197475"/>
          <p14:tracePt t="693801" x="1455738" y="5207000"/>
          <p14:tracePt t="693818" x="1455738" y="5224463"/>
          <p14:tracePt t="693836" x="1455738" y="5268913"/>
          <p14:tracePt t="693851" x="1455738" y="5278438"/>
          <p14:tracePt t="693869" x="1455738" y="5286375"/>
          <p14:tracePt t="693885" x="1455738" y="5295900"/>
          <p14:tracePt t="693902" x="1455738" y="5305425"/>
          <p14:tracePt t="693918" x="1455738" y="5322888"/>
          <p14:tracePt t="693935" x="1455738" y="5330825"/>
          <p14:tracePt t="694090" x="1455738" y="5305425"/>
          <p14:tracePt t="694100" x="1455738" y="5170488"/>
          <p14:tracePt t="694118" x="1473200" y="5000625"/>
          <p14:tracePt t="694136" x="1465263" y="4662488"/>
          <p14:tracePt t="694152" x="1465263" y="4448175"/>
          <p14:tracePt t="694169" x="1465263" y="4305300"/>
          <p14:tracePt t="694184" x="1465263" y="4233863"/>
          <p14:tracePt t="694201" x="1465263" y="4143375"/>
          <p14:tracePt t="694218" x="1465263" y="4090988"/>
          <p14:tracePt t="694236" x="1465263" y="4054475"/>
          <p14:tracePt t="694252" x="1465263" y="4019550"/>
          <p14:tracePt t="694270" x="1465263" y="3992563"/>
          <p14:tracePt t="694285" x="1465263" y="3965575"/>
          <p14:tracePt t="694301" x="1465263" y="3956050"/>
          <p14:tracePt t="694360" x="1465263" y="3948113"/>
          <p14:tracePt t="694574" x="1446213" y="3948113"/>
          <p14:tracePt t="694584" x="1393825" y="3929063"/>
          <p14:tracePt t="694602" x="1241425" y="3929063"/>
          <p14:tracePt t="694620" x="1071563" y="3938588"/>
          <p14:tracePt t="694637" x="1000125" y="3938588"/>
          <p14:tracePt t="694650" x="990600" y="3938588"/>
          <p14:tracePt t="694667" x="965200" y="3938588"/>
          <p14:tracePt t="694683" x="955675" y="3938588"/>
          <p14:tracePt t="694700" x="946150" y="3938588"/>
          <p14:tracePt t="694719" x="938213" y="3929063"/>
          <p14:tracePt t="694736" x="928688" y="3929063"/>
          <p14:tracePt t="694750" x="911225" y="3929063"/>
          <p14:tracePt t="694767" x="893763" y="3929063"/>
          <p14:tracePt t="694783" x="884238" y="3929063"/>
          <p14:tracePt t="694859" x="874713" y="3929063"/>
          <p14:tracePt t="694942" x="866775" y="3938588"/>
          <p14:tracePt t="694982" x="857250" y="3948113"/>
          <p14:tracePt t="695159" x="866775" y="3948113"/>
          <p14:tracePt t="695168" x="893763" y="3938588"/>
          <p14:tracePt t="695185" x="911225" y="3929063"/>
          <p14:tracePt t="695201" x="955675" y="3929063"/>
          <p14:tracePt t="695218" x="1009650" y="3911600"/>
          <p14:tracePt t="695235" x="1089025" y="3911600"/>
          <p14:tracePt t="695252" x="1169988" y="3902075"/>
          <p14:tracePt t="695268" x="1196975" y="3884613"/>
          <p14:tracePt t="695284" x="1231900" y="3884613"/>
          <p14:tracePt t="695301" x="1268413" y="3884613"/>
          <p14:tracePt t="695318" x="1276350" y="3884613"/>
          <p14:tracePt t="695380" x="1285875" y="3884613"/>
          <p14:tracePt t="695427" x="1295400" y="3884613"/>
          <p14:tracePt t="695435" x="1303338" y="3876675"/>
          <p14:tracePt t="695452" x="1330325" y="3876675"/>
          <p14:tracePt t="695469" x="1347788" y="3876675"/>
          <p14:tracePt t="695485" x="1384300" y="3876675"/>
          <p14:tracePt t="695502" x="1393825" y="3876675"/>
          <p14:tracePt t="695519" x="1411288" y="3894138"/>
          <p14:tracePt t="695535" x="1419225" y="3902075"/>
          <p14:tracePt t="695552" x="1438275" y="3902075"/>
          <p14:tracePt t="695568" x="1438275" y="3911600"/>
          <p14:tracePt t="695619" x="1446213" y="3911600"/>
          <p14:tracePt t="695726" x="1446213" y="3921125"/>
          <p14:tracePt t="695735" x="1438275" y="3921125"/>
          <p14:tracePt t="695752" x="1411288" y="3921125"/>
          <p14:tracePt t="695768" x="1366838" y="3921125"/>
          <p14:tracePt t="695785" x="1339850" y="3921125"/>
          <p14:tracePt t="695802" x="1285875" y="3921125"/>
          <p14:tracePt t="695819" x="1223963" y="3911600"/>
          <p14:tracePt t="695836" x="1196975" y="3911600"/>
          <p14:tracePt t="695852" x="1152525" y="3902075"/>
          <p14:tracePt t="695869" x="1089025" y="3902075"/>
          <p14:tracePt t="695884" x="1044575" y="3902075"/>
          <p14:tracePt t="695901" x="1000125" y="3902075"/>
          <p14:tracePt t="695916" x="982663" y="3902075"/>
          <p14:tracePt t="695933" x="928688" y="3902075"/>
          <p14:tracePt t="695950" x="893763" y="3902075"/>
          <p14:tracePt t="695966" x="874713" y="3902075"/>
          <p14:tracePt t="695983" x="839788" y="3921125"/>
          <p14:tracePt t="695999" x="812800" y="3921125"/>
          <p14:tracePt t="696016" x="803275" y="3921125"/>
          <p14:tracePt t="696033" x="768350" y="3921125"/>
          <p14:tracePt t="696049" x="758825" y="3921125"/>
          <p14:tracePt t="696066" x="723900" y="3921125"/>
          <p14:tracePt t="696083" x="714375" y="3921125"/>
          <p14:tracePt t="696226" x="731838" y="3921125"/>
          <p14:tracePt t="696240" x="758825" y="3921125"/>
          <p14:tracePt t="696252" x="785813" y="3911600"/>
          <p14:tracePt t="696268" x="830263" y="3911600"/>
          <p14:tracePt t="696285" x="901700" y="3911600"/>
          <p14:tracePt t="696302" x="973138" y="3911600"/>
          <p14:tracePt t="696318" x="1108075" y="3902075"/>
          <p14:tracePt t="696335" x="1179513" y="3902075"/>
          <p14:tracePt t="696352" x="1258888" y="3884613"/>
          <p14:tracePt t="696368" x="1303338" y="3884613"/>
          <p14:tracePt t="696387" x="1339850" y="3884613"/>
          <p14:tracePt t="696479" x="1347788" y="3884613"/>
          <p14:tracePt t="696495" x="1357313" y="3884613"/>
          <p14:tracePt t="696511" x="1366838" y="3884613"/>
          <p14:tracePt t="696520" x="1374775" y="3884613"/>
          <p14:tracePt t="696535" x="1384300" y="3876675"/>
          <p14:tracePt t="696552" x="1393825" y="3876675"/>
          <p14:tracePt t="696763" x="1393825" y="3884613"/>
          <p14:tracePt t="696772" x="1411288" y="3894138"/>
          <p14:tracePt t="696785" x="1411288" y="3911600"/>
          <p14:tracePt t="696802" x="1419225" y="3921125"/>
          <p14:tracePt t="696818" x="1419225" y="3929063"/>
          <p14:tracePt t="696878" x="1428750" y="3929063"/>
          <p14:tracePt t="696890" x="1438275" y="3929063"/>
          <p14:tracePt t="696901" x="1446213" y="3929063"/>
          <p14:tracePt t="696917" x="1455738" y="3929063"/>
          <p14:tracePt t="696933" x="1465263" y="3929063"/>
          <p14:tracePt t="696950" x="1482725" y="3929063"/>
          <p14:tracePt t="696971" x="1490663" y="3929063"/>
          <p14:tracePt t="696987" x="1500188" y="3929063"/>
          <p14:tracePt t="697002" x="1509713" y="3929063"/>
          <p14:tracePt t="697018" x="1527175" y="3929063"/>
          <p14:tracePt t="697041" x="1536700" y="3929063"/>
          <p14:tracePt t="697052" x="1554163" y="3929063"/>
          <p14:tracePt t="697070" x="1571625" y="3921125"/>
          <p14:tracePt t="697085" x="1571625" y="3902075"/>
          <p14:tracePt t="697102" x="1581150" y="3876675"/>
          <p14:tracePt t="697118" x="1581150" y="3840163"/>
          <p14:tracePt t="697135" x="1581150" y="3822700"/>
          <p14:tracePt t="697152" x="1589088" y="3786188"/>
          <p14:tracePt t="697169" x="1589088" y="3759200"/>
          <p14:tracePt t="697187" x="1581150" y="3733800"/>
          <p14:tracePt t="697202" x="1571625" y="3714750"/>
          <p14:tracePt t="697219" x="1571625" y="3697288"/>
          <p14:tracePt t="697235" x="1562100" y="3687763"/>
          <p14:tracePt t="697252" x="1554163" y="3687763"/>
          <p14:tracePt t="697269" x="1527175" y="3687763"/>
          <p14:tracePt t="697286" x="1490663" y="3687763"/>
          <p14:tracePt t="697302" x="1455738" y="3687763"/>
          <p14:tracePt t="697318" x="1438275" y="3687763"/>
          <p14:tracePt t="697335" x="1428750" y="3687763"/>
          <p14:tracePt t="697385" x="1411288" y="3687763"/>
          <p14:tracePt t="697393" x="1401763" y="3706813"/>
          <p14:tracePt t="697403" x="1401763" y="3733800"/>
          <p14:tracePt t="697417" x="1401763" y="3751263"/>
          <p14:tracePt t="697433" x="1401763" y="3768725"/>
          <p14:tracePt t="697452" x="1401763" y="3786188"/>
          <p14:tracePt t="697470" x="1401763" y="3822700"/>
          <p14:tracePt t="697485" x="1401763" y="3849688"/>
          <p14:tracePt t="697502" x="1419225" y="3867150"/>
          <p14:tracePt t="697519" x="1419225" y="3876675"/>
          <p14:tracePt t="697535" x="1428750" y="3876675"/>
          <p14:tracePt t="697552" x="1428750" y="3884613"/>
          <p14:tracePt t="697568" x="1438275" y="3884613"/>
          <p14:tracePt t="697601" x="1438275" y="3894138"/>
          <p14:tracePt t="697610" x="1446213" y="3894138"/>
          <p14:tracePt t="697618" x="1446213" y="3911600"/>
          <p14:tracePt t="697635" x="1455738" y="3921125"/>
          <p14:tracePt t="697793" x="1465263" y="3921125"/>
          <p14:tracePt t="697802" x="1473200" y="3921125"/>
          <p14:tracePt t="697819" x="1473200" y="3902075"/>
          <p14:tracePt t="697835" x="1490663" y="3884613"/>
          <p14:tracePt t="697852" x="1490663" y="3876675"/>
          <p14:tracePt t="697869" x="1490663" y="3867150"/>
          <p14:tracePt t="697915" x="1490663" y="3857625"/>
          <p14:tracePt t="697924" x="1490663" y="3849688"/>
          <p14:tracePt t="697935" x="1482725" y="3849688"/>
          <p14:tracePt t="698086" x="1482725" y="3857625"/>
          <p14:tracePt t="698094" x="1482725" y="3867150"/>
          <p14:tracePt t="698102" x="1482725" y="3876675"/>
          <p14:tracePt t="698119" x="1473200" y="3911600"/>
          <p14:tracePt t="698135" x="1473200" y="3948113"/>
          <p14:tracePt t="698153" x="1465263" y="3965575"/>
          <p14:tracePt t="698168" x="1465263" y="3973513"/>
          <p14:tracePt t="698185" x="1465263" y="3992563"/>
          <p14:tracePt t="698202" x="1465263" y="4010025"/>
          <p14:tracePt t="698218" x="1465263" y="4027488"/>
          <p14:tracePt t="698235" x="1465263" y="4037013"/>
          <p14:tracePt t="698406" x="1465263" y="4027488"/>
          <p14:tracePt t="698414" x="1465263" y="4000500"/>
          <p14:tracePt t="698422" x="1465263" y="3973513"/>
          <p14:tracePt t="698433" x="1465263" y="3965575"/>
          <p14:tracePt t="698450" x="1473200" y="3948113"/>
          <p14:tracePt t="698467" x="1473200" y="3929063"/>
          <p14:tracePt t="698484" x="1473200" y="3921125"/>
          <p14:tracePt t="698502" x="1473200" y="3902075"/>
          <p14:tracePt t="698518" x="1473200" y="3894138"/>
          <p14:tracePt t="698537" x="1473200" y="3884613"/>
          <p14:tracePt t="698667" x="1473200" y="3876675"/>
          <p14:tracePt t="698775" x="1473200" y="3884613"/>
          <p14:tracePt t="698784" x="1473200" y="3902075"/>
          <p14:tracePt t="698802" x="1473200" y="3921125"/>
          <p14:tracePt t="698819" x="1465263" y="3956050"/>
          <p14:tracePt t="698837" x="1465263" y="3965575"/>
          <p14:tracePt t="698852" x="1465263" y="3973513"/>
          <p14:tracePt t="698869" x="1465263" y="3983038"/>
          <p14:tracePt t="698983" x="1465263" y="3973513"/>
          <p14:tracePt t="698992" x="1465263" y="3956050"/>
          <p14:tracePt t="699002" x="1446213" y="3929063"/>
          <p14:tracePt t="699019" x="1446213" y="3884613"/>
          <p14:tracePt t="699035" x="1446213" y="3840163"/>
          <p14:tracePt t="699052" x="1446213" y="3795713"/>
          <p14:tracePt t="699069" x="1446213" y="3759200"/>
          <p14:tracePt t="699086" x="1446213" y="3741738"/>
          <p14:tracePt t="699102" x="1446213" y="3724275"/>
          <p14:tracePt t="699119" x="1446213" y="3714750"/>
          <p14:tracePt t="699136" x="1446213" y="3706813"/>
          <p14:tracePt t="699235" x="1438275" y="3741738"/>
          <p14:tracePt t="699244" x="1438275" y="3778250"/>
          <p14:tracePt t="699252" x="1438275" y="3813175"/>
          <p14:tracePt t="699268" x="1438275" y="3894138"/>
          <p14:tracePt t="699284" x="1438275" y="3956050"/>
          <p14:tracePt t="699301" x="1438275" y="4010025"/>
          <p14:tracePt t="699318" x="1438275" y="4027488"/>
          <p14:tracePt t="699335" x="1438275" y="4064000"/>
          <p14:tracePt t="699351" x="1438275" y="4071938"/>
          <p14:tracePt t="699475" x="1438275" y="4064000"/>
          <p14:tracePt t="699484" x="1438275" y="4037013"/>
          <p14:tracePt t="699502" x="1438275" y="4010025"/>
          <p14:tracePt t="699518" x="1446213" y="3973513"/>
          <p14:tracePt t="699535" x="1465263" y="3956050"/>
          <p14:tracePt t="699553" x="1465263" y="3948113"/>
          <p14:tracePt t="699569" x="1465263" y="3938588"/>
          <p14:tracePt t="702762" x="1473200" y="3911600"/>
          <p14:tracePt t="702771" x="1473200" y="3894138"/>
          <p14:tracePt t="702786" x="1473200" y="3813175"/>
          <p14:tracePt t="702802" x="1482725" y="3778250"/>
          <p14:tracePt t="702819" x="1482725" y="3768725"/>
          <p14:tracePt t="702838" x="1482725" y="3759200"/>
          <p14:tracePt t="702915" x="1490663" y="3759200"/>
          <p14:tracePt t="702929" x="1490663" y="3786188"/>
          <p14:tracePt t="702937" x="1490663" y="3795713"/>
          <p14:tracePt t="702951" x="1490663" y="3813175"/>
          <p14:tracePt t="702969" x="1490663" y="3902075"/>
          <p14:tracePt t="702984" x="1490663" y="3948113"/>
          <p14:tracePt t="703001" x="1490663" y="3992563"/>
          <p14:tracePt t="703018" x="1509713" y="4037013"/>
          <p14:tracePt t="703035" x="1509713" y="4044950"/>
          <p14:tracePt t="703068" x="1509713" y="4064000"/>
          <p14:tracePt t="703085" x="1509713" y="4071938"/>
          <p14:tracePt t="703192" x="1509713" y="4027488"/>
          <p14:tracePt t="703201" x="1509713" y="4019550"/>
          <p14:tracePt t="703219" x="1500188" y="3948113"/>
          <p14:tracePt t="703236" x="1500188" y="3857625"/>
          <p14:tracePt t="703253" x="1500188" y="3795713"/>
          <p14:tracePt t="703269" x="1500188" y="3768725"/>
          <p14:tracePt t="703400" x="1500188" y="3786188"/>
          <p14:tracePt t="703408" x="1500188" y="3840163"/>
          <p14:tracePt t="703418" x="1500188" y="3884613"/>
          <p14:tracePt t="703434" x="1500188" y="3929063"/>
          <p14:tracePt t="703452" x="1490663" y="4000500"/>
          <p14:tracePt t="703469" x="1490663" y="4010025"/>
          <p14:tracePt t="703485" x="1490663" y="4019550"/>
          <p14:tracePt t="703584" x="1490663" y="3992563"/>
          <p14:tracePt t="703593" x="1490663" y="3973513"/>
          <p14:tracePt t="703603" x="1490663" y="3948113"/>
          <p14:tracePt t="703619" x="1490663" y="3929063"/>
          <p14:tracePt t="703636" x="1490663" y="3857625"/>
          <p14:tracePt t="703653" x="1473200" y="3786188"/>
          <p14:tracePt t="703669" x="1473200" y="3768725"/>
          <p14:tracePt t="703686" x="1473200" y="3741738"/>
          <p14:tracePt t="703830" x="1465263" y="3751263"/>
          <p14:tracePt t="703839" x="1455738" y="3778250"/>
          <p14:tracePt t="703853" x="1446213" y="3857625"/>
          <p14:tracePt t="703870" x="1446213" y="3921125"/>
          <p14:tracePt t="703887" x="1446213" y="3938588"/>
          <p14:tracePt t="703903" x="1446213" y="3965575"/>
          <p14:tracePt t="703936" x="1446213" y="3973513"/>
          <p14:tracePt t="704036" x="1446213" y="3956050"/>
          <p14:tracePt t="704045" x="1446213" y="3948113"/>
          <p14:tracePt t="704053" x="1446213" y="3929063"/>
          <p14:tracePt t="704070" x="1446213" y="3884613"/>
          <p14:tracePt t="704087" x="1446213" y="3786188"/>
          <p14:tracePt t="704103" x="1473200" y="3741738"/>
          <p14:tracePt t="704119" x="1473200" y="3733800"/>
          <p14:tracePt t="704136" x="1473200" y="3714750"/>
          <p14:tracePt t="704160" x="1482725" y="3714750"/>
          <p14:tracePt t="704259" x="1482725" y="3724275"/>
          <p14:tracePt t="704267" x="1482725" y="3768725"/>
          <p14:tracePt t="704273" x="1482725" y="3778250"/>
          <p14:tracePt t="704284" x="1482725" y="3822700"/>
          <p14:tracePt t="704301" x="1500188" y="3921125"/>
          <p14:tracePt t="704320" x="1500188" y="3973513"/>
          <p14:tracePt t="704337" x="1500188" y="4010025"/>
          <p14:tracePt t="704466" x="1500188" y="3983038"/>
          <p14:tracePt t="704475" x="1500188" y="3948113"/>
          <p14:tracePt t="704486" x="1500188" y="3921125"/>
          <p14:tracePt t="704502" x="1500188" y="3894138"/>
          <p14:tracePt t="704521" x="1500188" y="3822700"/>
          <p14:tracePt t="704537" x="1509713" y="3759200"/>
          <p14:tracePt t="704553" x="1509713" y="3741738"/>
          <p14:tracePt t="704569" x="1509713" y="3733800"/>
          <p14:tracePt t="704587" x="1509713" y="3724275"/>
          <p14:tracePt t="704602" x="1509713" y="3706813"/>
          <p14:tracePt t="704775" x="1509713" y="3714750"/>
          <p14:tracePt t="704783" x="1509713" y="3733800"/>
          <p14:tracePt t="704792" x="1527175" y="3768725"/>
          <p14:tracePt t="704804" x="1527175" y="3822700"/>
          <p14:tracePt t="704818" x="1527175" y="3830638"/>
          <p14:tracePt t="704835" x="1527175" y="3857625"/>
          <p14:tracePt t="704852" x="1517650" y="3894138"/>
          <p14:tracePt t="704868" x="1517650" y="3921125"/>
          <p14:tracePt t="704885" x="1517650" y="3956050"/>
          <p14:tracePt t="704902" x="1509713" y="3973513"/>
          <p14:tracePt t="705074" x="1509713" y="3956050"/>
          <p14:tracePt t="705083" x="1509713" y="3929063"/>
          <p14:tracePt t="705104" x="1509713" y="3830638"/>
          <p14:tracePt t="705120" x="1509713" y="3786188"/>
          <p14:tracePt t="705136" x="1509713" y="3724275"/>
          <p14:tracePt t="705153" x="1509713" y="3714750"/>
          <p14:tracePt t="705169" x="1509713" y="3706813"/>
          <p14:tracePt t="705186" x="1509713" y="3697288"/>
          <p14:tracePt t="705280" x="1500188" y="3706813"/>
          <p14:tracePt t="705289" x="1482725" y="3724275"/>
          <p14:tracePt t="705304" x="1482725" y="3759200"/>
          <p14:tracePt t="705320" x="1473200" y="3857625"/>
          <p14:tracePt t="705337" x="1465263" y="3956050"/>
          <p14:tracePt t="705353" x="1465263" y="4000500"/>
          <p14:tracePt t="705369" x="1465263" y="4027488"/>
          <p14:tracePt t="705388" x="1465263" y="4037013"/>
          <p14:tracePt t="705618" x="1465263" y="4019550"/>
          <p14:tracePt t="705627" x="1465263" y="4000500"/>
          <p14:tracePt t="705636" x="1465263" y="3992563"/>
          <p14:tracePt t="705653" x="1465263" y="3956050"/>
          <p14:tracePt t="705669" x="1465263" y="3921125"/>
          <p14:tracePt t="705685" x="1465263" y="3902075"/>
          <p14:tracePt t="705703" x="1465263" y="3884613"/>
          <p14:tracePt t="705719" x="1465263" y="3876675"/>
          <p14:tracePt t="715310" x="1527175" y="3876675"/>
          <p14:tracePt t="715319" x="1768475" y="3884613"/>
          <p14:tracePt t="715338" x="2312988" y="3921125"/>
          <p14:tracePt t="715354" x="2625725" y="3894138"/>
          <p14:tracePt t="715371" x="2990850" y="3902075"/>
          <p14:tracePt t="715388" x="3116263" y="3921125"/>
          <p14:tracePt t="715404" x="3286125" y="3921125"/>
          <p14:tracePt t="715420" x="3446463" y="3965575"/>
          <p14:tracePt t="715437" x="3536950" y="3973513"/>
          <p14:tracePt t="715455" x="3643313" y="4000500"/>
          <p14:tracePt t="715502" x="3652838" y="4000500"/>
          <p14:tracePt t="715511" x="3652838" y="4019550"/>
          <p14:tracePt t="715521" x="3660775" y="4037013"/>
          <p14:tracePt t="715536" x="3741738" y="4116388"/>
          <p14:tracePt t="715552" x="3840163" y="4143375"/>
          <p14:tracePt t="715571" x="4133850" y="4197350"/>
          <p14:tracePt t="715588" x="4357688" y="4197350"/>
          <p14:tracePt t="715604" x="4598988" y="4197350"/>
          <p14:tracePt t="715620" x="4973638" y="4187825"/>
          <p14:tracePt t="715637" x="5384800" y="4233863"/>
          <p14:tracePt t="715655" x="5867400" y="4251325"/>
          <p14:tracePt t="715671" x="6180138" y="4268788"/>
          <p14:tracePt t="715687" x="6402388" y="4241800"/>
          <p14:tracePt t="715704" x="6510338" y="4233863"/>
          <p14:tracePt t="715721" x="6581775" y="4206875"/>
          <p14:tracePt t="715738" x="6626225" y="4187825"/>
          <p14:tracePt t="715754" x="6715125" y="4116388"/>
          <p14:tracePt t="715770" x="6759575" y="4108450"/>
          <p14:tracePt t="715786" x="6804025" y="4108450"/>
          <p14:tracePt t="715802" x="6850063" y="4098925"/>
          <p14:tracePt t="715819" x="6875463" y="4098925"/>
          <p14:tracePt t="715836" x="6965950" y="4098925"/>
          <p14:tracePt t="715853" x="7170738" y="4098925"/>
          <p14:tracePt t="715869" x="7323138" y="4098925"/>
          <p14:tracePt t="715886" x="7429500" y="4098925"/>
          <p14:tracePt t="715902" x="7545388" y="4054475"/>
          <p14:tracePt t="715919" x="7653338" y="4027488"/>
          <p14:tracePt t="715935" x="7769225" y="3983038"/>
          <p14:tracePt t="715952" x="7850188" y="3948113"/>
          <p14:tracePt t="715969" x="7921625" y="3867150"/>
          <p14:tracePt t="715985" x="7939088" y="3778250"/>
          <p14:tracePt t="716002" x="7939088" y="3662363"/>
          <p14:tracePt t="716019" x="7939088" y="3465513"/>
          <p14:tracePt t="716035" x="7939088" y="3278188"/>
          <p14:tracePt t="716052" x="7921625" y="3160713"/>
          <p14:tracePt t="716069" x="7831138" y="2874963"/>
          <p14:tracePt t="716086" x="7759700" y="2759075"/>
          <p14:tracePt t="716102" x="7688263" y="2697163"/>
          <p14:tracePt t="716119" x="7564438" y="2581275"/>
          <p14:tracePt t="716136" x="7456488" y="2544763"/>
          <p14:tracePt t="716152" x="7296150" y="2509838"/>
          <p14:tracePt t="716169" x="7161213" y="2473325"/>
          <p14:tracePt t="716186" x="7054850" y="2455863"/>
          <p14:tracePt t="716202" x="6929438" y="2455863"/>
          <p14:tracePt t="716219" x="6786563" y="2455863"/>
          <p14:tracePt t="716235" x="6688138" y="2420938"/>
          <p14:tracePt t="716253" x="6483350" y="2411413"/>
          <p14:tracePt t="716269" x="6367463" y="2393950"/>
          <p14:tracePt t="716287" x="6215063" y="2384425"/>
          <p14:tracePt t="716304" x="6027738" y="2384425"/>
          <p14:tracePt t="716322" x="5724525" y="2438400"/>
          <p14:tracePt t="716338" x="5581650" y="2438400"/>
          <p14:tracePt t="716354" x="5429250" y="2438400"/>
          <p14:tracePt t="716371" x="5330825" y="2438400"/>
          <p14:tracePt t="716387" x="5259388" y="2438400"/>
          <p14:tracePt t="716404" x="4921250" y="2420938"/>
          <p14:tracePt t="716422" x="4751388" y="2411413"/>
          <p14:tracePt t="716455" x="4518025" y="2411413"/>
          <p14:tracePt t="716471" x="4348163" y="2411413"/>
          <p14:tracePt t="716487" x="4251325" y="2411413"/>
          <p14:tracePt t="716506" x="4133850" y="2465388"/>
          <p14:tracePt t="716520" x="4108450" y="2492375"/>
          <p14:tracePt t="716536" x="4010025" y="2536825"/>
          <p14:tracePt t="716552" x="3884613" y="2616200"/>
          <p14:tracePt t="716569" x="3857625" y="2660650"/>
          <p14:tracePt t="716586" x="3822700" y="2741613"/>
          <p14:tracePt t="716603" x="3795713" y="2786063"/>
          <p14:tracePt t="716619" x="3786188" y="2867025"/>
          <p14:tracePt t="716635" x="3776663" y="2911475"/>
          <p14:tracePt t="716652" x="3776663" y="3044825"/>
          <p14:tracePt t="716669" x="3776663" y="3152775"/>
          <p14:tracePt t="716685" x="3803650" y="3232150"/>
          <p14:tracePt t="716702" x="3822700" y="3313113"/>
          <p14:tracePt t="716719" x="3830638" y="3357563"/>
          <p14:tracePt t="716736" x="3857625" y="3438525"/>
          <p14:tracePt t="716752" x="3911600" y="3554413"/>
          <p14:tracePt t="716771" x="3983038" y="3625850"/>
          <p14:tracePt t="716787" x="4044950" y="3679825"/>
          <p14:tracePt t="716804" x="4089400" y="3687763"/>
          <p14:tracePt t="716820" x="4152900" y="3697288"/>
          <p14:tracePt t="716838" x="4224338" y="3733800"/>
          <p14:tracePt t="716854" x="4268788" y="3741738"/>
          <p14:tracePt t="716870" x="4322763" y="3768725"/>
          <p14:tracePt t="716887" x="4394200" y="3768725"/>
          <p14:tracePt t="716904" x="4456113" y="3795713"/>
          <p14:tracePt t="716919" x="4537075" y="3822700"/>
          <p14:tracePt t="716936" x="4687888" y="3849688"/>
          <p14:tracePt t="716952" x="4776788" y="3857625"/>
          <p14:tracePt t="716969" x="4848225" y="3857625"/>
          <p14:tracePt t="716986" x="4946650" y="3876675"/>
          <p14:tracePt t="717006" x="5170488" y="3921125"/>
          <p14:tracePt t="717021" x="5303838" y="3921125"/>
          <p14:tracePt t="717038" x="5465763" y="3921125"/>
          <p14:tracePt t="717054" x="5616575" y="3911600"/>
          <p14:tracePt t="717071" x="5786438" y="3894138"/>
          <p14:tracePt t="717088" x="5956300" y="3894138"/>
          <p14:tracePt t="717104" x="6116638" y="3902075"/>
          <p14:tracePt t="717122" x="6303963" y="3948113"/>
          <p14:tracePt t="717138" x="6473825" y="3965575"/>
          <p14:tracePt t="717154" x="6554788" y="3965575"/>
          <p14:tracePt t="717171" x="6599238" y="3983038"/>
          <p14:tracePt t="717328" x="6608763" y="3983038"/>
          <p14:tracePt t="717345" x="6616700" y="3973513"/>
          <p14:tracePt t="717354" x="6626225" y="3965575"/>
          <p14:tracePt t="717371" x="6661150" y="3965575"/>
          <p14:tracePt t="717388" x="6680200" y="3956050"/>
          <p14:tracePt t="717404" x="6724650" y="3956050"/>
          <p14:tracePt t="717421" x="6796088" y="3956050"/>
          <p14:tracePt t="717438" x="6858000" y="3956050"/>
          <p14:tracePt t="717454" x="6946900" y="3948113"/>
          <p14:tracePt t="717471" x="7037388" y="3948113"/>
          <p14:tracePt t="717488" x="7135813" y="3948113"/>
          <p14:tracePt t="717504" x="7207250" y="3948113"/>
          <p14:tracePt t="717521" x="7251700" y="3929063"/>
          <p14:tracePt t="717538" x="7259638" y="3921125"/>
          <p14:tracePt t="717554" x="7259638" y="3894138"/>
          <p14:tracePt t="717571" x="7269163" y="3857625"/>
          <p14:tracePt t="717588" x="7269163" y="3840163"/>
          <p14:tracePt t="717605" x="7269163" y="3805238"/>
          <p14:tracePt t="717629" x="7259638" y="3795713"/>
          <p14:tracePt t="717645" x="7259638" y="3786188"/>
          <p14:tracePt t="717658" x="7251700" y="3786188"/>
          <p14:tracePt t="717671" x="7251700" y="3778250"/>
          <p14:tracePt t="717688" x="7251700" y="3768725"/>
          <p14:tracePt t="717704" x="7242175" y="3759200"/>
          <p14:tracePt t="717743" x="7232650" y="3751263"/>
          <p14:tracePt t="717775" x="7224713" y="3751263"/>
          <p14:tracePt t="717789" x="7207250" y="3751263"/>
          <p14:tracePt t="717805" x="7207250" y="3733800"/>
          <p14:tracePt t="717813" x="7197725" y="3733800"/>
          <p14:tracePt t="717822" x="7197725" y="3724275"/>
          <p14:tracePt t="717838" x="7188200" y="3724275"/>
          <p14:tracePt t="717853" x="7180263" y="3724275"/>
          <p14:tracePt t="717896" x="7170738" y="3724275"/>
          <p14:tracePt t="717982" x="7161213" y="3724275"/>
          <p14:tracePt t="717991" x="7153275" y="3724275"/>
          <p14:tracePt t="718004" x="7135813" y="3724275"/>
          <p14:tracePt t="718022" x="7108825" y="3724275"/>
          <p14:tracePt t="718038" x="7089775" y="3724275"/>
          <p14:tracePt t="718054" x="7064375" y="3724275"/>
          <p14:tracePt t="718071" x="7045325" y="3724275"/>
          <p14:tracePt t="718089" x="7018338" y="3714750"/>
          <p14:tracePt t="718105" x="7018338" y="3706813"/>
          <p14:tracePt t="718122" x="7010400" y="3697288"/>
          <p14:tracePt t="718196" x="6992938" y="3697288"/>
          <p14:tracePt t="718289" x="6992938" y="3687763"/>
          <p14:tracePt t="718359" x="6983413" y="3679825"/>
          <p14:tracePt t="718889" x="6956425" y="3662363"/>
          <p14:tracePt t="720201" x="6946900" y="3662363"/>
          <p14:tracePt t="720210" x="6929438" y="3687763"/>
          <p14:tracePt t="720221" x="6921500" y="3751263"/>
          <p14:tracePt t="720239" x="6875463" y="3902075"/>
          <p14:tracePt t="720255" x="6850063" y="4010025"/>
          <p14:tracePt t="720272" x="6823075" y="4143375"/>
          <p14:tracePt t="720288" x="6796088" y="4241800"/>
          <p14:tracePt t="720304" x="6751638" y="4349750"/>
          <p14:tracePt t="720321" x="6715125" y="4483100"/>
          <p14:tracePt t="720339" x="6670675" y="4714875"/>
          <p14:tracePt t="720356" x="6670675" y="4813300"/>
          <p14:tracePt t="720372" x="6661150" y="4822825"/>
          <p14:tracePt t="720388" x="6653213" y="4830763"/>
          <p14:tracePt t="720404" x="6643688" y="4830763"/>
          <p14:tracePt t="720677" x="6643688" y="4840288"/>
          <p14:tracePt t="720686" x="6643688" y="4857750"/>
          <p14:tracePt t="720709" x="6643688" y="4867275"/>
          <p14:tracePt t="720731" x="6643688" y="4876800"/>
          <p14:tracePt t="720740" x="6643688" y="4884738"/>
          <p14:tracePt t="720793" x="6643688" y="4894263"/>
          <p14:tracePt t="720877" x="6643688" y="4921250"/>
          <p14:tracePt t="720886" x="6643688" y="4929188"/>
          <p14:tracePt t="720907" x="6643688" y="4938713"/>
          <p14:tracePt t="720923" x="6643688" y="4948238"/>
          <p14:tracePt t="720939" x="6626225" y="4948238"/>
          <p14:tracePt t="720956" x="6608763" y="4956175"/>
          <p14:tracePt t="720971" x="6599238" y="4965700"/>
          <p14:tracePt t="720988" x="6545263" y="4965700"/>
          <p14:tracePt t="721004" x="6473825" y="4992688"/>
          <p14:tracePt t="721021" x="6367463" y="5010150"/>
          <p14:tracePt t="721039" x="6197600" y="5037138"/>
          <p14:tracePt t="721055" x="6126163" y="5045075"/>
          <p14:tracePt t="721071" x="5946775" y="5081588"/>
          <p14:tracePt t="721088" x="5830888" y="5081588"/>
          <p14:tracePt t="721105" x="5724525" y="5091113"/>
          <p14:tracePt t="721120" x="5572125" y="5135563"/>
          <p14:tracePt t="721137" x="5446713" y="5180013"/>
          <p14:tracePt t="721154" x="5232400" y="5207000"/>
          <p14:tracePt t="721171" x="5126038" y="5233988"/>
          <p14:tracePt t="721188" x="4965700" y="5268913"/>
          <p14:tracePt t="721204" x="4830763" y="5295900"/>
          <p14:tracePt t="721221" x="4768850" y="5313363"/>
          <p14:tracePt t="721239" x="4679950" y="5313363"/>
          <p14:tracePt t="721255" x="4598988" y="5322888"/>
          <p14:tracePt t="721271" x="4527550" y="5322888"/>
          <p14:tracePt t="721288" x="4500563" y="5322888"/>
          <p14:tracePt t="721305" x="4483100" y="5322888"/>
          <p14:tracePt t="721377" x="4491038" y="5322888"/>
          <p14:tracePt t="721386" x="4500563" y="5322888"/>
          <p14:tracePt t="721405" x="4518025" y="5322888"/>
          <p14:tracePt t="721420" x="4545013" y="5322888"/>
          <p14:tracePt t="721437" x="4625975" y="5322888"/>
          <p14:tracePt t="721455" x="4697413" y="5322888"/>
          <p14:tracePt t="721472" x="4759325" y="5322888"/>
          <p14:tracePt t="721488" x="4848225" y="5322888"/>
          <p14:tracePt t="721504" x="4983163" y="5357813"/>
          <p14:tracePt t="721522" x="5251450" y="5349875"/>
          <p14:tracePt t="721538" x="5429250" y="5313363"/>
          <p14:tracePt t="721555" x="5510213" y="5322888"/>
          <p14:tracePt t="721571" x="5608638" y="5322888"/>
          <p14:tracePt t="721588" x="5670550" y="5322888"/>
          <p14:tracePt t="721605" x="5688013" y="5322888"/>
          <p14:tracePt t="721661" x="5680075" y="5322888"/>
          <p14:tracePt t="721669" x="5670550" y="5322888"/>
          <p14:tracePt t="721688" x="5653088" y="5322888"/>
          <p14:tracePt t="721705" x="5564188" y="5330825"/>
          <p14:tracePt t="721722" x="5367338" y="5357813"/>
          <p14:tracePt t="721738" x="5278438" y="5376863"/>
          <p14:tracePt t="721755" x="5143500" y="5376863"/>
          <p14:tracePt t="721771" x="5089525" y="5376863"/>
          <p14:tracePt t="721788" x="4946650" y="5376863"/>
          <p14:tracePt t="721806" x="4840288" y="5384800"/>
          <p14:tracePt t="721822" x="4768850" y="5384800"/>
          <p14:tracePt t="721839" x="4714875" y="5367338"/>
          <p14:tracePt t="721855" x="4687888" y="5367338"/>
          <p14:tracePt t="721871" x="4660900" y="5367338"/>
          <p14:tracePt t="721900" x="4660900" y="5357813"/>
          <p14:tracePt t="721937" x="4679950" y="5357813"/>
          <p14:tracePt t="721952" x="4697413" y="5357813"/>
          <p14:tracePt t="721961" x="4705350" y="5357813"/>
          <p14:tracePt t="721975" x="4732338" y="5357813"/>
          <p14:tracePt t="721987" x="4786313" y="5357813"/>
          <p14:tracePt t="722004" x="4929188" y="5376863"/>
          <p14:tracePt t="722020" x="5081588" y="5367338"/>
          <p14:tracePt t="722037" x="5232400" y="5357813"/>
          <p14:tracePt t="722053" x="5402263" y="5340350"/>
          <p14:tracePt t="722070" x="5626100" y="5305425"/>
          <p14:tracePt t="722086" x="5778500" y="5268913"/>
          <p14:tracePt t="722103" x="5849938" y="5259388"/>
          <p14:tracePt t="722119" x="5983288" y="5259388"/>
          <p14:tracePt t="722136" x="6161088" y="5241925"/>
          <p14:tracePt t="722153" x="6224588" y="5241925"/>
          <p14:tracePt t="722170" x="6242050" y="5241925"/>
          <p14:tracePt t="722187" x="6259513" y="5241925"/>
          <p14:tracePt t="722229" x="6242050" y="5241925"/>
          <p14:tracePt t="722237" x="6215063" y="5251450"/>
          <p14:tracePt t="722254" x="6143625" y="5251450"/>
          <p14:tracePt t="722271" x="6018213" y="5259388"/>
          <p14:tracePt t="722287" x="5884863" y="5286375"/>
          <p14:tracePt t="722305" x="5768975" y="5313363"/>
          <p14:tracePt t="722322" x="5616575" y="5349875"/>
          <p14:tracePt t="722339" x="5500688" y="5357813"/>
          <p14:tracePt t="722355" x="5357813" y="5376863"/>
          <p14:tracePt t="722371" x="5268913" y="5394325"/>
          <p14:tracePt t="722389" x="5180013" y="5402263"/>
          <p14:tracePt t="722405" x="5160963" y="5411788"/>
          <p14:tracePt t="722420" x="5153025" y="5411788"/>
          <p14:tracePt t="722438" x="5143500" y="5411788"/>
          <p14:tracePt t="722455" x="5126038" y="5411788"/>
          <p14:tracePt t="722472" x="5116513" y="5411788"/>
          <p14:tracePt t="722543" x="5108575" y="5411788"/>
          <p14:tracePt t="722559" x="5089525" y="5411788"/>
          <p14:tracePt t="722573" x="5081588" y="5411788"/>
          <p14:tracePt t="722582" x="5064125" y="5411788"/>
          <p14:tracePt t="722592" x="5054600" y="5411788"/>
          <p14:tracePt t="722719" x="5054600" y="5402263"/>
          <p14:tracePt t="722735" x="5072063" y="5402263"/>
          <p14:tracePt t="722744" x="5081588" y="5394325"/>
          <p14:tracePt t="722760" x="5089525" y="5394325"/>
          <p14:tracePt t="722773" x="5108575" y="5394325"/>
          <p14:tracePt t="722789" x="5143500" y="5394325"/>
          <p14:tracePt t="722805" x="5187950" y="5384800"/>
          <p14:tracePt t="722821" x="5278438" y="5384800"/>
          <p14:tracePt t="722838" x="5349875" y="5384800"/>
          <p14:tracePt t="722854" x="5500688" y="5394325"/>
          <p14:tracePt t="722873" x="5599113" y="5394325"/>
          <p14:tracePt t="722888" x="5635625" y="5376863"/>
          <p14:tracePt t="722905" x="5670550" y="5376863"/>
          <p14:tracePt t="722920" x="5715000" y="5376863"/>
          <p14:tracePt t="722937" x="5768975" y="5357813"/>
          <p14:tracePt t="722955" x="5849938" y="5357813"/>
          <p14:tracePt t="722973" x="5965825" y="5330825"/>
          <p14:tracePt t="722988" x="5973763" y="5322888"/>
          <p14:tracePt t="723005" x="6099175" y="5295900"/>
          <p14:tracePt t="723022" x="6161088" y="5286375"/>
          <p14:tracePt t="723038" x="6224588" y="5268913"/>
          <p14:tracePt t="723054" x="6286500" y="5259388"/>
          <p14:tracePt t="723071" x="6367463" y="5259388"/>
          <p14:tracePt t="723089" x="6446838" y="5241925"/>
          <p14:tracePt t="723104" x="6483350" y="5241925"/>
          <p14:tracePt t="723121" x="6545263" y="5241925"/>
          <p14:tracePt t="723138" x="6572250" y="5241925"/>
          <p14:tracePt t="723155" x="6608763" y="5233988"/>
          <p14:tracePt t="723172" x="6680200" y="5224463"/>
          <p14:tracePt t="723189" x="6751638" y="5207000"/>
          <p14:tracePt t="723205" x="6796088" y="5207000"/>
          <p14:tracePt t="723221" x="6840538" y="5207000"/>
          <p14:tracePt t="723238" x="6902450" y="5197475"/>
          <p14:tracePt t="723254" x="6911975" y="5187950"/>
          <p14:tracePt t="723271" x="6929438" y="5180013"/>
          <p14:tracePt t="723333" x="6921500" y="5180013"/>
          <p14:tracePt t="723343" x="6911975" y="5187950"/>
          <p14:tracePt t="723355" x="6902450" y="5187950"/>
          <p14:tracePt t="723371" x="6884988" y="5187950"/>
          <p14:tracePt t="723389" x="6850063" y="5187950"/>
          <p14:tracePt t="723406" x="6742113" y="5187950"/>
          <p14:tracePt t="723421" x="6554788" y="5187950"/>
          <p14:tracePt t="723437" x="6330950" y="5207000"/>
          <p14:tracePt t="723453" x="6045200" y="5224463"/>
          <p14:tracePt t="723470" x="5661025" y="5259388"/>
          <p14:tracePt t="723489" x="4973638" y="5278438"/>
          <p14:tracePt t="723505" x="4660900" y="5295900"/>
          <p14:tracePt t="723521" x="4491038" y="5295900"/>
          <p14:tracePt t="723538" x="4402138" y="5295900"/>
          <p14:tracePt t="723555" x="4375150" y="5295900"/>
          <p14:tracePt t="723603" x="4394200" y="5295900"/>
          <p14:tracePt t="723612" x="4402138" y="5313363"/>
          <p14:tracePt t="723622" x="4429125" y="5322888"/>
          <p14:tracePt t="723637" x="4473575" y="5322888"/>
          <p14:tracePt t="723654" x="4518025" y="5330825"/>
          <p14:tracePt t="723672" x="4616450" y="5357813"/>
          <p14:tracePt t="723689" x="4724400" y="5357813"/>
          <p14:tracePt t="723705" x="4867275" y="5357813"/>
          <p14:tracePt t="723721" x="5018088" y="5349875"/>
          <p14:tracePt t="723738" x="5268913" y="5313363"/>
          <p14:tracePt t="723755" x="5581650" y="5295900"/>
          <p14:tracePt t="723773" x="6054725" y="5295900"/>
          <p14:tracePt t="723789" x="6303963" y="5224463"/>
          <p14:tracePt t="723805" x="6483350" y="5180013"/>
          <p14:tracePt t="723822" x="6564313" y="5180013"/>
          <p14:tracePt t="723839" x="6599238" y="5180013"/>
          <p14:tracePt t="723855" x="6608763" y="5180013"/>
          <p14:tracePt t="723888" x="6589713" y="5180013"/>
          <p14:tracePt t="723897" x="6564313" y="5180013"/>
          <p14:tracePt t="723907" x="6554788" y="5180013"/>
          <p14:tracePt t="723922" x="6545263" y="5180013"/>
          <p14:tracePt t="723938" x="6492875" y="5180013"/>
          <p14:tracePt t="723956" x="6411913" y="5187950"/>
          <p14:tracePt t="723973" x="6330950" y="5187950"/>
          <p14:tracePt t="723989" x="6251575" y="5187950"/>
          <p14:tracePt t="724005" x="6143625" y="5187950"/>
          <p14:tracePt t="724022" x="6000750" y="5187950"/>
          <p14:tracePt t="724038" x="5929313" y="5187950"/>
          <p14:tracePt t="724056" x="5884863" y="5197475"/>
          <p14:tracePt t="724071" x="5875338" y="5197475"/>
          <p14:tracePt t="724117" x="5875338" y="5187950"/>
          <p14:tracePt t="724126" x="5875338" y="5180013"/>
          <p14:tracePt t="724139" x="5875338" y="5135563"/>
          <p14:tracePt t="724156" x="5875338" y="5108575"/>
          <p14:tracePt t="724172" x="5875338" y="5054600"/>
          <p14:tracePt t="724188" x="5875338" y="5010150"/>
          <p14:tracePt t="724205" x="5857875" y="4965700"/>
          <p14:tracePt t="724222" x="5849938" y="4929188"/>
          <p14:tracePt t="724239" x="5813425" y="4867275"/>
          <p14:tracePt t="724256" x="5751513" y="4813300"/>
          <p14:tracePt t="724272" x="5680075" y="4768850"/>
          <p14:tracePt t="724288" x="5626100" y="4687888"/>
          <p14:tracePt t="724305" x="5589588" y="4625975"/>
          <p14:tracePt t="724322" x="5564188" y="4545013"/>
          <p14:tracePt t="724339" x="5527675" y="4411663"/>
          <p14:tracePt t="724356" x="5510213" y="4286250"/>
          <p14:tracePt t="724372" x="5510213" y="4162425"/>
          <p14:tracePt t="724388" x="5510213" y="4054475"/>
          <p14:tracePt t="724405" x="5510213" y="3948113"/>
          <p14:tracePt t="724421" x="5510213" y="3884613"/>
          <p14:tracePt t="724437" x="5510213" y="3786188"/>
          <p14:tracePt t="724454" x="5510213" y="3697288"/>
          <p14:tracePt t="724472" x="5500688" y="3608388"/>
          <p14:tracePt t="724487" x="5473700" y="3554413"/>
          <p14:tracePt t="724505" x="5456238" y="3527425"/>
          <p14:tracePt t="724521" x="5429250" y="3482975"/>
          <p14:tracePt t="724539" x="5394325" y="3411538"/>
          <p14:tracePt t="724555" x="5375275" y="3384550"/>
          <p14:tracePt t="724572" x="5357813" y="3340100"/>
          <p14:tracePt t="724589" x="5349875" y="3303588"/>
          <p14:tracePt t="724605" x="5330825" y="3259138"/>
          <p14:tracePt t="724622" x="5295900" y="3214688"/>
          <p14:tracePt t="724639" x="5251450" y="3187700"/>
          <p14:tracePt t="724655" x="5197475" y="3160713"/>
          <p14:tracePt t="724671" x="5135563" y="3125788"/>
          <p14:tracePt t="724688" x="5099050" y="3071813"/>
          <p14:tracePt t="724705" x="5045075" y="3036888"/>
          <p14:tracePt t="724721" x="5010150" y="3000375"/>
          <p14:tracePt t="724737" x="4965700" y="3000375"/>
          <p14:tracePt t="724755" x="4911725" y="2973388"/>
          <p14:tracePt t="724770" x="4875213" y="2973388"/>
          <p14:tracePt t="724787" x="4848225" y="2982913"/>
          <p14:tracePt t="724804" x="4795838" y="2992438"/>
          <p14:tracePt t="724820" x="4751388" y="3017838"/>
          <p14:tracePt t="724838" x="4714875" y="3063875"/>
          <p14:tracePt t="724854" x="4687888" y="3116263"/>
          <p14:tracePt t="724870" x="4643438" y="3170238"/>
          <p14:tracePt t="724887" x="4625975" y="3214688"/>
          <p14:tracePt t="724905" x="4616450" y="3268663"/>
          <p14:tracePt t="724923" x="4616450" y="3349625"/>
          <p14:tracePt t="724938" x="4625975" y="3384550"/>
          <p14:tracePt t="724957" x="4652963" y="3465513"/>
          <p14:tracePt t="724972" x="4687888" y="3517900"/>
          <p14:tracePt t="724988" x="4768850" y="3554413"/>
          <p14:tracePt t="725005" x="4867275" y="3616325"/>
          <p14:tracePt t="725022" x="4929188" y="3662363"/>
          <p14:tracePt t="725039" x="5000625" y="3697288"/>
          <p14:tracePt t="725055" x="5037138" y="3724275"/>
          <p14:tracePt t="725072" x="5072063" y="3733800"/>
          <p14:tracePt t="725089" x="5089525" y="3741738"/>
          <p14:tracePt t="725105" x="5126038" y="3768725"/>
          <p14:tracePt t="725122" x="5135563" y="3786188"/>
          <p14:tracePt t="725139" x="5207000" y="3830638"/>
          <p14:tracePt t="725156" x="5251450" y="3830638"/>
          <p14:tracePt t="725172" x="5295900" y="3857625"/>
          <p14:tracePt t="725188" x="5357813" y="3876675"/>
          <p14:tracePt t="725205" x="5394325" y="3884613"/>
          <p14:tracePt t="725222" x="5446713" y="3902075"/>
          <p14:tracePt t="725239" x="5537200" y="3929063"/>
          <p14:tracePt t="725255" x="5626100" y="3929063"/>
          <p14:tracePt t="725272" x="5759450" y="3948113"/>
          <p14:tracePt t="725288" x="5884863" y="3938588"/>
          <p14:tracePt t="725305" x="6000750" y="3911600"/>
          <p14:tracePt t="725322" x="6135688" y="3911600"/>
          <p14:tracePt t="725339" x="6357938" y="3911600"/>
          <p14:tracePt t="725355" x="6465888" y="3894138"/>
          <p14:tracePt t="725372" x="6661150" y="3876675"/>
          <p14:tracePt t="725389" x="6778625" y="3857625"/>
          <p14:tracePt t="725405" x="6965950" y="3849688"/>
          <p14:tracePt t="725422" x="7064375" y="3830638"/>
          <p14:tracePt t="725439" x="7215188" y="3786188"/>
          <p14:tracePt t="725456" x="7269163" y="3778250"/>
          <p14:tracePt t="725473" x="7286625" y="3768725"/>
          <p14:tracePt t="725488" x="7304088" y="3741738"/>
          <p14:tracePt t="725505" x="7331075" y="3697288"/>
          <p14:tracePt t="725522" x="7331075" y="3670300"/>
          <p14:tracePt t="725539" x="7340600" y="3517900"/>
          <p14:tracePt t="725555" x="7323138" y="3421063"/>
          <p14:tracePt t="725571" x="7286625" y="3375025"/>
          <p14:tracePt t="725589" x="7269163" y="3313113"/>
          <p14:tracePt t="725605" x="7224713" y="3232150"/>
          <p14:tracePt t="725622" x="7153275" y="3135313"/>
          <p14:tracePt t="725639" x="7054850" y="3054350"/>
          <p14:tracePt t="725655" x="6983413" y="3027363"/>
          <p14:tracePt t="725672" x="6884988" y="2973388"/>
          <p14:tracePt t="725689" x="6778625" y="2946400"/>
          <p14:tracePt t="725704" x="6697663" y="2921000"/>
          <p14:tracePt t="725721" x="6554788" y="2822575"/>
          <p14:tracePt t="725739" x="6429375" y="2786063"/>
          <p14:tracePt t="725755" x="6303963" y="2778125"/>
          <p14:tracePt t="725772" x="6207125" y="2759075"/>
          <p14:tracePt t="725788" x="6116638" y="2759075"/>
          <p14:tracePt t="725806" x="6045200" y="2751138"/>
          <p14:tracePt t="725823" x="6000750" y="2751138"/>
          <p14:tracePt t="725840" x="5965825" y="2751138"/>
          <p14:tracePt t="725855" x="5921375" y="2741613"/>
          <p14:tracePt t="725872" x="5884863" y="2724150"/>
          <p14:tracePt t="725889" x="5840413" y="2724150"/>
          <p14:tracePt t="725906" x="5786438" y="2714625"/>
          <p14:tracePt t="725921" x="5732463" y="2714625"/>
          <p14:tracePt t="725938" x="5661025" y="2706688"/>
          <p14:tracePt t="725954" x="5599113" y="2706688"/>
          <p14:tracePt t="725970" x="5510213" y="2706688"/>
          <p14:tracePt t="725987" x="5411788" y="2706688"/>
          <p14:tracePt t="726004" x="5322888" y="2706688"/>
          <p14:tracePt t="726021" x="5241925" y="2706688"/>
          <p14:tracePt t="726039" x="5116513" y="2706688"/>
          <p14:tracePt t="726055" x="5018088" y="2732088"/>
          <p14:tracePt t="726072" x="4946650" y="2732088"/>
          <p14:tracePt t="726089" x="4813300" y="2768600"/>
          <p14:tracePt t="726106" x="4724400" y="2778125"/>
          <p14:tracePt t="726121" x="4697413" y="2786063"/>
          <p14:tracePt t="726138" x="4643438" y="2795588"/>
          <p14:tracePt t="726154" x="4616450" y="2813050"/>
          <p14:tracePt t="726170" x="4562475" y="2822575"/>
          <p14:tracePt t="726187" x="4537075" y="2830513"/>
          <p14:tracePt t="726203" x="4483100" y="2884488"/>
          <p14:tracePt t="726223" x="4456113" y="2894013"/>
          <p14:tracePt t="726239" x="4429125" y="2928938"/>
          <p14:tracePt t="726255" x="4419600" y="2946400"/>
          <p14:tracePt t="726272" x="4411663" y="2973388"/>
          <p14:tracePt t="726288" x="4411663" y="3017838"/>
          <p14:tracePt t="726306" x="4411663" y="3089275"/>
          <p14:tracePt t="726323" x="4411663" y="3160713"/>
          <p14:tracePt t="726339" x="4411663" y="3224213"/>
          <p14:tracePt t="726355" x="4411663" y="3303588"/>
          <p14:tracePt t="726372" x="4419600" y="3394075"/>
          <p14:tracePt t="726389" x="4456113" y="3563938"/>
          <p14:tracePt t="726406" x="4500563" y="3662363"/>
          <p14:tracePt t="726422" x="4518025" y="3741738"/>
          <p14:tracePt t="726439" x="4537075" y="3805238"/>
          <p14:tracePt t="726455" x="4554538" y="3867150"/>
          <p14:tracePt t="726474" x="4572000" y="3921125"/>
          <p14:tracePt t="726489" x="4572000" y="3938588"/>
          <p14:tracePt t="726505" x="4572000" y="3973513"/>
          <p14:tracePt t="726522" x="4572000" y="3983038"/>
          <p14:tracePt t="726538" x="4581525" y="3983038"/>
          <p14:tracePt t="726555" x="4581525" y="3992563"/>
          <p14:tracePt t="726572" x="4616450" y="3992563"/>
          <p14:tracePt t="726590" x="4652963" y="4027488"/>
          <p14:tracePt t="726605" x="4679950" y="4054475"/>
          <p14:tracePt t="726622" x="4687888" y="4064000"/>
          <p14:tracePt t="726638" x="4724400" y="4071938"/>
          <p14:tracePt t="726655" x="4759325" y="4071938"/>
          <p14:tracePt t="726672" x="4803775" y="4071938"/>
          <p14:tracePt t="726688" x="4848225" y="4090988"/>
          <p14:tracePt t="726706" x="4921250" y="4098925"/>
          <p14:tracePt t="726722" x="4965700" y="4108450"/>
          <p14:tracePt t="726738" x="4992688" y="4108450"/>
          <p14:tracePt t="726755" x="5027613" y="4116388"/>
          <p14:tracePt t="726772" x="5072063" y="4143375"/>
          <p14:tracePt t="726790" x="5143500" y="4143375"/>
          <p14:tracePt t="726806" x="5160963" y="4143375"/>
          <p14:tracePt t="726822" x="5180013" y="4152900"/>
          <p14:tracePt t="726839" x="5241925" y="4152900"/>
          <p14:tracePt t="726855" x="5286375" y="4152900"/>
          <p14:tracePt t="726872" x="5295900" y="4152900"/>
          <p14:tracePt t="726890" x="5340350" y="4152900"/>
          <p14:tracePt t="726905" x="5357813" y="4162425"/>
          <p14:tracePt t="726922" x="5394325" y="4170363"/>
          <p14:tracePt t="726939" x="5402263" y="4179888"/>
          <p14:tracePt t="726955" x="5421313" y="4179888"/>
          <p14:tracePt t="726974" x="5456238" y="4179888"/>
          <p14:tracePt t="726988" x="5465763" y="4179888"/>
          <p14:tracePt t="727005" x="5483225" y="4179888"/>
          <p14:tracePt t="727042" x="5500688" y="4179888"/>
          <p14:tracePt t="728126" x="5492750" y="4179888"/>
          <p14:tracePt t="728832" x="5483225" y="4179888"/>
          <p14:tracePt t="730155" x="5473700" y="4179888"/>
          <p14:tracePt t="730164" x="5465763" y="4179888"/>
          <p14:tracePt t="730173" x="5456238" y="4179888"/>
          <p14:tracePt t="730189" x="5429250" y="4179888"/>
          <p14:tracePt t="730206" x="5402263" y="4179888"/>
          <p14:tracePt t="730223" x="5286375" y="4179888"/>
          <p14:tracePt t="730239" x="5197475" y="4179888"/>
          <p14:tracePt t="730256" x="5135563" y="4179888"/>
          <p14:tracePt t="730272" x="5089525" y="4152900"/>
          <p14:tracePt t="730289" x="5045075" y="4152900"/>
          <p14:tracePt t="730306" x="4983163" y="4143375"/>
          <p14:tracePt t="730323" x="4714875" y="4143375"/>
          <p14:tracePt t="730340" x="4411663" y="4143375"/>
          <p14:tracePt t="730356" x="4071938" y="4170363"/>
          <p14:tracePt t="730372" x="3759200" y="4170363"/>
          <p14:tracePt t="730389" x="3446463" y="4170363"/>
          <p14:tracePt t="730406" x="3089275" y="4206875"/>
          <p14:tracePt t="730422" x="2652713" y="4241800"/>
          <p14:tracePt t="730438" x="2428875" y="4278313"/>
          <p14:tracePt t="730454" x="2152650" y="4330700"/>
          <p14:tracePt t="730471" x="1982788" y="4330700"/>
          <p14:tracePt t="730488" x="1785938" y="4340225"/>
          <p14:tracePt t="730506" x="1589088" y="4340225"/>
          <p14:tracePt t="730523" x="1473200" y="4340225"/>
          <p14:tracePt t="730540" x="1357313" y="4340225"/>
          <p14:tracePt t="730556" x="1330325" y="4340225"/>
          <p14:tracePt t="730573" x="1295400" y="4340225"/>
          <p14:tracePt t="730590" x="1276350" y="4340225"/>
          <p14:tracePt t="730607" x="1241425" y="4340225"/>
          <p14:tracePt t="730622" x="1231900" y="4340225"/>
          <p14:tracePt t="730640" x="1204913" y="4340225"/>
          <p14:tracePt t="730685" x="1187450" y="4340225"/>
          <p14:tracePt t="730694" x="1187450" y="4330700"/>
          <p14:tracePt t="730705" x="1179513" y="4330700"/>
          <p14:tracePt t="730724" x="1169988" y="4330700"/>
          <p14:tracePt t="730739" x="1169988" y="4322763"/>
          <p14:tracePt t="730756" x="1160463" y="4305300"/>
          <p14:tracePt t="730791" x="1152525" y="4295775"/>
          <p14:tracePt t="730915" x="1152525" y="4286250"/>
          <p14:tracePt t="730953" x="1152525" y="4278313"/>
          <p14:tracePt t="730983" x="1152525" y="4268788"/>
          <p14:tracePt t="731045" x="1160463" y="4268788"/>
          <p14:tracePt t="731054" x="1169988" y="4268788"/>
          <p14:tracePt t="731073" x="1295400" y="4259263"/>
          <p14:tracePt t="731089" x="1536700" y="4259263"/>
          <p14:tracePt t="731107" x="1965325" y="4233863"/>
          <p14:tracePt t="731124" x="2286000" y="4179888"/>
          <p14:tracePt t="731139" x="2616200" y="4162425"/>
          <p14:tracePt t="731156" x="2938463" y="4081463"/>
          <p14:tracePt t="731173" x="3340100" y="4044950"/>
          <p14:tracePt t="731189" x="3633788" y="3992563"/>
          <p14:tracePt t="731206" x="4054475" y="3938588"/>
          <p14:tracePt t="731222" x="4232275" y="3902075"/>
          <p14:tracePt t="731239" x="4394200" y="3822700"/>
          <p14:tracePt t="731255" x="4537075" y="3759200"/>
          <p14:tracePt t="731272" x="4679950" y="3679825"/>
          <p14:tracePt t="731289" x="4724400" y="3662363"/>
          <p14:tracePt t="731306" x="4813300" y="3608388"/>
          <p14:tracePt t="731322" x="4884738" y="3581400"/>
          <p14:tracePt t="731339" x="4938713" y="3571875"/>
          <p14:tracePt t="731356" x="5000625" y="3544888"/>
          <p14:tracePt t="731372" x="5027613" y="3544888"/>
          <p14:tracePt t="731390" x="5160963" y="3517900"/>
          <p14:tracePt t="731407" x="5224463" y="3492500"/>
          <p14:tracePt t="731423" x="5259388" y="3482975"/>
          <p14:tracePt t="731439" x="5268913" y="3473450"/>
          <p14:tracePt t="731456" x="5286375" y="3446463"/>
          <p14:tracePt t="731475" x="5322888" y="3411538"/>
          <p14:tracePt t="731488" x="5330825" y="3384550"/>
          <p14:tracePt t="731506" x="5357813" y="3330575"/>
          <p14:tracePt t="731522" x="5357813" y="3313113"/>
          <p14:tracePt t="731539" x="5357813" y="3303588"/>
          <p14:tracePt t="731555" x="5357813" y="3295650"/>
          <p14:tracePt t="731605" x="5330825" y="3286125"/>
          <p14:tracePt t="731614" x="5322888" y="3286125"/>
          <p14:tracePt t="731623" x="5295900" y="3286125"/>
          <p14:tracePt t="731639" x="5251450" y="3286125"/>
          <p14:tracePt t="731656" x="5187950" y="3286125"/>
          <p14:tracePt t="731672" x="5160963" y="3286125"/>
          <p14:tracePt t="731689" x="5160963" y="3278188"/>
          <p14:tracePt t="731721" x="5160963" y="3268663"/>
          <p14:tracePt t="731743" x="5160963" y="3251200"/>
          <p14:tracePt t="731759" x="5170488" y="3251200"/>
          <p14:tracePt t="731767" x="5180013" y="3241675"/>
          <p14:tracePt t="731777" x="5214938" y="3232150"/>
          <p14:tracePt t="731790" x="5303838" y="3224213"/>
          <p14:tracePt t="731806" x="5438775" y="3179763"/>
          <p14:tracePt t="731823" x="5589588" y="3143250"/>
          <p14:tracePt t="731840" x="5670550" y="3116263"/>
          <p14:tracePt t="731856" x="5751513" y="3108325"/>
          <p14:tracePt t="731872" x="5759450" y="3098800"/>
          <p14:tracePt t="731943" x="5741988" y="3098800"/>
          <p14:tracePt t="731952" x="5715000" y="3098800"/>
          <p14:tracePt t="731960" x="5707063" y="3098800"/>
          <p14:tracePt t="731972" x="5653088" y="3108325"/>
          <p14:tracePt t="731989" x="5545138" y="3108325"/>
          <p14:tracePt t="732005" x="5492750" y="3108325"/>
          <p14:tracePt t="732021" x="5421313" y="3108325"/>
          <p14:tracePt t="732038" x="5340350" y="3108325"/>
          <p14:tracePt t="732055" x="5278438" y="3108325"/>
          <p14:tracePt t="732071" x="5232400" y="3108325"/>
          <p14:tracePt t="732089" x="5197475" y="3108325"/>
          <p14:tracePt t="732106" x="5170488" y="3108325"/>
          <p14:tracePt t="732123" x="5153025" y="3108325"/>
          <p14:tracePt t="732139" x="5143500" y="3116263"/>
          <p14:tracePt t="732173" x="5135563" y="3125788"/>
          <p14:tracePt t="732227" x="5135563" y="3135313"/>
          <p14:tracePt t="732236" x="5126038" y="3135313"/>
          <p14:tracePt t="732244" x="5108575" y="3135313"/>
          <p14:tracePt t="732256" x="5108575" y="3143250"/>
          <p14:tracePt t="732273" x="5099050" y="3170238"/>
          <p14:tracePt t="732290" x="5081588" y="3187700"/>
          <p14:tracePt t="732306" x="5037138" y="3224213"/>
          <p14:tracePt t="732322" x="4911725" y="3295650"/>
          <p14:tracePt t="732340" x="4795838" y="3394075"/>
          <p14:tracePt t="732357" x="4633913" y="3446463"/>
          <p14:tracePt t="732373" x="4581525" y="3527425"/>
          <p14:tracePt t="732390" x="4572000" y="3571875"/>
          <p14:tracePt t="732407" x="4572000" y="3598863"/>
          <p14:tracePt t="732423" x="4572000" y="3616325"/>
          <p14:tracePt t="732443" x="4581525" y="3616325"/>
          <p14:tracePt t="732457" x="4608513" y="3625850"/>
          <p14:tracePt t="732474" x="4625975" y="3625850"/>
          <p14:tracePt t="732490" x="4652963" y="3625850"/>
          <p14:tracePt t="732506" x="4741863" y="3625850"/>
          <p14:tracePt t="732522" x="4867275" y="3643313"/>
          <p14:tracePt t="732539" x="5037138" y="3643313"/>
          <p14:tracePt t="732557" x="5224463" y="3635375"/>
          <p14:tracePt t="732573" x="5313363" y="3625850"/>
          <p14:tracePt t="732591" x="5483225" y="3608388"/>
          <p14:tracePt t="732606" x="5707063" y="3571875"/>
          <p14:tracePt t="732623" x="5884863" y="3554413"/>
          <p14:tracePt t="732640" x="6224588" y="3536950"/>
          <p14:tracePt t="732657" x="6510338" y="3536950"/>
          <p14:tracePt t="732672" x="6661150" y="3536950"/>
          <p14:tracePt t="732688" x="6804025" y="3544888"/>
          <p14:tracePt t="732704" x="6983413" y="3544888"/>
          <p14:tracePt t="732721" x="7072313" y="3544888"/>
          <p14:tracePt t="732738" x="7135813" y="3544888"/>
          <p14:tracePt t="732757" x="7232650" y="3544888"/>
          <p14:tracePt t="732773" x="7296150" y="3544888"/>
          <p14:tracePt t="732789" x="7350125" y="3544888"/>
          <p14:tracePt t="732806" x="7375525" y="3544888"/>
          <p14:tracePt t="732823" x="7402513" y="3544888"/>
          <p14:tracePt t="732840" x="7412038" y="3554413"/>
          <p14:tracePt t="732856" x="7429500" y="3563938"/>
          <p14:tracePt t="732873" x="7439025" y="3589338"/>
          <p14:tracePt t="732889" x="7439025" y="3616325"/>
          <p14:tracePt t="732906" x="7446963" y="3662363"/>
          <p14:tracePt t="732922" x="7446963" y="3697288"/>
          <p14:tracePt t="732939" x="7446963" y="3724275"/>
          <p14:tracePt t="732957" x="7421563" y="3786188"/>
          <p14:tracePt t="732973" x="7402513" y="3795713"/>
          <p14:tracePt t="732989" x="7375525" y="3813175"/>
          <p14:tracePt t="733006" x="7375525" y="3830638"/>
          <p14:tracePt t="733023" x="7367588" y="3830638"/>
          <p14:tracePt t="733039" x="7350125" y="3830638"/>
          <p14:tracePt t="733057" x="7340600" y="3840163"/>
          <p14:tracePt t="733073" x="7331075" y="3840163"/>
          <p14:tracePt t="733090" x="7278688" y="3830638"/>
          <p14:tracePt t="733111" x="7278688" y="3822700"/>
          <p14:tracePt t="733203" x="7269163" y="3822700"/>
          <p14:tracePt t="733357" x="7259638" y="3822700"/>
          <p14:tracePt t="733449" x="7251700" y="3822700"/>
          <p14:tracePt t="734072" x="7242175" y="3822700"/>
          <p14:tracePt t="755203" x="7143750" y="3830638"/>
          <p14:tracePt t="755212" x="6992938" y="3884613"/>
          <p14:tracePt t="755226" x="6813550" y="3921125"/>
          <p14:tracePt t="755243" x="6545263" y="3956050"/>
          <p14:tracePt t="755259" x="6089650" y="3992563"/>
          <p14:tracePt t="755275" x="5643563" y="4010025"/>
          <p14:tracePt t="755292" x="5286375" y="4010025"/>
          <p14:tracePt t="755310" x="4875213" y="4027488"/>
          <p14:tracePt t="755326" x="4705350" y="4027488"/>
          <p14:tracePt t="755342" x="4510088" y="4027488"/>
          <p14:tracePt t="755358" x="4152900" y="4071938"/>
          <p14:tracePt t="755375" x="3840163" y="4071938"/>
          <p14:tracePt t="755392" x="3625850" y="4081463"/>
          <p14:tracePt t="755410" x="3465513" y="4081463"/>
          <p14:tracePt t="755426" x="3384550" y="4064000"/>
          <p14:tracePt t="755442" x="3303588" y="4010025"/>
          <p14:tracePt t="755458" x="3197225" y="3992563"/>
          <p14:tracePt t="755476" x="2973388" y="3948113"/>
          <p14:tracePt t="755492" x="2751138" y="3938588"/>
          <p14:tracePt t="755510" x="2554288" y="3849688"/>
          <p14:tracePt t="755526" x="2482850" y="3805238"/>
          <p14:tracePt t="755542" x="2438400" y="3778250"/>
          <p14:tracePt t="755559" x="2384425" y="3741738"/>
          <p14:tracePt t="755575" x="2322513" y="3687763"/>
          <p14:tracePt t="755592" x="2268538" y="3643313"/>
          <p14:tracePt t="755609" x="2197100" y="3616325"/>
          <p14:tracePt t="755626" x="2179638" y="3598863"/>
          <p14:tracePt t="755643" x="2071688" y="3598863"/>
          <p14:tracePt t="755659" x="1946275" y="3581400"/>
          <p14:tracePt t="755675" x="1795463" y="3554413"/>
          <p14:tracePt t="755693" x="1500188" y="3517900"/>
          <p14:tracePt t="755709" x="1411288" y="3492500"/>
          <p14:tracePt t="755726" x="1223963" y="3473450"/>
          <p14:tracePt t="755742" x="1062038" y="3446463"/>
          <p14:tracePt t="755758" x="911225" y="3446463"/>
          <p14:tracePt t="755775" x="776288" y="3429000"/>
          <p14:tracePt t="755793" x="536575" y="3429000"/>
          <p14:tracePt t="755809" x="401638" y="3429000"/>
          <p14:tracePt t="755825" x="223838" y="3492500"/>
          <p14:tracePt t="755842" x="53975" y="3492500"/>
          <p14:tracePt t="755858" x="0" y="3536950"/>
          <p14:tracePt t="755875" x="0" y="3563938"/>
          <p14:tracePt t="755893" x="0" y="3635375"/>
          <p14:tracePt t="755910" x="0" y="3670300"/>
          <p14:tracePt t="755925" x="0" y="3706813"/>
          <p14:tracePt t="755941" x="0" y="3786188"/>
          <p14:tracePt t="755957" x="0" y="3902075"/>
          <p14:tracePt t="755975" x="0" y="4027488"/>
          <p14:tracePt t="755993" x="0" y="4251325"/>
          <p14:tracePt t="756009" x="0" y="4456113"/>
          <p14:tracePt t="756026" x="0" y="4670425"/>
          <p14:tracePt t="756042" x="0" y="4849813"/>
          <p14:tracePt t="756058" x="9525" y="5064125"/>
          <p14:tracePt t="756075" x="53975" y="5197475"/>
          <p14:tracePt t="756093" x="115888" y="5349875"/>
          <p14:tracePt t="756109" x="152400" y="5473700"/>
          <p14:tracePt t="756125" x="204788" y="5554663"/>
          <p14:tracePt t="756142" x="250825" y="5643563"/>
          <p14:tracePt t="756159" x="322263" y="5741988"/>
          <p14:tracePt t="756175" x="419100" y="5832475"/>
          <p14:tracePt t="756193" x="615950" y="5992813"/>
          <p14:tracePt t="756209" x="679450" y="6054725"/>
          <p14:tracePt t="756225" x="795338" y="6108700"/>
          <p14:tracePt t="756242" x="874713" y="6153150"/>
          <p14:tracePt t="756258" x="1027113" y="6189663"/>
          <p14:tracePt t="756275" x="1187450" y="6207125"/>
          <p14:tracePt t="756293" x="1276350" y="6197600"/>
          <p14:tracePt t="756309" x="1357313" y="6197600"/>
          <p14:tracePt t="756325" x="1465263" y="6162675"/>
          <p14:tracePt t="756342" x="1625600" y="6108700"/>
          <p14:tracePt t="756358" x="1795463" y="6091238"/>
          <p14:tracePt t="756375" x="1955800" y="6064250"/>
          <p14:tracePt t="756393" x="2170113" y="6019800"/>
          <p14:tracePt t="756410" x="2259013" y="6000750"/>
          <p14:tracePt t="756425" x="2374900" y="5956300"/>
          <p14:tracePt t="756442" x="2490788" y="5903913"/>
          <p14:tracePt t="756459" x="2616200" y="5805488"/>
          <p14:tracePt t="756477" x="2724150" y="5724525"/>
          <p14:tracePt t="756493" x="2786063" y="5680075"/>
          <p14:tracePt t="756509" x="2813050" y="5626100"/>
          <p14:tracePt t="756526" x="2847975" y="5546725"/>
          <p14:tracePt t="756542" x="2847975" y="5473700"/>
          <p14:tracePt t="756559" x="2847975" y="5376863"/>
          <p14:tracePt t="756575" x="2840038" y="5207000"/>
          <p14:tracePt t="756593" x="2813050" y="5000625"/>
          <p14:tracePt t="756608" x="2795588" y="4822825"/>
          <p14:tracePt t="756625" x="2776538" y="4697413"/>
          <p14:tracePt t="756642" x="2741613" y="4635500"/>
          <p14:tracePt t="756659" x="2741613" y="4519613"/>
          <p14:tracePt t="756675" x="2705100" y="4349750"/>
          <p14:tracePt t="756693" x="2633663" y="4152900"/>
          <p14:tracePt t="756708" x="2598738" y="4054475"/>
          <p14:tracePt t="756725" x="2536825" y="3965575"/>
          <p14:tracePt t="756742" x="2455863" y="3857625"/>
          <p14:tracePt t="756758" x="2357438" y="3733800"/>
          <p14:tracePt t="756775" x="2303463" y="3652838"/>
          <p14:tracePt t="756792" x="2224088" y="3544888"/>
          <p14:tracePt t="756809" x="2125663" y="3473450"/>
          <p14:tracePt t="756825" x="2044700" y="3446463"/>
          <p14:tracePt t="756842" x="1973263" y="3438525"/>
          <p14:tracePt t="756859" x="1893888" y="3411538"/>
          <p14:tracePt t="756875" x="1839913" y="3411538"/>
          <p14:tracePt t="756892" x="1687513" y="3394075"/>
          <p14:tracePt t="756909" x="1473200" y="3367088"/>
          <p14:tracePt t="756926" x="1303338" y="3349625"/>
          <p14:tracePt t="756942" x="1152525" y="3330575"/>
          <p14:tracePt t="756959" x="938213" y="3330575"/>
          <p14:tracePt t="756976" x="803275" y="3349625"/>
          <p14:tracePt t="756992" x="633413" y="3394075"/>
          <p14:tracePt t="757009" x="536575" y="3438525"/>
          <p14:tracePt t="757026" x="482600" y="3446463"/>
          <p14:tracePt t="757042" x="419100" y="3492500"/>
          <p14:tracePt t="757059" x="322263" y="3544888"/>
          <p14:tracePt t="757076" x="231775" y="3652838"/>
          <p14:tracePt t="757092" x="187325" y="3733800"/>
          <p14:tracePt t="757108" x="125413" y="3867150"/>
          <p14:tracePt t="757126" x="98425" y="3948113"/>
          <p14:tracePt t="757142" x="71438" y="4098925"/>
          <p14:tracePt t="757159" x="17463" y="4286250"/>
          <p14:tracePt t="757176" x="0" y="4625975"/>
          <p14:tracePt t="757192" x="9525" y="4805363"/>
          <p14:tracePt t="757209" x="9525" y="4929188"/>
          <p14:tracePt t="757225" x="26988" y="5099050"/>
          <p14:tracePt t="757242" x="71438" y="5259388"/>
          <p14:tracePt t="757259" x="169863" y="5384800"/>
          <p14:tracePt t="757276" x="312738" y="5492750"/>
          <p14:tracePt t="757293" x="446088" y="5500688"/>
          <p14:tracePt t="757309" x="581025" y="5554663"/>
          <p14:tracePt t="757325" x="731838" y="5581650"/>
          <p14:tracePt t="757342" x="946150" y="5670550"/>
          <p14:tracePt t="757360" x="1196975" y="5741988"/>
          <p14:tracePt t="757376" x="1438275" y="5741988"/>
          <p14:tracePt t="757393" x="1704975" y="5734050"/>
          <p14:tracePt t="757410" x="1955800" y="5662613"/>
          <p14:tracePt t="757425" x="2251075" y="5608638"/>
          <p14:tracePt t="757441" x="2562225" y="5572125"/>
          <p14:tracePt t="757458" x="3098800" y="5456238"/>
          <p14:tracePt t="757475" x="3375025" y="5402263"/>
          <p14:tracePt t="757492" x="3571875" y="5384800"/>
          <p14:tracePt t="757508" x="3714750" y="5357813"/>
          <p14:tracePt t="757524" x="3795713" y="5286375"/>
          <p14:tracePt t="757541" x="3919538" y="5162550"/>
          <p14:tracePt t="757558" x="4054475" y="5054600"/>
          <p14:tracePt t="757575" x="4259263" y="4894263"/>
          <p14:tracePt t="757591" x="4402138" y="4724400"/>
          <p14:tracePt t="757607" x="4562475" y="4643438"/>
          <p14:tracePt t="757624" x="4652963" y="4527550"/>
          <p14:tracePt t="757643" x="4714875" y="4438650"/>
          <p14:tracePt t="757660" x="4768850" y="4357688"/>
          <p14:tracePt t="757676" x="4867275" y="4206875"/>
          <p14:tracePt t="757692" x="4938713" y="4116388"/>
          <p14:tracePt t="757709" x="5037138" y="3965575"/>
          <p14:tracePt t="757725" x="5099050" y="3805238"/>
          <p14:tracePt t="757743" x="5214938" y="3554413"/>
          <p14:tracePt t="757759" x="5224463" y="3465513"/>
          <p14:tracePt t="757776" x="5224463" y="3384550"/>
          <p14:tracePt t="757792" x="5224463" y="3259138"/>
          <p14:tracePt t="757809" x="5207000" y="3160713"/>
          <p14:tracePt t="757825" x="5197475" y="3071813"/>
          <p14:tracePt t="757844" x="5170488" y="2955925"/>
          <p14:tracePt t="757860" x="5153025" y="2894013"/>
          <p14:tracePt t="757876" x="5099050" y="2778125"/>
          <p14:tracePt t="757893" x="5081588" y="2697163"/>
          <p14:tracePt t="757909" x="5081588" y="2608263"/>
          <p14:tracePt t="757926" x="5072063" y="2544763"/>
          <p14:tracePt t="757943" x="5064125" y="2492375"/>
          <p14:tracePt t="757959" x="5037138" y="2482850"/>
          <p14:tracePt t="757976" x="5037138" y="2473325"/>
          <p14:tracePt t="758068" x="5037138" y="2482850"/>
          <p14:tracePt t="758076" x="5054600" y="2509838"/>
          <p14:tracePt t="758092" x="5089525" y="2527300"/>
          <p14:tracePt t="758109" x="5126038" y="2563813"/>
          <p14:tracePt t="758125" x="5187950" y="2608263"/>
          <p14:tracePt t="758143" x="5340350" y="2660650"/>
          <p14:tracePt t="758160" x="5421313" y="2714625"/>
          <p14:tracePt t="758175" x="5483225" y="2741613"/>
          <p14:tracePt t="758192" x="5616575" y="2786063"/>
          <p14:tracePt t="758209" x="5661025" y="2813050"/>
          <p14:tracePt t="758225" x="5680075" y="2830513"/>
          <p14:tracePt t="758243" x="5680075" y="2849563"/>
          <p14:tracePt t="758259" x="5670550" y="2867025"/>
          <p14:tracePt t="758275" x="5616575" y="2894013"/>
          <p14:tracePt t="758292" x="5510213" y="2946400"/>
          <p14:tracePt t="758309" x="5402263" y="2965450"/>
          <p14:tracePt t="758327" x="5153025" y="3000375"/>
          <p14:tracePt t="758343" x="5018088" y="3000375"/>
          <p14:tracePt t="758358" x="4992688" y="3009900"/>
          <p14:tracePt t="758375" x="4973638" y="3017838"/>
          <p14:tracePt t="758412" x="4992688" y="3017838"/>
          <p14:tracePt t="758419" x="5064125" y="3017838"/>
          <p14:tracePt t="758427" x="5116513" y="3000375"/>
          <p14:tracePt t="758441" x="5153025" y="3000375"/>
          <p14:tracePt t="758458" x="5340350" y="2992438"/>
          <p14:tracePt t="758477" x="5402263" y="2965450"/>
          <p14:tracePt t="758492" x="5446713" y="2965450"/>
          <p14:tracePt t="758509" x="5473700" y="2965450"/>
          <p14:tracePt t="758536" x="5473700" y="2982913"/>
          <p14:tracePt t="758545" x="5473700" y="3009900"/>
          <p14:tracePt t="758559" x="5465763" y="3027363"/>
          <p14:tracePt t="758576" x="5411788" y="3054350"/>
          <p14:tracePt t="758592" x="5384800" y="3089275"/>
          <p14:tracePt t="758609" x="5295900" y="3143250"/>
          <p14:tracePt t="758625" x="5214938" y="3224213"/>
          <p14:tracePt t="758643" x="5116513" y="3384550"/>
          <p14:tracePt t="758659" x="5037138" y="3446463"/>
          <p14:tracePt t="758676" x="4965700" y="3500438"/>
          <p14:tracePt t="758692" x="4956175" y="3536950"/>
          <p14:tracePt t="758709" x="4956175" y="3554413"/>
          <p14:tracePt t="758725" x="4956175" y="3563938"/>
          <p14:tracePt t="758743" x="4992688" y="3581400"/>
          <p14:tracePt t="758759" x="5045075" y="3581400"/>
          <p14:tracePt t="758776" x="5108575" y="3581400"/>
          <p14:tracePt t="758792" x="5232400" y="3571875"/>
          <p14:tracePt t="758809" x="5411788" y="3554413"/>
          <p14:tracePt t="758825" x="5608638" y="3527425"/>
          <p14:tracePt t="758843" x="5830888" y="3527425"/>
          <p14:tracePt t="758859" x="5867400" y="3527425"/>
          <p14:tracePt t="758876" x="5894388" y="3554413"/>
          <p14:tracePt t="758892" x="5894388" y="3571875"/>
          <p14:tracePt t="758910" x="5875338" y="3608388"/>
          <p14:tracePt t="758925" x="5857875" y="3652838"/>
          <p14:tracePt t="758942" x="5795963" y="3697288"/>
          <p14:tracePt t="758958" x="5778500" y="3724275"/>
          <p14:tracePt t="758975" x="5741988" y="3741738"/>
          <p14:tracePt t="758992" x="5715000" y="3795713"/>
          <p14:tracePt t="759009" x="5707063" y="3805238"/>
          <p14:tracePt t="759026" x="5680075" y="3813175"/>
          <p14:tracePt t="759043" x="5661025" y="3822700"/>
          <p14:tracePt t="759074" x="5661025" y="3830638"/>
          <p14:tracePt t="759082" x="5653088" y="3830638"/>
          <p14:tracePt t="759120" x="5653088" y="3840163"/>
          <p14:tracePt t="759142" x="5643563" y="3840163"/>
          <p14:tracePt t="759159" x="5643563" y="3857625"/>
          <p14:tracePt t="759234" x="5643563" y="3867150"/>
          <p14:tracePt t="759243" x="5635625" y="3876675"/>
          <p14:tracePt t="759272" x="5626100" y="3884613"/>
          <p14:tracePt t="759281" x="5616575" y="3884613"/>
          <p14:tracePt t="759292" x="5616575" y="3894138"/>
          <p14:tracePt t="759309" x="5608638" y="3894138"/>
          <p14:tracePt t="759326" x="5599113" y="3902075"/>
          <p14:tracePt t="759343" x="5572125" y="3929063"/>
          <p14:tracePt t="759359" x="5564188" y="3929063"/>
          <p14:tracePt t="759376" x="5554663" y="3938588"/>
          <p14:tracePt t="759395" x="5545138" y="3948113"/>
          <p14:tracePt t="759408" x="5527675" y="3956050"/>
          <p14:tracePt t="759464" x="5527675" y="3965575"/>
          <p14:tracePt t="759474" x="5527675" y="3973513"/>
          <p14:tracePt t="759664" x="5527675" y="3965575"/>
          <p14:tracePt t="759688" x="5527675" y="3956050"/>
          <p14:tracePt t="759872" x="5527675" y="3948113"/>
          <p14:tracePt t="759881" x="5527675" y="3938588"/>
          <p14:tracePt t="759902" x="5527675" y="3921125"/>
          <p14:tracePt t="759910" x="5527675" y="3911600"/>
          <p14:tracePt t="760560" x="5527675" y="3902075"/>
          <p14:tracePt t="760778" x="5527675" y="3929063"/>
          <p14:tracePt t="760787" x="5527675" y="4000500"/>
          <p14:tracePt t="760796" x="5527675" y="4071938"/>
          <p14:tracePt t="760810" x="5473700" y="4233863"/>
          <p14:tracePt t="760826" x="5438775" y="4367213"/>
          <p14:tracePt t="760843" x="5394325" y="4572000"/>
          <p14:tracePt t="760859" x="5375275" y="4884738"/>
          <p14:tracePt t="760876" x="5330825" y="5241925"/>
          <p14:tracePt t="760893" x="5278438" y="5680075"/>
          <p14:tracePt t="760910" x="5268913" y="5813425"/>
          <p14:tracePt t="760926" x="5268913" y="5983288"/>
          <p14:tracePt t="760943" x="5268913" y="6143625"/>
          <p14:tracePt t="760959" x="5268913" y="6269038"/>
          <p14:tracePt t="760976" x="5259388" y="6350000"/>
          <p14:tracePt t="760993" x="5232400" y="6376988"/>
          <p14:tracePt t="761010" x="5224463" y="6357938"/>
          <p14:tracePt t="761027" x="5187950" y="6143625"/>
          <p14:tracePt t="761042" x="5187950" y="6108700"/>
          <p14:tracePt t="761347" x="5180013" y="6108700"/>
          <p14:tracePt t="761355" x="5180013" y="6099175"/>
          <p14:tracePt t="761364" x="5170488" y="6072188"/>
          <p14:tracePt t="761376" x="5153025" y="6037263"/>
          <p14:tracePt t="761392" x="5135563" y="6019800"/>
          <p14:tracePt t="761409" x="5089525" y="5956300"/>
          <p14:tracePt t="761454" x="5089525" y="5948363"/>
          <p14:tracePt t="761468" x="5089525" y="5938838"/>
          <p14:tracePt t="761478" x="5081588" y="5938838"/>
          <p14:tracePt t="761493" x="5081588" y="5921375"/>
          <p14:tracePt t="761510" x="5072063" y="5911850"/>
          <p14:tracePt t="762030" x="5072063" y="5903913"/>
          <p14:tracePt t="762045" x="5064125" y="5903913"/>
          <p14:tracePt t="762390" x="5064125" y="5884863"/>
          <p14:tracePt t="762407" x="5045075" y="5884863"/>
          <p14:tracePt t="762490" x="5045075" y="5876925"/>
          <p14:tracePt t="762967" x="5037138" y="5876925"/>
          <p14:tracePt t="763104" x="5027613" y="5876925"/>
          <p14:tracePt t="763159" x="5027613" y="5867400"/>
          <p14:tracePt t="763168" x="5018088" y="5867400"/>
          <p14:tracePt t="763191" x="5018088" y="5857875"/>
          <p14:tracePt t="763297" x="5010150" y="5849938"/>
          <p14:tracePt t="763306" x="5000625" y="5849938"/>
          <p14:tracePt t="763343" x="4992688" y="5849938"/>
          <p14:tracePt t="763359" x="4973638" y="5849938"/>
          <p14:tracePt t="763375" x="4965700" y="5840413"/>
          <p14:tracePt t="763384" x="4938713" y="5840413"/>
          <p14:tracePt t="763392" x="4911725" y="5822950"/>
          <p14:tracePt t="763409" x="4902200" y="5822950"/>
          <p14:tracePt t="763426" x="4768850" y="5795963"/>
          <p14:tracePt t="763443" x="4652963" y="5786438"/>
          <p14:tracePt t="763459" x="4510088" y="5786438"/>
          <p14:tracePt t="763476" x="4367213" y="5734050"/>
          <p14:tracePt t="763492" x="4116388" y="5662613"/>
          <p14:tracePt t="763509" x="3867150" y="5608638"/>
          <p14:tracePt t="763526" x="3411538" y="5421313"/>
          <p14:tracePt t="763542" x="3179763" y="5295900"/>
          <p14:tracePt t="763559" x="2830513" y="5162550"/>
          <p14:tracePt t="763575" x="2724150" y="5108575"/>
          <p14:tracePt t="763592" x="2625725" y="5019675"/>
          <p14:tracePt t="763609" x="2562225" y="4992688"/>
          <p14:tracePt t="763627" x="2500313" y="4921250"/>
          <p14:tracePt t="763643" x="2500313" y="4894263"/>
          <p14:tracePt t="763660" x="2482850" y="4884738"/>
          <p14:tracePt t="763676" x="2465388" y="4857750"/>
          <p14:tracePt t="763693" x="2446338" y="4840288"/>
          <p14:tracePt t="763709" x="2411413" y="4813300"/>
          <p14:tracePt t="763728" x="2276475" y="4741863"/>
          <p14:tracePt t="763744" x="2179638" y="4679950"/>
          <p14:tracePt t="763760" x="2036763" y="4608513"/>
          <p14:tracePt t="763776" x="1901825" y="4527550"/>
          <p14:tracePt t="763793" x="1830388" y="4483100"/>
          <p14:tracePt t="763811" x="1704975" y="4376738"/>
          <p14:tracePt t="763827" x="1598613" y="4305300"/>
          <p14:tracePt t="763843" x="1536700" y="4268788"/>
          <p14:tracePt t="763859" x="1473200" y="4214813"/>
          <p14:tracePt t="763876" x="1419225" y="4170363"/>
          <p14:tracePt t="763893" x="1339850" y="4116388"/>
          <p14:tracePt t="763910" x="1295400" y="4081463"/>
          <p14:tracePt t="763927" x="1268413" y="4044950"/>
          <p14:tracePt t="763944" x="1241425" y="4019550"/>
          <p14:tracePt t="763960" x="1196975" y="4000500"/>
          <p14:tracePt t="763977" x="1179513" y="4000500"/>
          <p14:tracePt t="763993" x="1143000" y="3992563"/>
          <p14:tracePt t="764011" x="1116013" y="3992563"/>
          <p14:tracePt t="764027" x="1108075" y="3992563"/>
          <p14:tracePt t="764044" x="1098550" y="3973513"/>
          <p14:tracePt t="764060" x="1098550" y="3965575"/>
          <p14:tracePt t="764076" x="1081088" y="3956050"/>
          <p14:tracePt t="764093" x="1081088" y="3948113"/>
          <p14:tracePt t="764227" x="1081088" y="3938588"/>
          <p14:tracePt t="764241" x="1081088" y="3929063"/>
          <p14:tracePt t="764250" x="1081088" y="3921125"/>
          <p14:tracePt t="764265" x="1081088" y="3902075"/>
          <p14:tracePt t="764277" x="1089025" y="3894138"/>
          <p14:tracePt t="764294" x="1116013" y="3867150"/>
          <p14:tracePt t="764310" x="1125538" y="3857625"/>
          <p14:tracePt t="764326" x="1152525" y="3840163"/>
          <p14:tracePt t="764343" x="1160463" y="3840163"/>
          <p14:tracePt t="764358" x="1160463" y="3830638"/>
          <p14:tracePt t="764519" x="1169988" y="3830638"/>
          <p14:tracePt t="764557" x="1179513" y="3830638"/>
          <p14:tracePt t="764566" x="1179513" y="3840163"/>
          <p14:tracePt t="764576" x="1187450" y="3840163"/>
          <p14:tracePt t="764593" x="1196975" y="3857625"/>
          <p14:tracePt t="764611" x="1223963" y="3867150"/>
          <p14:tracePt t="764626" x="1231900" y="3876675"/>
          <p14:tracePt t="764643" x="1250950" y="3884613"/>
          <p14:tracePt t="764673" x="1258888" y="3884613"/>
          <p14:tracePt t="764703" x="1268413" y="3884613"/>
          <p14:tracePt t="765017" x="1268413" y="3876675"/>
          <p14:tracePt t="765026" x="1285875" y="3876675"/>
          <p14:tracePt t="765043" x="1285875" y="3849688"/>
          <p14:tracePt t="765063" x="1285875" y="3840163"/>
          <p14:tracePt t="765076" x="1285875" y="3830638"/>
          <p14:tracePt t="765093" x="1285875" y="3822700"/>
          <p14:tracePt t="765110" x="1285875" y="3786188"/>
          <p14:tracePt t="765271" x="1285875" y="3778250"/>
          <p14:tracePt t="765355" x="1276350" y="3778250"/>
          <p14:tracePt t="765371" x="1268413" y="3778250"/>
          <p14:tracePt t="765433" x="1268413" y="3795713"/>
          <p14:tracePt t="765447" x="1258888" y="3795713"/>
          <p14:tracePt t="765463" x="1258888" y="3805238"/>
          <p14:tracePt t="765501" x="1250950" y="3805238"/>
          <p14:tracePt t="765570" x="1241425" y="3805238"/>
          <p14:tracePt t="765647" x="1231900" y="3813175"/>
          <p14:tracePt t="765656" x="1204913" y="3813175"/>
          <p14:tracePt t="765665" x="1187450" y="3813175"/>
          <p14:tracePt t="765678" x="1179513" y="3822700"/>
          <p14:tracePt t="765693" x="1179513" y="3830638"/>
          <p14:tracePt t="775345" x="1179513" y="3840163"/>
          <p14:tracePt t="775362" x="1179513" y="3876675"/>
          <p14:tracePt t="775378" x="1179513" y="3965575"/>
          <p14:tracePt t="775395" x="1179513" y="4044950"/>
          <p14:tracePt t="775412" x="1160463" y="4152900"/>
          <p14:tracePt t="775426" x="1143000" y="4268788"/>
          <p14:tracePt t="775443" x="1133475" y="4376738"/>
          <p14:tracePt t="775460" x="1133475" y="4492625"/>
          <p14:tracePt t="775476" x="1133475" y="4564063"/>
          <p14:tracePt t="775493" x="1133475" y="4652963"/>
          <p14:tracePt t="775509" x="1143000" y="4679950"/>
          <p14:tracePt t="775526" x="1169988" y="4697413"/>
          <p14:tracePt t="775543" x="1179513" y="4714875"/>
          <p14:tracePt t="775560" x="1187450" y="4724400"/>
          <p14:tracePt t="775578" x="1196975" y="4741863"/>
          <p14:tracePt t="775594" x="1204913" y="4741863"/>
          <p14:tracePt t="775613" x="1214438" y="4741863"/>
          <p14:tracePt t="775629" x="1231900" y="4733925"/>
          <p14:tracePt t="775646" x="1241425" y="4714875"/>
          <p14:tracePt t="775662" x="1241425" y="4697413"/>
          <p14:tracePt t="775678" x="1241425" y="4635500"/>
          <p14:tracePt t="775694" x="1241425" y="4608513"/>
          <p14:tracePt t="775711" x="1250950" y="4564063"/>
          <p14:tracePt t="775729" x="1258888" y="4500563"/>
          <p14:tracePt t="775745" x="1258888" y="4456113"/>
          <p14:tracePt t="775761" x="1258888" y="4448175"/>
          <p14:tracePt t="775783" x="1258888" y="4438650"/>
          <p14:tracePt t="775829" x="1258888" y="4429125"/>
          <p14:tracePt t="775889" x="1258888" y="4421188"/>
          <p14:tracePt t="775898" x="1258888" y="4411663"/>
          <p14:tracePt t="775913" x="1258888" y="4367213"/>
          <p14:tracePt t="775929" x="1258888" y="4340225"/>
          <p14:tracePt t="775945" x="1258888" y="4286250"/>
          <p14:tracePt t="775962" x="1258888" y="4278313"/>
          <p14:tracePt t="776113" x="1250950" y="4278313"/>
          <p14:tracePt t="776127" x="1241425" y="4278313"/>
          <p14:tracePt t="776167" x="1231900" y="4278313"/>
          <p14:tracePt t="776176" x="1231900" y="4286250"/>
          <p14:tracePt t="776195" x="1231900" y="4305300"/>
          <p14:tracePt t="776211" x="1223963" y="4305300"/>
          <p14:tracePt t="776326" x="1231900" y="4305300"/>
          <p14:tracePt t="776342" x="1241425" y="4305300"/>
          <p14:tracePt t="776358" x="1258888" y="4305300"/>
          <p14:tracePt t="776366" x="1285875" y="4305300"/>
          <p14:tracePt t="776376" x="1295400" y="4305300"/>
          <p14:tracePt t="776393" x="1339850" y="4305300"/>
          <p14:tracePt t="776410" x="1419225" y="4305300"/>
          <p14:tracePt t="776427" x="1482725" y="4322763"/>
          <p14:tracePt t="776443" x="1536700" y="4322763"/>
          <p14:tracePt t="776460" x="1581150" y="4330700"/>
          <p14:tracePt t="776477" x="1598613" y="4330700"/>
          <p14:tracePt t="776493" x="1608138" y="4340225"/>
          <p14:tracePt t="776510" x="1633538" y="4340225"/>
          <p14:tracePt t="776527" x="1697038" y="4340225"/>
          <p14:tracePt t="776543" x="1731963" y="4340225"/>
          <p14:tracePt t="776560" x="1776413" y="4340225"/>
          <p14:tracePt t="776576" x="1812925" y="4340225"/>
          <p14:tracePt t="776593" x="1830388" y="4340225"/>
          <p14:tracePt t="776609" x="1884363" y="4340225"/>
          <p14:tracePt t="776626" x="1911350" y="4340225"/>
          <p14:tracePt t="776643" x="1928813" y="4340225"/>
          <p14:tracePt t="776660" x="1946275" y="4340225"/>
          <p14:tracePt t="776710" x="1955800" y="4340225"/>
          <p14:tracePt t="776726" x="1965325" y="4340225"/>
          <p14:tracePt t="776734" x="1973263" y="4340225"/>
          <p14:tracePt t="776743" x="1982788" y="4340225"/>
          <p14:tracePt t="776760" x="2000250" y="4340225"/>
          <p14:tracePt t="776776" x="2017713" y="4340225"/>
          <p14:tracePt t="776793" x="2027238" y="4340225"/>
          <p14:tracePt t="776810" x="2036763" y="4340225"/>
          <p14:tracePt t="776827" x="2054225" y="4340225"/>
          <p14:tracePt t="776843" x="2062163" y="4349750"/>
          <p14:tracePt t="776982" x="2062163" y="4357688"/>
          <p14:tracePt t="776990" x="2044700" y="4357688"/>
          <p14:tracePt t="776998" x="2036763" y="4357688"/>
          <p14:tracePt t="777011" x="2017713" y="4357688"/>
          <p14:tracePt t="777029" x="1973263" y="4357688"/>
          <p14:tracePt t="777044" x="1919288" y="4357688"/>
          <p14:tracePt t="777061" x="1812925" y="4357688"/>
          <p14:tracePt t="777078" x="1731963" y="4357688"/>
          <p14:tracePt t="777095" x="1633538" y="4357688"/>
          <p14:tracePt t="777112" x="1544638" y="4357688"/>
          <p14:tracePt t="777128" x="1482725" y="4357688"/>
          <p14:tracePt t="777144" x="1401763" y="4357688"/>
          <p14:tracePt t="777162" x="1339850" y="4357688"/>
          <p14:tracePt t="777178" x="1322388" y="4357688"/>
          <p14:tracePt t="777195" x="1312863" y="4357688"/>
          <p14:tracePt t="777233" x="1303338" y="4357688"/>
          <p14:tracePt t="777249" x="1295400" y="4357688"/>
          <p14:tracePt t="777265" x="1268413" y="4357688"/>
          <p14:tracePt t="777279" x="1250950" y="4340225"/>
          <p14:tracePt t="777294" x="1241425" y="4340225"/>
          <p14:tracePt t="777412" x="1276350" y="4340225"/>
          <p14:tracePt t="777420" x="1330325" y="4340225"/>
          <p14:tracePt t="777429" x="1339850" y="4340225"/>
          <p14:tracePt t="777445" x="1465263" y="4330700"/>
          <p14:tracePt t="777462" x="1517650" y="4330700"/>
          <p14:tracePt t="777480" x="1625600" y="4322763"/>
          <p14:tracePt t="777496" x="1714500" y="4305300"/>
          <p14:tracePt t="777512" x="1830388" y="4295775"/>
          <p14:tracePt t="777528" x="1884363" y="4295775"/>
          <p14:tracePt t="777544" x="1946275" y="4278313"/>
          <p14:tracePt t="777561" x="1982788" y="4278313"/>
          <p14:tracePt t="777578" x="1990725" y="4278313"/>
          <p14:tracePt t="777817" x="1982788" y="4278313"/>
          <p14:tracePt t="777826" x="1973263" y="4278313"/>
          <p14:tracePt t="777845" x="1938338" y="4278313"/>
          <p14:tracePt t="777863" x="1884363" y="4278313"/>
          <p14:tracePt t="777877" x="1857375" y="4278313"/>
          <p14:tracePt t="777895" x="1776413" y="4295775"/>
          <p14:tracePt t="777912" x="1731963" y="4305300"/>
          <p14:tracePt t="777928" x="1670050" y="4305300"/>
          <p14:tracePt t="777944" x="1589088" y="4322763"/>
          <p14:tracePt t="777960" x="1544638" y="4322763"/>
          <p14:tracePt t="777980" x="1428750" y="4322763"/>
          <p14:tracePt t="777995" x="1357313" y="4322763"/>
          <p14:tracePt t="778011" x="1303338" y="4322763"/>
          <p14:tracePt t="778028" x="1258888" y="4322763"/>
          <p14:tracePt t="778045" x="1223963" y="4322763"/>
          <p14:tracePt t="778061" x="1214438" y="4322763"/>
          <p14:tracePt t="778078" x="1204913" y="4330700"/>
          <p14:tracePt t="778656" x="1204913" y="4322763"/>
          <p14:tracePt t="778748" x="1214438" y="4322763"/>
          <p14:tracePt t="778869" x="1223963" y="4322763"/>
          <p14:tracePt t="778899" x="1231900" y="4322763"/>
          <p14:tracePt t="778909" x="1241425" y="4330700"/>
          <p14:tracePt t="778917" x="1258888" y="4330700"/>
          <p14:tracePt t="778978" x="1268413" y="4330700"/>
          <p14:tracePt t="778994" x="1276350" y="4330700"/>
          <p14:tracePt t="779007" x="1285875" y="4330700"/>
          <p14:tracePt t="779016" x="1295400" y="4340225"/>
          <p14:tracePt t="779028" x="1303338" y="4340225"/>
          <p14:tracePt t="779046" x="1330325" y="4340225"/>
          <p14:tracePt t="779062" x="1347788" y="4340225"/>
          <p14:tracePt t="779078" x="1393825" y="4340225"/>
          <p14:tracePt t="779095" x="1419225" y="4340225"/>
          <p14:tracePt t="779116" x="1428750" y="4340225"/>
          <p14:tracePt t="779200" x="1438275" y="4340225"/>
          <p14:tracePt t="779216" x="1446213" y="4340225"/>
          <p14:tracePt t="779500" x="1455738" y="4340225"/>
          <p14:tracePt t="779515" x="1482725" y="4340225"/>
          <p14:tracePt t="779525" x="1500188" y="4322763"/>
          <p14:tracePt t="779534" x="1517650" y="4322763"/>
          <p14:tracePt t="779546" x="1554163" y="4322763"/>
          <p14:tracePt t="779563" x="1608138" y="4313238"/>
          <p14:tracePt t="779578" x="1633538" y="4313238"/>
          <p14:tracePt t="779595" x="1660525" y="4313238"/>
          <p14:tracePt t="779612" x="1679575" y="4313238"/>
          <p14:tracePt t="779629" x="1731963" y="4313238"/>
          <p14:tracePt t="779645" x="1751013" y="4313238"/>
          <p14:tracePt t="779662" x="1785938" y="4313238"/>
          <p14:tracePt t="779678" x="1803400" y="4330700"/>
          <p14:tracePt t="779695" x="1830388" y="4330700"/>
          <p14:tracePt t="779712" x="1839913" y="4330700"/>
          <p14:tracePt t="779759" x="1839913" y="4340225"/>
          <p14:tracePt t="779814" x="1847850" y="4340225"/>
          <p14:tracePt t="779822" x="1857375" y="4340225"/>
          <p14:tracePt t="779846" x="1866900" y="4340225"/>
          <p14:tracePt t="779854" x="1874838" y="4340225"/>
          <p14:tracePt t="779863" x="1901825" y="4322763"/>
          <p14:tracePt t="779878" x="1946275" y="4313238"/>
          <p14:tracePt t="779895" x="2009775" y="4313238"/>
          <p14:tracePt t="779913" x="2081213" y="4313238"/>
          <p14:tracePt t="779927" x="2081213" y="4286250"/>
          <p14:tracePt t="779944" x="2108200" y="4278313"/>
          <p14:tracePt t="779960" x="2133600" y="4278313"/>
          <p14:tracePt t="780674" x="2116138" y="4268788"/>
          <p14:tracePt t="780683" x="2108200" y="4268788"/>
          <p14:tracePt t="780695" x="2098675" y="4259263"/>
          <p14:tracePt t="780711" x="2071688" y="4259263"/>
          <p14:tracePt t="780728" x="2036763" y="4259263"/>
          <p14:tracePt t="780758" x="2027238" y="4259263"/>
          <p14:tracePt t="780767" x="2000250" y="4259263"/>
          <p14:tracePt t="780782" x="1982788" y="4259263"/>
          <p14:tracePt t="780795" x="1973263" y="4259263"/>
          <p14:tracePt t="780813" x="1938338" y="4259263"/>
          <p14:tracePt t="780829" x="1928813" y="4259263"/>
          <p14:tracePt t="780852" x="1919288" y="4259263"/>
          <p14:tracePt t="780866" x="1911350" y="4259263"/>
          <p14:tracePt t="780911" x="1901825" y="4259263"/>
          <p14:tracePt t="780943" x="1893888" y="4259263"/>
          <p14:tracePt t="781004" x="1884363" y="4259263"/>
          <p14:tracePt t="781044" x="1857375" y="4259263"/>
          <p14:tracePt t="781052" x="1847850" y="4259263"/>
          <p14:tracePt t="781061" x="1830388" y="4259263"/>
          <p14:tracePt t="781078" x="1803400" y="4259263"/>
          <p14:tracePt t="781096" x="1776413" y="4259263"/>
          <p14:tracePt t="781113" x="1758950" y="4259263"/>
          <p14:tracePt t="781129" x="1724025" y="4259263"/>
          <p14:tracePt t="781145" x="1704975" y="4251325"/>
          <p14:tracePt t="781162" x="1697038" y="4251325"/>
          <p14:tracePt t="781178" x="1670050" y="4241800"/>
          <p14:tracePt t="781196" x="1660525" y="4241800"/>
          <p14:tracePt t="781220" x="1652588" y="4241800"/>
          <p14:tracePt t="781242" x="1643063" y="4241800"/>
          <p14:tracePt t="781504" x="1643063" y="4251325"/>
          <p14:tracePt t="781542" x="1652588" y="4259263"/>
          <p14:tracePt t="781551" x="1679575" y="4268788"/>
          <p14:tracePt t="781566" x="1687513" y="4268788"/>
          <p14:tracePt t="781588" x="1697038" y="4268788"/>
          <p14:tracePt t="781597" x="1697038" y="4278313"/>
          <p14:tracePt t="781972" x="1687513" y="4295775"/>
          <p14:tracePt t="781982" x="1687513" y="4305300"/>
          <p14:tracePt t="781997" x="1687513" y="4330700"/>
          <p14:tracePt t="782012" x="1679575" y="4349750"/>
          <p14:tracePt t="782028" x="1660525" y="4376738"/>
          <p14:tracePt t="782045" x="1652588" y="4384675"/>
          <p14:tracePt t="782172" x="1652588" y="4376738"/>
          <p14:tracePt t="782572" x="1652588" y="4357688"/>
          <p14:tracePt t="782586" x="1670050" y="4349750"/>
          <p14:tracePt t="782602" x="1679575" y="4340225"/>
          <p14:tracePt t="782612" x="1679575" y="4330700"/>
          <p14:tracePt t="782628" x="1687513" y="4313238"/>
          <p14:tracePt t="782645" x="1697038" y="4305300"/>
          <p14:tracePt t="782663" x="1704975" y="4305300"/>
          <p14:tracePt t="782678" x="1704975" y="4295775"/>
          <p14:tracePt t="782718" x="1714500" y="4295775"/>
          <p14:tracePt t="782740" x="1714500" y="4278313"/>
          <p14:tracePt t="782756" x="1724025" y="4278313"/>
          <p14:tracePt t="782779" x="1751013" y="4268788"/>
          <p14:tracePt t="782794" x="1751013" y="4259263"/>
          <p14:tracePt t="782803" x="1758950" y="4259263"/>
          <p14:tracePt t="782818" x="1776413" y="4259263"/>
          <p14:tracePt t="782829" x="1803400" y="4259263"/>
          <p14:tracePt t="782845" x="1866900" y="4233863"/>
          <p14:tracePt t="782863" x="1938338" y="4233863"/>
          <p14:tracePt t="782879" x="2000250" y="4233863"/>
          <p14:tracePt t="782896" x="2062163" y="4233863"/>
          <p14:tracePt t="782912" x="2071688" y="4233863"/>
          <p14:tracePt t="782928" x="2081213" y="4233863"/>
          <p14:tracePt t="782945" x="2089150" y="4233863"/>
          <p14:tracePt t="782962" x="2098675" y="4233863"/>
          <p14:tracePt t="783094" x="2133600" y="4233863"/>
          <p14:tracePt t="783103" x="2160588" y="4259263"/>
          <p14:tracePt t="783112" x="2170113" y="4259263"/>
          <p14:tracePt t="783129" x="2179638" y="4259263"/>
          <p14:tracePt t="783145" x="2214563" y="4268788"/>
          <p14:tracePt t="783163" x="2251075" y="4295775"/>
          <p14:tracePt t="783179" x="2276475" y="4322763"/>
          <p14:tracePt t="783196" x="2286000" y="4322763"/>
          <p14:tracePt t="783876" x="2322513" y="4305300"/>
          <p14:tracePt t="783886" x="2347913" y="4286250"/>
          <p14:tracePt t="783895" x="2384425" y="4278313"/>
          <p14:tracePt t="783913" x="2490788" y="4251325"/>
          <p14:tracePt t="783928" x="2589213" y="4251325"/>
          <p14:tracePt t="783946" x="2759075" y="4214813"/>
          <p14:tracePt t="783962" x="2813050" y="4214813"/>
          <p14:tracePt t="783979" x="2874963" y="4224338"/>
          <p14:tracePt t="783995" x="2938463" y="4233863"/>
          <p14:tracePt t="784012" x="2982913" y="4233863"/>
          <p14:tracePt t="784030" x="3044825" y="4251325"/>
          <p14:tracePt t="784046" x="3089275" y="4259263"/>
          <p14:tracePt t="784061" x="3098800" y="4259263"/>
          <p14:tracePt t="784078" x="3143250" y="4259263"/>
          <p14:tracePt t="784095" x="3160713" y="4259263"/>
          <p14:tracePt t="784112" x="3187700" y="4268788"/>
          <p14:tracePt t="784128" x="3197225" y="4278313"/>
          <p14:tracePt t="784146" x="3224213" y="4278313"/>
          <p14:tracePt t="784162" x="3232150" y="4278313"/>
          <p14:tracePt t="784222" x="3251200" y="4278313"/>
          <p14:tracePt t="784276" x="3259138" y="4278313"/>
          <p14:tracePt t="784285" x="3268663" y="4278313"/>
          <p14:tracePt t="784439" x="3276600" y="4278313"/>
          <p14:tracePt t="784461" x="3276600" y="4286250"/>
          <p14:tracePt t="784483" x="3276600" y="4305300"/>
          <p14:tracePt t="784507" x="3276600" y="4313238"/>
          <p14:tracePt t="784669" x="3286125" y="4313238"/>
          <p14:tracePt t="784822" x="3286125" y="4322763"/>
          <p14:tracePt t="784830" x="3286125" y="4330700"/>
          <p14:tracePt t="784845" x="3286125" y="4340225"/>
          <p14:tracePt t="784861" x="3286125" y="4357688"/>
          <p14:tracePt t="784878" x="3286125" y="4376738"/>
          <p14:tracePt t="785359" x="3286125" y="4384675"/>
          <p14:tracePt t="785643" x="3313113" y="4402138"/>
          <p14:tracePt t="785651" x="3322638" y="4411663"/>
          <p14:tracePt t="785663" x="3348038" y="4429125"/>
          <p14:tracePt t="785680" x="3438525" y="4519613"/>
          <p14:tracePt t="785696" x="3509963" y="4608513"/>
          <p14:tracePt t="785713" x="3643313" y="4741863"/>
          <p14:tracePt t="785730" x="3803650" y="4911725"/>
          <p14:tracePt t="785746" x="3938588" y="4973638"/>
          <p14:tracePt t="785762" x="4044950" y="5037138"/>
          <p14:tracePt t="785779" x="4108450" y="5054600"/>
          <p14:tracePt t="785797" x="4143375" y="5081588"/>
          <p14:tracePt t="785812" x="4152900" y="5091113"/>
          <p14:tracePt t="785913" x="4152900" y="5108575"/>
          <p14:tracePt t="785922" x="4152900" y="5135563"/>
          <p14:tracePt t="785931" x="4160838" y="5135563"/>
          <p14:tracePt t="785946" x="4205288" y="5143500"/>
          <p14:tracePt t="785962" x="4251325" y="5170488"/>
          <p14:tracePt t="785981" x="4384675" y="5224463"/>
          <p14:tracePt t="785997" x="4500563" y="5251450"/>
          <p14:tracePt t="786013" x="4625975" y="5278438"/>
          <p14:tracePt t="786029" x="4822825" y="5295900"/>
          <p14:tracePt t="786045" x="5116513" y="5313363"/>
          <p14:tracePt t="786062" x="5268913" y="5322888"/>
          <p14:tracePt t="786079" x="5394325" y="5340350"/>
          <p14:tracePt t="786096" x="5608638" y="5384800"/>
          <p14:tracePt t="786112" x="5680075" y="5384800"/>
          <p14:tracePt t="786129" x="5715000" y="5394325"/>
          <p14:tracePt t="786159" x="5715000" y="5402263"/>
          <p14:tracePt t="786181" x="5715000" y="5411788"/>
          <p14:tracePt t="786190" x="5688013" y="5411788"/>
          <p14:tracePt t="786198" x="5653088" y="5429250"/>
          <p14:tracePt t="786213" x="5608638" y="5438775"/>
          <p14:tracePt t="786228" x="5510213" y="5465763"/>
          <p14:tracePt t="786245" x="5421313" y="5492750"/>
          <p14:tracePt t="786261" x="5295900" y="5510213"/>
          <p14:tracePt t="786278" x="5160963" y="5519738"/>
          <p14:tracePt t="786295" x="5081588" y="5537200"/>
          <p14:tracePt t="786311" x="5054600" y="5554663"/>
          <p14:tracePt t="786411" x="5116513" y="5572125"/>
          <p14:tracePt t="786422" x="5197475" y="5608638"/>
          <p14:tracePt t="786431" x="5224463" y="5608638"/>
          <p14:tracePt t="786444" x="5384800" y="5618163"/>
          <p14:tracePt t="786461" x="5572125" y="5618163"/>
          <p14:tracePt t="786481" x="5884863" y="5635625"/>
          <p14:tracePt t="786496" x="6054725" y="5635625"/>
          <p14:tracePt t="786513" x="6126163" y="5635625"/>
          <p14:tracePt t="786529" x="6153150" y="5635625"/>
          <p14:tracePt t="786611" x="6135688" y="5635625"/>
          <p14:tracePt t="786619" x="6116638" y="5635625"/>
          <p14:tracePt t="786629" x="6072188" y="5635625"/>
          <p14:tracePt t="786646" x="5911850" y="5618163"/>
          <p14:tracePt t="786663" x="5759450" y="5618163"/>
          <p14:tracePt t="786679" x="5635625" y="5618163"/>
          <p14:tracePt t="786696" x="5402263" y="5643563"/>
          <p14:tracePt t="786712" x="5278438" y="5653088"/>
          <p14:tracePt t="786729" x="5037138" y="5653088"/>
          <p14:tracePt t="786745" x="4848225" y="5653088"/>
          <p14:tracePt t="786762" x="4510088" y="5591175"/>
          <p14:tracePt t="786780" x="3732213" y="5402263"/>
          <p14:tracePt t="786796" x="3276600" y="5278438"/>
          <p14:tracePt t="786812" x="2687638" y="5170488"/>
          <p14:tracePt t="786829" x="2276475" y="5072063"/>
          <p14:tracePt t="786845" x="1911350" y="5019675"/>
          <p14:tracePt t="786862" x="1704975" y="4929188"/>
          <p14:tracePt t="786880" x="1517650" y="4884738"/>
          <p14:tracePt t="786896" x="1438275" y="4876800"/>
          <p14:tracePt t="786914" x="1393825" y="4876800"/>
          <p14:tracePt t="786929" x="1384300" y="4867275"/>
          <p14:tracePt t="786946" x="1357313" y="4840288"/>
          <p14:tracePt t="786962" x="1330325" y="4813300"/>
          <p14:tracePt t="786980" x="1276350" y="4706938"/>
          <p14:tracePt t="786996" x="1241425" y="4670425"/>
          <p14:tracePt t="787012" x="1196975" y="4635500"/>
          <p14:tracePt t="787029" x="1160463" y="4591050"/>
          <p14:tracePt t="787045" x="1125538" y="4554538"/>
          <p14:tracePt t="787063" x="1089025" y="4492625"/>
          <p14:tracePt t="787080" x="1017588" y="4376738"/>
          <p14:tracePt t="787096" x="938213" y="4286250"/>
          <p14:tracePt t="787112" x="884238" y="4224338"/>
          <p14:tracePt t="787129" x="874713" y="4214813"/>
          <p14:tracePt t="787145" x="857250" y="4206875"/>
          <p14:tracePt t="787163" x="857250" y="4197350"/>
          <p14:tracePt t="787180" x="847725" y="4179888"/>
          <p14:tracePt t="787196" x="839788" y="4162425"/>
          <p14:tracePt t="787212" x="830263" y="4143375"/>
          <p14:tracePt t="787229" x="803275" y="4098925"/>
          <p14:tracePt t="787246" x="803275" y="4064000"/>
          <p14:tracePt t="787264" x="803275" y="4010025"/>
          <p14:tracePt t="787280" x="803275" y="4000500"/>
          <p14:tracePt t="787296" x="803275" y="3992563"/>
          <p14:tracePt t="787312" x="803275" y="3983038"/>
          <p14:tracePt t="787379" x="795338" y="3983038"/>
          <p14:tracePt t="787409" x="795338" y="3965575"/>
          <p14:tracePt t="788991" x="795338" y="3956050"/>
          <p14:tracePt t="789000" x="812800" y="3956050"/>
          <p14:tracePt t="789013" x="857250" y="3948113"/>
          <p14:tracePt t="789030" x="1081088" y="3948113"/>
          <p14:tracePt t="789046" x="1196975" y="3956050"/>
          <p14:tracePt t="789063" x="1473200" y="3965575"/>
          <p14:tracePt t="789079" x="1643063" y="3983038"/>
          <p14:tracePt t="789096" x="1812925" y="4019550"/>
          <p14:tracePt t="789113" x="2036763" y="4037013"/>
          <p14:tracePt t="789130" x="2374900" y="4054475"/>
          <p14:tracePt t="789146" x="2500313" y="4054475"/>
          <p14:tracePt t="789163" x="2633663" y="4054475"/>
          <p14:tracePt t="789179" x="2732088" y="4037013"/>
          <p14:tracePt t="789196" x="2803525" y="4037013"/>
          <p14:tracePt t="789212" x="2928938" y="4037013"/>
          <p14:tracePt t="789230" x="2982913" y="4037013"/>
          <p14:tracePt t="789361" x="2965450" y="4037013"/>
          <p14:tracePt t="789370" x="2919413" y="4037013"/>
          <p14:tracePt t="789379" x="2867025" y="4037013"/>
          <p14:tracePt t="789396" x="2795588" y="4054475"/>
          <p14:tracePt t="789415" x="2608263" y="4064000"/>
          <p14:tracePt t="789430" x="2465388" y="4081463"/>
          <p14:tracePt t="789446" x="2268538" y="4081463"/>
          <p14:tracePt t="789463" x="2027238" y="4071938"/>
          <p14:tracePt t="789480" x="1785938" y="4071938"/>
          <p14:tracePt t="789496" x="1544638" y="4071938"/>
          <p14:tracePt t="789514" x="1276350" y="4019550"/>
          <p14:tracePt t="789530" x="1143000" y="4019550"/>
          <p14:tracePt t="789546" x="1036638" y="3992563"/>
          <p14:tracePt t="789562" x="955675" y="3983038"/>
          <p14:tracePt t="789579" x="874713" y="3956050"/>
          <p14:tracePt t="789596" x="857250" y="3938588"/>
          <p14:tracePt t="792237" x="866775" y="3938588"/>
          <p14:tracePt t="792247" x="928688" y="3973513"/>
          <p14:tracePt t="792264" x="1044575" y="4010025"/>
          <p14:tracePt t="792281" x="1231900" y="4116388"/>
          <p14:tracePt t="792296" x="1509713" y="4206875"/>
          <p14:tracePt t="792313" x="1857375" y="4367213"/>
          <p14:tracePt t="792329" x="2152650" y="4473575"/>
          <p14:tracePt t="792346" x="2500313" y="4554538"/>
          <p14:tracePt t="792364" x="3411538" y="4805363"/>
          <p14:tracePt t="792380" x="3822700" y="4902200"/>
          <p14:tracePt t="792396" x="4214813" y="5081588"/>
          <p14:tracePt t="792414" x="4589463" y="5214938"/>
          <p14:tracePt t="792430" x="4938713" y="5384800"/>
          <p14:tracePt t="792448" x="5303838" y="5591175"/>
          <p14:tracePt t="792464" x="5402263" y="5662613"/>
          <p14:tracePt t="792481" x="5500688" y="5697538"/>
          <p14:tracePt t="792496" x="5518150" y="5707063"/>
          <p14:tracePt t="792532" x="5518150" y="5724525"/>
          <p14:tracePt t="792548" x="5527675" y="5734050"/>
          <p14:tracePt t="792557" x="5527675" y="5741988"/>
          <p14:tracePt t="792565" x="5527675" y="5751513"/>
          <p14:tracePt t="792580" x="5527675" y="5768975"/>
          <p14:tracePt t="792596" x="5527675" y="5795963"/>
          <p14:tracePt t="792614" x="5527675" y="5822950"/>
          <p14:tracePt t="792630" x="5554663" y="5857875"/>
          <p14:tracePt t="792648" x="5599113" y="5938838"/>
          <p14:tracePt t="792664" x="5626100" y="5965825"/>
          <p14:tracePt t="792679" x="5635625" y="5983288"/>
          <p14:tracePt t="792696" x="5653088" y="5983288"/>
          <p14:tracePt t="792778" x="5661025" y="5983288"/>
          <p14:tracePt t="792794" x="5670550" y="5975350"/>
          <p14:tracePt t="792803" x="5688013" y="5965825"/>
          <p14:tracePt t="792813" x="5688013" y="5938838"/>
          <p14:tracePt t="792829" x="5688013" y="5929313"/>
          <p14:tracePt t="792845" x="5697538" y="5921375"/>
          <p14:tracePt t="792862" x="5707063" y="5894388"/>
          <p14:tracePt t="792879" x="5707063" y="5867400"/>
          <p14:tracePt t="792895" x="5707063" y="5849938"/>
          <p14:tracePt t="792912" x="5715000" y="5849938"/>
          <p14:tracePt t="792948" x="5715000" y="5840413"/>
          <p14:tracePt t="792978" x="5715000" y="5832475"/>
          <p14:tracePt t="793070" x="5715000" y="5822950"/>
          <p14:tracePt t="793086" x="5724525" y="5805488"/>
          <p14:tracePt t="793096" x="5732463" y="5795963"/>
          <p14:tracePt t="793113" x="5751513" y="5786438"/>
          <p14:tracePt t="793130" x="5768975" y="5778500"/>
          <p14:tracePt t="793147" x="5778500" y="5768975"/>
          <p14:tracePt t="793208" x="5786438" y="5761038"/>
          <p14:tracePt t="793230" x="5795963" y="5751513"/>
          <p14:tracePt t="793246" x="5795963" y="5734050"/>
          <p14:tracePt t="793286" x="5803900" y="5734050"/>
          <p14:tracePt t="793316" x="5803900" y="5724525"/>
          <p14:tracePt t="793378" x="5803900" y="5715000"/>
          <p14:tracePt t="793717" x="5795963" y="5715000"/>
          <p14:tracePt t="793725" x="5786438" y="5715000"/>
          <p14:tracePt t="793733" x="5768975" y="5707063"/>
          <p14:tracePt t="793747" x="5751513" y="5707063"/>
          <p14:tracePt t="793764" x="5724525" y="5707063"/>
          <p14:tracePt t="793780" x="5715000" y="5707063"/>
          <p14:tracePt t="793797" x="5697538" y="5707063"/>
          <p14:tracePt t="793813" x="5688013" y="5707063"/>
          <p14:tracePt t="793915" x="5680075" y="5707063"/>
          <p14:tracePt t="794138" x="5680075" y="5697538"/>
          <p14:tracePt t="794160" x="5688013" y="5697538"/>
          <p14:tracePt t="794169" x="5688013" y="5689600"/>
          <p14:tracePt t="794180" x="5707063" y="5689600"/>
          <p14:tracePt t="794198" x="5715000" y="5689600"/>
          <p14:tracePt t="794230" x="5715000" y="5680075"/>
          <p14:tracePt t="794239" x="5724525" y="5680075"/>
          <p14:tracePt t="794268" x="5732463" y="5680075"/>
          <p14:tracePt t="794284" x="5741988" y="5680075"/>
          <p14:tracePt t="794460" x="5732463" y="5680075"/>
          <p14:tracePt t="794469" x="5697538" y="5680075"/>
          <p14:tracePt t="794482" x="5616575" y="5670550"/>
          <p14:tracePt t="794496" x="5581650" y="5662613"/>
          <p14:tracePt t="794514" x="5465763" y="5618163"/>
          <p14:tracePt t="794530" x="5268913" y="5554663"/>
          <p14:tracePt t="794546" x="5089525" y="5519738"/>
          <p14:tracePt t="794563" x="4813300" y="5429250"/>
          <p14:tracePt t="794580" x="4537075" y="5340350"/>
          <p14:tracePt t="794596" x="4098925" y="5214938"/>
          <p14:tracePt t="794613" x="3660775" y="5099050"/>
          <p14:tracePt t="794630" x="3348038" y="5027613"/>
          <p14:tracePt t="794647" x="3000375" y="4929188"/>
          <p14:tracePt t="794663" x="2857500" y="4894263"/>
          <p14:tracePt t="794680" x="2633663" y="4857750"/>
          <p14:tracePt t="794698" x="2393950" y="4805363"/>
          <p14:tracePt t="794715" x="2232025" y="4786313"/>
          <p14:tracePt t="794730" x="2116138" y="4741863"/>
          <p14:tracePt t="794747" x="2044700" y="4741863"/>
          <p14:tracePt t="794764" x="1965325" y="4733925"/>
          <p14:tracePt t="794780" x="1884363" y="4724400"/>
          <p14:tracePt t="794798" x="1812925" y="4697413"/>
          <p14:tracePt t="794813" x="1785938" y="4687888"/>
          <p14:tracePt t="794830" x="1751013" y="4679950"/>
          <p14:tracePt t="794847" x="1731963" y="4670425"/>
          <p14:tracePt t="794863" x="1724025" y="4652963"/>
          <p14:tracePt t="794880" x="1714500" y="4643438"/>
          <p14:tracePt t="794896" x="1714500" y="4635500"/>
          <p14:tracePt t="794915" x="1697038" y="4625975"/>
          <p14:tracePt t="794936" x="1697038" y="4616450"/>
          <p14:tracePt t="794947" x="1687513" y="4616450"/>
          <p14:tracePt t="794963" x="1679575" y="4591050"/>
          <p14:tracePt t="794980" x="1679575" y="4581525"/>
          <p14:tracePt t="794997" x="1660525" y="4572000"/>
          <p14:tracePt t="795013" x="1625600" y="4554538"/>
          <p14:tracePt t="795030" x="1598613" y="4500563"/>
          <p14:tracePt t="795047" x="1554163" y="4438650"/>
          <p14:tracePt t="795063" x="1509713" y="4322763"/>
          <p14:tracePt t="795080" x="1455738" y="4251325"/>
          <p14:tracePt t="795096" x="1401763" y="4187825"/>
          <p14:tracePt t="795113" x="1357313" y="4125913"/>
          <p14:tracePt t="795130" x="1322388" y="4090988"/>
          <p14:tracePt t="795146" x="1285875" y="4071938"/>
          <p14:tracePt t="795164" x="1276350" y="4071938"/>
          <p14:tracePt t="795180" x="1268413" y="4064000"/>
          <p14:tracePt t="795198" x="1258888" y="4064000"/>
          <p14:tracePt t="795220" x="1241425" y="4054475"/>
          <p14:tracePt t="795243" x="1241425" y="4037013"/>
          <p14:tracePt t="795258" x="1231900" y="4037013"/>
          <p14:tracePt t="795267" x="1231900" y="4027488"/>
          <p14:tracePt t="795283" x="1223963" y="4019550"/>
          <p14:tracePt t="795304" x="1214438" y="4019550"/>
          <p14:tracePt t="795329" x="1204913" y="4019550"/>
          <p14:tracePt t="795338" x="1196975" y="4019550"/>
          <p14:tracePt t="795347" x="1187450" y="4019550"/>
          <p14:tracePt t="795363" x="1160463" y="4010025"/>
          <p14:tracePt t="795380" x="1116013" y="4010025"/>
          <p14:tracePt t="795397" x="1062038" y="4000500"/>
          <p14:tracePt t="795415" x="1036638" y="4000500"/>
          <p14:tracePt t="795430" x="1009650" y="4000500"/>
          <p14:tracePt t="795446" x="990600" y="3992563"/>
          <p14:tracePt t="795463" x="973138" y="3992563"/>
          <p14:tracePt t="795482" x="938213" y="3992563"/>
          <p14:tracePt t="795496" x="928688" y="3992563"/>
          <p14:tracePt t="795514" x="893763" y="4000500"/>
          <p14:tracePt t="795530" x="866775" y="4000500"/>
          <p14:tracePt t="795547" x="847725" y="4010025"/>
          <p14:tracePt t="795563" x="830263" y="4019550"/>
          <p14:tracePt t="795581" x="803275" y="4019550"/>
          <p14:tracePt t="795651" x="803275" y="4037013"/>
          <p14:tracePt t="795673" x="803275" y="4027488"/>
          <p14:tracePt t="795697" x="812800" y="4027488"/>
          <p14:tracePt t="795704" x="822325" y="4019550"/>
          <p14:tracePt t="795713" x="847725" y="4010025"/>
          <p14:tracePt t="795729" x="911225" y="4000500"/>
          <p14:tracePt t="795746" x="1071563" y="4000500"/>
          <p14:tracePt t="795762" x="1214438" y="4000500"/>
          <p14:tracePt t="795780" x="1419225" y="4000500"/>
          <p14:tracePt t="795797" x="1500188" y="4000500"/>
          <p14:tracePt t="795814" x="1571625" y="4000500"/>
          <p14:tracePt t="795830" x="1608138" y="4000500"/>
          <p14:tracePt t="795981" x="1598613" y="4000500"/>
          <p14:tracePt t="795989" x="1589088" y="4000500"/>
          <p14:tracePt t="795998" x="1581150" y="4000500"/>
          <p14:tracePt t="796013" x="1527175" y="4000500"/>
          <p14:tracePt t="796030" x="1455738" y="4019550"/>
          <p14:tracePt t="796047" x="1411288" y="4027488"/>
          <p14:tracePt t="796065" x="1285875" y="4027488"/>
          <p14:tracePt t="796081" x="1204913" y="4027488"/>
          <p14:tracePt t="796098" x="1133475" y="4027488"/>
          <p14:tracePt t="796113" x="1054100" y="4019550"/>
          <p14:tracePt t="796130" x="1009650" y="4019550"/>
          <p14:tracePt t="796146" x="928688" y="4010025"/>
          <p14:tracePt t="796166" x="830263" y="4010025"/>
          <p14:tracePt t="796181" x="795338" y="4010025"/>
          <p14:tracePt t="796197" x="768350" y="4010025"/>
          <p14:tracePt t="796214" x="768350" y="4000500"/>
          <p14:tracePt t="796230" x="741363" y="4000500"/>
          <p14:tracePt t="796249" x="741363" y="3992563"/>
          <p14:tracePt t="796289" x="741363" y="3973513"/>
          <p14:tracePt t="796298" x="731838" y="3965575"/>
          <p14:tracePt t="796919" x="758825" y="3948113"/>
          <p14:tracePt t="796928" x="857250" y="3929063"/>
          <p14:tracePt t="796946" x="1027113" y="3911600"/>
          <p14:tracePt t="796963" x="1339850" y="3911600"/>
          <p14:tracePt t="796980" x="1490663" y="3911600"/>
          <p14:tracePt t="796996" x="1643063" y="3911600"/>
          <p14:tracePt t="797012" x="1697038" y="3911600"/>
          <p14:tracePt t="797029" x="1731963" y="3911600"/>
          <p14:tracePt t="797647" x="1724025" y="3911600"/>
          <p14:tracePt t="797709" x="1714500" y="3911600"/>
          <p14:tracePt t="797747" x="1724025" y="3911600"/>
          <p14:tracePt t="797756" x="1731963" y="3911600"/>
          <p14:tracePt t="797771" x="1741488" y="3911600"/>
          <p14:tracePt t="797780" x="1751013" y="3911600"/>
          <p14:tracePt t="797797" x="1785938" y="3938588"/>
          <p14:tracePt t="797813" x="1839913" y="3938588"/>
          <p14:tracePt t="797831" x="1911350" y="3948113"/>
          <p14:tracePt t="797848" x="2017713" y="3948113"/>
          <p14:tracePt t="797864" x="2098675" y="3948113"/>
          <p14:tracePt t="797880" x="2205038" y="3948113"/>
          <p14:tracePt t="797897" x="2295525" y="3948113"/>
          <p14:tracePt t="797915" x="2330450" y="3948113"/>
          <p14:tracePt t="797929" x="2347913" y="3948113"/>
          <p14:tracePt t="798169" x="2347913" y="3956050"/>
          <p14:tracePt t="798201" x="2347913" y="3965575"/>
          <p14:tracePt t="798210" x="2339975" y="3965575"/>
          <p14:tracePt t="798218" x="2322513" y="3965575"/>
          <p14:tracePt t="798231" x="2259013" y="3973513"/>
          <p14:tracePt t="798248" x="2251075" y="3973513"/>
          <p14:tracePt t="798264" x="2187575" y="3973513"/>
          <p14:tracePt t="798280" x="2143125" y="3973513"/>
          <p14:tracePt t="798297" x="2081213" y="3973513"/>
          <p14:tracePt t="798315" x="1946275" y="3973513"/>
          <p14:tracePt t="798331" x="1857375" y="3973513"/>
          <p14:tracePt t="798348" x="1758950" y="3983038"/>
          <p14:tracePt t="798364" x="1697038" y="3983038"/>
          <p14:tracePt t="798380" x="1608138" y="3983038"/>
          <p14:tracePt t="798397" x="1544638" y="3973513"/>
          <p14:tracePt t="798416" x="1473200" y="3938588"/>
          <p14:tracePt t="798432" x="1446213" y="3938588"/>
          <p14:tracePt t="798447" x="1438275" y="3938588"/>
          <p14:tracePt t="798464" x="1428750" y="3938588"/>
          <p14:tracePt t="798745" x="1455738" y="3938588"/>
          <p14:tracePt t="798754" x="1473200" y="3938588"/>
          <p14:tracePt t="798764" x="1482725" y="3938588"/>
          <p14:tracePt t="798781" x="1589088" y="3948113"/>
          <p14:tracePt t="798798" x="1714500" y="3948113"/>
          <p14:tracePt t="798815" x="1857375" y="3948113"/>
          <p14:tracePt t="798830" x="1938338" y="3938588"/>
          <p14:tracePt t="798847" x="1946275" y="3938588"/>
          <p14:tracePt t="798953" x="1938338" y="3938588"/>
          <p14:tracePt t="798969" x="1928813" y="3929063"/>
          <p14:tracePt t="799061" x="1946275" y="3929063"/>
          <p14:tracePt t="799069" x="2000250" y="3929063"/>
          <p14:tracePt t="799081" x="2081213" y="3938588"/>
          <p14:tracePt t="799097" x="2214563" y="4000500"/>
          <p14:tracePt t="799114" x="2330450" y="4010025"/>
          <p14:tracePt t="799131" x="2401888" y="4010025"/>
          <p14:tracePt t="799147" x="2411413" y="4010025"/>
          <p14:tracePt t="799237" x="2393950" y="4000500"/>
          <p14:tracePt t="799253" x="2384425" y="4000500"/>
          <p14:tracePt t="799264" x="2366963" y="4000500"/>
          <p14:tracePt t="799383" x="2374900" y="4000500"/>
          <p14:tracePt t="799392" x="2401888" y="3992563"/>
          <p14:tracePt t="799401" x="2517775" y="3973513"/>
          <p14:tracePt t="799415" x="2643188" y="3973513"/>
          <p14:tracePt t="799429" x="2768600" y="3956050"/>
          <p14:tracePt t="799446" x="2847975" y="3948113"/>
          <p14:tracePt t="799462" x="2857500" y="3948113"/>
          <p14:tracePt t="799479" x="2867025" y="3948113"/>
          <p14:tracePt t="799605" x="2874963" y="3948113"/>
          <p14:tracePt t="799614" x="2901950" y="3948113"/>
          <p14:tracePt t="799631" x="3000375" y="3956050"/>
          <p14:tracePt t="799647" x="3116263" y="3956050"/>
          <p14:tracePt t="799664" x="3197225" y="3956050"/>
          <p14:tracePt t="799682" x="3348038" y="3938588"/>
          <p14:tracePt t="799698" x="3394075" y="3929063"/>
          <p14:tracePt t="799714" x="3411538" y="3929063"/>
          <p14:tracePt t="799781" x="3411538" y="3938588"/>
          <p14:tracePt t="799859" x="3429000" y="3938588"/>
          <p14:tracePt t="799868" x="3438525" y="3938588"/>
          <p14:tracePt t="799882" x="3446463" y="3938588"/>
          <p14:tracePt t="799898" x="3465513" y="3929063"/>
          <p14:tracePt t="799916" x="3500438" y="3929063"/>
          <p14:tracePt t="799931" x="3509963" y="3929063"/>
          <p14:tracePt t="799946" x="3527425" y="3929063"/>
          <p14:tracePt t="799962" x="3544888" y="3929063"/>
          <p14:tracePt t="799989" x="3562350" y="3929063"/>
          <p14:tracePt t="800281" x="3554413" y="3921125"/>
          <p14:tracePt t="800304" x="3544888" y="3921125"/>
          <p14:tracePt t="800489" x="3562350" y="3929063"/>
          <p14:tracePt t="800536" x="3562350" y="3938588"/>
          <p14:tracePt t="800573" x="3562350" y="3956050"/>
          <p14:tracePt t="800582" x="3554413" y="3965575"/>
          <p14:tracePt t="800597" x="3544888" y="3973513"/>
          <p14:tracePt t="800619" x="3536950" y="3973513"/>
          <p14:tracePt t="800631" x="3536950" y="3983038"/>
          <p14:tracePt t="800647" x="3517900" y="4000500"/>
          <p14:tracePt t="800665" x="3482975" y="4010025"/>
          <p14:tracePt t="800681" x="3465513" y="4010025"/>
          <p14:tracePt t="800697" x="3419475" y="4027488"/>
          <p14:tracePt t="800714" x="3411538" y="4027488"/>
          <p14:tracePt t="800731" x="3394075" y="4037013"/>
          <p14:tracePt t="800747" x="3357563" y="4037013"/>
          <p14:tracePt t="800765" x="3313113" y="4037013"/>
          <p14:tracePt t="800781" x="3295650" y="4044950"/>
          <p14:tracePt t="800798" x="3286125" y="4044950"/>
          <p14:tracePt t="800814" x="3276600" y="4044950"/>
          <p14:tracePt t="800831" x="3251200" y="4044950"/>
          <p14:tracePt t="800850" x="3241675" y="4044950"/>
          <p14:tracePt t="800903" x="3232150" y="4044950"/>
          <p14:tracePt t="800925" x="3224213" y="4044950"/>
          <p14:tracePt t="800934" x="3224213" y="4037013"/>
          <p14:tracePt t="800958" x="3214688" y="4037013"/>
          <p14:tracePt t="800974" x="3205163" y="4037013"/>
          <p14:tracePt t="801019" x="3197225" y="4037013"/>
          <p14:tracePt t="801057" x="3179763" y="4037013"/>
          <p14:tracePt t="801066" x="3170238" y="4037013"/>
          <p14:tracePt t="801081" x="3152775" y="4037013"/>
          <p14:tracePt t="801098" x="3143250" y="4037013"/>
          <p14:tracePt t="801114" x="3116263" y="4037013"/>
          <p14:tracePt t="801131" x="3108325" y="4027488"/>
          <p14:tracePt t="801148" x="3089275" y="4027488"/>
          <p14:tracePt t="801303" x="3098800" y="4027488"/>
          <p14:tracePt t="801312" x="3098800" y="4037013"/>
          <p14:tracePt t="801331" x="3133725" y="4071938"/>
          <p14:tracePt t="801347" x="3170238" y="4090988"/>
          <p14:tracePt t="801364" x="3286125" y="4170363"/>
          <p14:tracePt t="801381" x="3438525" y="4259263"/>
          <p14:tracePt t="801398" x="3527425" y="4349750"/>
          <p14:tracePt t="801414" x="3633788" y="4438650"/>
          <p14:tracePt t="801431" x="3670300" y="4500563"/>
          <p14:tracePt t="801447" x="3732213" y="4591050"/>
          <p14:tracePt t="801463" x="3759200" y="4652963"/>
          <p14:tracePt t="801482" x="3795713" y="4733925"/>
          <p14:tracePt t="801498" x="3867150" y="4805363"/>
          <p14:tracePt t="801514" x="3902075" y="4884738"/>
          <p14:tracePt t="801530" x="3965575" y="4921250"/>
          <p14:tracePt t="801548" x="4044950" y="5019675"/>
          <p14:tracePt t="801565" x="4081463" y="5064125"/>
          <p14:tracePt t="801581" x="4116388" y="5081588"/>
          <p14:tracePt t="801597" x="4125913" y="5126038"/>
          <p14:tracePt t="801614" x="4143375" y="5126038"/>
          <p14:tracePt t="801630" x="4170363" y="5153025"/>
          <p14:tracePt t="801648" x="4241800" y="5241925"/>
          <p14:tracePt t="801665" x="4268788" y="5305425"/>
          <p14:tracePt t="801681" x="4286250" y="5340350"/>
          <p14:tracePt t="801697" x="4286250" y="5349875"/>
          <p14:tracePt t="801714" x="4313238" y="5367338"/>
          <p14:tracePt t="801731" x="4313238" y="5384800"/>
          <p14:tracePt t="801748" x="4330700" y="5394325"/>
          <p14:tracePt t="801764" x="4340225" y="5394325"/>
          <p14:tracePt t="801781" x="4348163" y="5411788"/>
          <p14:tracePt t="801797" x="4357688" y="5411788"/>
          <p14:tracePt t="801814" x="4367213" y="5438775"/>
          <p14:tracePt t="801831" x="4402138" y="5473700"/>
          <p14:tracePt t="801848" x="4456113" y="5500688"/>
          <p14:tracePt t="801865" x="4491038" y="5546725"/>
          <p14:tracePt t="801881" x="4527550" y="5554663"/>
          <p14:tracePt t="801898" x="4545013" y="5564188"/>
          <p14:tracePt t="801914" x="4581525" y="5581650"/>
          <p14:tracePt t="801930" x="4616450" y="5618163"/>
          <p14:tracePt t="801948" x="4679950" y="5643563"/>
          <p14:tracePt t="801965" x="4697413" y="5662613"/>
          <p14:tracePt t="801981" x="4705350" y="5662613"/>
          <p14:tracePt t="802186" x="4697413" y="5662613"/>
          <p14:tracePt t="802201" x="4670425" y="5662613"/>
          <p14:tracePt t="802216" x="4660900" y="5662613"/>
          <p14:tracePt t="802224" x="4643438" y="5662613"/>
          <p14:tracePt t="802233" x="4633913" y="5662613"/>
          <p14:tracePt t="802248" x="4608513" y="5662613"/>
          <p14:tracePt t="802264" x="4562475" y="5662613"/>
          <p14:tracePt t="802281" x="4500563" y="5643563"/>
          <p14:tracePt t="802297" x="4473575" y="5635625"/>
          <p14:tracePt t="802315" x="4438650" y="5635625"/>
          <p14:tracePt t="802332" x="4394200" y="5635625"/>
          <p14:tracePt t="802348" x="4384675" y="5635625"/>
          <p14:tracePt t="802364" x="4375150" y="5626100"/>
          <p14:tracePt t="802381" x="4367213" y="5626100"/>
          <p14:tracePt t="802600" x="4357688" y="5626100"/>
          <p14:tracePt t="802609" x="4348163" y="5618163"/>
          <p14:tracePt t="802624" x="4330700" y="5608638"/>
          <p14:tracePt t="802633" x="4322763" y="5608638"/>
          <p14:tracePt t="802648" x="4276725" y="5591175"/>
          <p14:tracePt t="802664" x="4241800" y="5599113"/>
          <p14:tracePt t="802681" x="4214813" y="5599113"/>
          <p14:tracePt t="802698" x="4187825" y="5599113"/>
          <p14:tracePt t="802716" x="4133850" y="5599113"/>
          <p14:tracePt t="802732" x="4116388" y="5599113"/>
          <p14:tracePt t="802748" x="4098925" y="5599113"/>
          <p14:tracePt t="802900" x="4089400" y="5599113"/>
          <p14:tracePt t="803154" x="4081463" y="5599113"/>
          <p14:tracePt t="803163" x="4071938" y="5599113"/>
          <p14:tracePt t="803181" x="4044950" y="5599113"/>
          <p14:tracePt t="803198" x="4000500" y="5581650"/>
          <p14:tracePt t="803215" x="3679825" y="5510213"/>
          <p14:tracePt t="803231" x="3419475" y="5349875"/>
          <p14:tracePt t="803248" x="3259138" y="5187950"/>
          <p14:tracePt t="803264" x="3036888" y="4965700"/>
          <p14:tracePt t="803281" x="2840038" y="4840288"/>
          <p14:tracePt t="803297" x="2732088" y="4786313"/>
          <p14:tracePt t="803315" x="2616200" y="4706938"/>
          <p14:tracePt t="803331" x="2536825" y="4643438"/>
          <p14:tracePt t="803348" x="2500313" y="4564063"/>
          <p14:tracePt t="803364" x="2438400" y="4473575"/>
          <p14:tracePt t="803381" x="2401888" y="4376738"/>
          <p14:tracePt t="803398" x="2374900" y="4305300"/>
          <p14:tracePt t="803416" x="2357438" y="4224338"/>
          <p14:tracePt t="803432" x="2347913" y="4162425"/>
          <p14:tracePt t="803448" x="2347913" y="4071938"/>
          <p14:tracePt t="803465" x="2347913" y="3973513"/>
          <p14:tracePt t="803483" x="2303463" y="3840163"/>
          <p14:tracePt t="803497" x="2303463" y="3805238"/>
          <p14:tracePt t="803515" x="2259013" y="3741738"/>
          <p14:tracePt t="803531" x="2232025" y="3697288"/>
          <p14:tracePt t="803548" x="2197100" y="3616325"/>
          <p14:tracePt t="803564" x="2116138" y="3554413"/>
          <p14:tracePt t="803581" x="1990725" y="3446463"/>
          <p14:tracePt t="803598" x="1768475" y="3278188"/>
          <p14:tracePt t="803615" x="1652588" y="3197225"/>
          <p14:tracePt t="803631" x="1490663" y="3098800"/>
          <p14:tracePt t="803647" x="1428750" y="3081338"/>
          <p14:tracePt t="803664" x="1374775" y="3054350"/>
          <p14:tracePt t="803681" x="1330325" y="3027363"/>
          <p14:tracePt t="803698" x="1268413" y="3027363"/>
          <p14:tracePt t="803715" x="1241425" y="3044825"/>
          <p14:tracePt t="803732" x="1223963" y="3054350"/>
          <p14:tracePt t="803747" x="1214438" y="3071813"/>
          <p14:tracePt t="803764" x="1196975" y="3108325"/>
          <p14:tracePt t="803781" x="1169988" y="3152775"/>
          <p14:tracePt t="803798" x="1125538" y="3214688"/>
          <p14:tracePt t="803815" x="1089025" y="3259138"/>
          <p14:tracePt t="803831" x="1054100" y="3303588"/>
          <p14:tracePt t="803848" x="1036638" y="3349625"/>
          <p14:tracePt t="803864" x="1000125" y="3384550"/>
          <p14:tracePt t="803881" x="955675" y="3446463"/>
          <p14:tracePt t="803899" x="866775" y="3527425"/>
          <p14:tracePt t="803915" x="803275" y="3554413"/>
          <p14:tracePt t="803931" x="741363" y="3608388"/>
          <p14:tracePt t="803948" x="687388" y="3643313"/>
          <p14:tracePt t="803964" x="625475" y="3697288"/>
          <p14:tracePt t="803983" x="561975" y="3759200"/>
          <p14:tracePt t="803999" x="527050" y="3805238"/>
          <p14:tracePt t="804015" x="490538" y="3830638"/>
          <p14:tracePt t="804032" x="482600" y="3876675"/>
          <p14:tracePt t="804048" x="438150" y="3983038"/>
          <p14:tracePt t="804064" x="411163" y="4116388"/>
          <p14:tracePt t="804082" x="411163" y="4295775"/>
          <p14:tracePt t="804098" x="393700" y="4376738"/>
          <p14:tracePt t="804115" x="384175" y="4465638"/>
          <p14:tracePt t="804131" x="366713" y="4564063"/>
          <p14:tracePt t="804148" x="366713" y="4608513"/>
          <p14:tracePt t="804164" x="366713" y="4670425"/>
          <p14:tracePt t="804182" x="374650" y="4813300"/>
          <p14:tracePt t="804198" x="384175" y="4876800"/>
          <p14:tracePt t="804215" x="411163" y="4956175"/>
          <p14:tracePt t="804231" x="419100" y="5000625"/>
          <p14:tracePt t="804248" x="438150" y="5027613"/>
          <p14:tracePt t="804266" x="455613" y="5081588"/>
          <p14:tracePt t="804282" x="482600" y="5116513"/>
          <p14:tracePt t="804298" x="544513" y="5180013"/>
          <p14:tracePt t="804315" x="615950" y="5251450"/>
          <p14:tracePt t="804331" x="679450" y="5313363"/>
          <p14:tracePt t="804347" x="714375" y="5349875"/>
          <p14:tracePt t="804366" x="830263" y="5411788"/>
          <p14:tracePt t="804382" x="928688" y="5438775"/>
          <p14:tracePt t="804399" x="1017588" y="5483225"/>
          <p14:tracePt t="804415" x="1116013" y="5554663"/>
          <p14:tracePt t="804432" x="1268413" y="5554663"/>
          <p14:tracePt t="804447" x="1374775" y="5581650"/>
          <p14:tracePt t="804463" x="1482725" y="5599113"/>
          <p14:tracePt t="804481" x="1616075" y="5608638"/>
          <p14:tracePt t="804499" x="1679575" y="5635625"/>
          <p14:tracePt t="804514" x="1776413" y="5662613"/>
          <p14:tracePt t="804531" x="1857375" y="5707063"/>
          <p14:tracePt t="804548" x="1928813" y="5707063"/>
          <p14:tracePt t="804565" x="2116138" y="5734050"/>
          <p14:tracePt t="804582" x="2268538" y="5741988"/>
          <p14:tracePt t="804599" x="2374900" y="5761038"/>
          <p14:tracePt t="804615" x="2509838" y="5761038"/>
          <p14:tracePt t="804631" x="2598738" y="5761038"/>
          <p14:tracePt t="804648" x="2705100" y="5751513"/>
          <p14:tracePt t="804666" x="2776538" y="5741988"/>
          <p14:tracePt t="804682" x="2857500" y="5715000"/>
          <p14:tracePt t="804697" x="2982913" y="5715000"/>
          <p14:tracePt t="804714" x="3027363" y="5689600"/>
          <p14:tracePt t="804732" x="3089275" y="5635625"/>
          <p14:tracePt t="804748" x="3143250" y="5572125"/>
          <p14:tracePt t="804766" x="3232150" y="5500688"/>
          <p14:tracePt t="804782" x="3268663" y="5465763"/>
          <p14:tracePt t="804797" x="3330575" y="5429250"/>
          <p14:tracePt t="804814" x="3340100" y="5421313"/>
          <p14:tracePt t="804831" x="3348038" y="5394325"/>
          <p14:tracePt t="804848" x="3375025" y="5357813"/>
          <p14:tracePt t="804866" x="3384550" y="5313363"/>
          <p14:tracePt t="804882" x="3384550" y="5233988"/>
          <p14:tracePt t="804898" x="3394075" y="5187950"/>
          <p14:tracePt t="804915" x="3411538" y="5081588"/>
          <p14:tracePt t="804932" x="3419475" y="4948238"/>
          <p14:tracePt t="804948" x="3419475" y="4849813"/>
          <p14:tracePt t="804964" x="3419475" y="4679950"/>
          <p14:tracePt t="804982" x="3419475" y="4384675"/>
          <p14:tracePt t="804998" x="3419475" y="4214813"/>
          <p14:tracePt t="805014" x="3419475" y="4019550"/>
          <p14:tracePt t="805031" x="3419475" y="3778250"/>
          <p14:tracePt t="805048" x="3419475" y="3635375"/>
          <p14:tracePt t="805065" x="3348038" y="3492500"/>
          <p14:tracePt t="805081" x="3241675" y="3394075"/>
          <p14:tracePt t="805098" x="3160713" y="3286125"/>
          <p14:tracePt t="805114" x="3071813" y="3232150"/>
          <p14:tracePt t="805131" x="2973388" y="3179763"/>
          <p14:tracePt t="805148" x="2919413" y="3143250"/>
          <p14:tracePt t="805164" x="2822575" y="3081338"/>
          <p14:tracePt t="805181" x="2652713" y="3009900"/>
          <p14:tracePt t="805198" x="2527300" y="3009900"/>
          <p14:tracePt t="805215" x="2374900" y="2982913"/>
          <p14:tracePt t="805231" x="2286000" y="2982913"/>
          <p14:tracePt t="805248" x="2152650" y="2955925"/>
          <p14:tracePt t="805265" x="2017713" y="2911475"/>
          <p14:tracePt t="805281" x="1938338" y="2884488"/>
          <p14:tracePt t="805298" x="1830388" y="2874963"/>
          <p14:tracePt t="805314" x="1697038" y="2840038"/>
          <p14:tracePt t="805331" x="1517650" y="2795588"/>
          <p14:tracePt t="805348" x="1339850" y="2803525"/>
          <p14:tracePt t="805365" x="1054100" y="2884488"/>
          <p14:tracePt t="805382" x="857250" y="2938463"/>
          <p14:tracePt t="805398" x="723900" y="2955925"/>
          <p14:tracePt t="805414" x="615950" y="2955925"/>
          <p14:tracePt t="805431" x="571500" y="2965450"/>
          <p14:tracePt t="805448" x="509588" y="2965450"/>
          <p14:tracePt t="805465" x="438150" y="2965450"/>
          <p14:tracePt t="805483" x="393700" y="2965450"/>
          <p14:tracePt t="805498" x="357188" y="2965450"/>
          <p14:tracePt t="805514" x="330200" y="2965450"/>
          <p14:tracePt t="805531" x="295275" y="2973388"/>
          <p14:tracePt t="805549" x="241300" y="2992438"/>
          <p14:tracePt t="805565" x="196850" y="3000375"/>
          <p14:tracePt t="805582" x="160338" y="3017838"/>
          <p14:tracePt t="805598" x="142875" y="3044825"/>
          <p14:tracePt t="805614" x="98425" y="3116263"/>
          <p14:tracePt t="805631" x="61913" y="3152775"/>
          <p14:tracePt t="805649" x="9525" y="3241675"/>
          <p14:tracePt t="805665" x="0" y="3278188"/>
          <p14:tracePt t="805682" x="0" y="3340100"/>
          <p14:tracePt t="805698" x="0" y="3375025"/>
          <p14:tracePt t="805715" x="0" y="3411538"/>
          <p14:tracePt t="805731" x="0" y="3438525"/>
          <p14:tracePt t="805750" x="0" y="3509963"/>
          <p14:tracePt t="805765" x="0" y="3544888"/>
          <p14:tracePt t="805781" x="0" y="3571875"/>
          <p14:tracePt t="805798" x="0" y="3635375"/>
          <p14:tracePt t="805815" x="0" y="3687763"/>
          <p14:tracePt t="805832" x="0" y="3840163"/>
          <p14:tracePt t="805849" x="0" y="3921125"/>
          <p14:tracePt t="805865" x="0" y="4037013"/>
          <p14:tracePt t="805882" x="0" y="4125913"/>
          <p14:tracePt t="805898" x="0" y="4170363"/>
          <p14:tracePt t="805915" x="0" y="4251325"/>
          <p14:tracePt t="805933" x="0" y="4340225"/>
          <p14:tracePt t="805948" x="0" y="4384675"/>
          <p14:tracePt t="805964" x="17463" y="4421188"/>
          <p14:tracePt t="805980" x="26988" y="4465638"/>
          <p14:tracePt t="805998" x="26988" y="4492625"/>
          <p14:tracePt t="806015" x="44450" y="4554538"/>
          <p14:tracePt t="806032" x="44450" y="4598988"/>
          <p14:tracePt t="806049" x="53975" y="4643438"/>
          <p14:tracePt t="806065" x="61913" y="4679950"/>
          <p14:tracePt t="806082" x="88900" y="4741863"/>
          <p14:tracePt t="806098" x="98425" y="4759325"/>
          <p14:tracePt t="806114" x="125413" y="4805363"/>
          <p14:tracePt t="806132" x="169863" y="4867275"/>
          <p14:tracePt t="806149" x="204788" y="4929188"/>
          <p14:tracePt t="806166" x="231775" y="4948238"/>
          <p14:tracePt t="806181" x="258763" y="4983163"/>
          <p14:tracePt t="806198" x="285750" y="5010150"/>
          <p14:tracePt t="806214" x="303213" y="5045075"/>
          <p14:tracePt t="806232" x="357188" y="5091113"/>
          <p14:tracePt t="806249" x="374650" y="5108575"/>
          <p14:tracePt t="806265" x="411163" y="5135563"/>
          <p14:tracePt t="806281" x="428625" y="5143500"/>
          <p14:tracePt t="806298" x="428625" y="5162550"/>
          <p14:tracePt t="806316" x="465138" y="5162550"/>
          <p14:tracePt t="806332" x="482600" y="5187950"/>
          <p14:tracePt t="806348" x="517525" y="5224463"/>
          <p14:tracePt t="806364" x="598488" y="5251450"/>
          <p14:tracePt t="806381" x="608013" y="5268913"/>
          <p14:tracePt t="806398" x="652463" y="5278438"/>
          <p14:tracePt t="806416" x="768350" y="5305425"/>
          <p14:tracePt t="806431" x="785813" y="5330825"/>
          <p14:tracePt t="806448" x="901700" y="5367338"/>
          <p14:tracePt t="806464" x="946150" y="5411788"/>
          <p14:tracePt t="806481" x="1000125" y="5429250"/>
          <p14:tracePt t="806497" x="1054100" y="5448300"/>
          <p14:tracePt t="806514" x="1125538" y="5483225"/>
          <p14:tracePt t="806530" x="1169988" y="5492750"/>
          <p14:tracePt t="806548" x="1231900" y="5519738"/>
          <p14:tracePt t="806564" x="1303338" y="5527675"/>
          <p14:tracePt t="806580" x="1366838" y="5527675"/>
          <p14:tracePt t="806598" x="1446213" y="5554663"/>
          <p14:tracePt t="806616" x="1598613" y="5564188"/>
          <p14:tracePt t="806632" x="1643063" y="5581650"/>
          <p14:tracePt t="806648" x="1758950" y="5608638"/>
          <p14:tracePt t="806665" x="1822450" y="5618163"/>
          <p14:tracePt t="806681" x="1893888" y="5635625"/>
          <p14:tracePt t="806698" x="1965325" y="5635625"/>
          <p14:tracePt t="806715" x="2044700" y="5635625"/>
          <p14:tracePt t="806732" x="2187575" y="5643563"/>
          <p14:tracePt t="806748" x="2286000" y="5643563"/>
          <p14:tracePt t="806765" x="2357438" y="5643563"/>
          <p14:tracePt t="806781" x="2500313" y="5643563"/>
          <p14:tracePt t="806798" x="2633663" y="5670550"/>
          <p14:tracePt t="806815" x="2768600" y="5689600"/>
          <p14:tracePt t="806832" x="2982913" y="5689600"/>
          <p14:tracePt t="806848" x="3089275" y="5680075"/>
          <p14:tracePt t="806865" x="3197225" y="5670550"/>
          <p14:tracePt t="806881" x="3303588" y="5670550"/>
          <p14:tracePt t="806898" x="3411538" y="5653088"/>
          <p14:tracePt t="806916" x="3490913" y="5626100"/>
          <p14:tracePt t="806932" x="3517900" y="5608638"/>
          <p14:tracePt t="806948" x="3562350" y="5608638"/>
          <p14:tracePt t="806965" x="3625850" y="5572125"/>
          <p14:tracePt t="806982" x="3687763" y="5537200"/>
          <p14:tracePt t="806998" x="3724275" y="5510213"/>
          <p14:tracePt t="807015" x="3751263" y="5473700"/>
          <p14:tracePt t="807032" x="3795713" y="5421313"/>
          <p14:tracePt t="807048" x="3822700" y="5340350"/>
          <p14:tracePt t="807065" x="3867150" y="5251450"/>
          <p14:tracePt t="807081" x="3911600" y="5135563"/>
          <p14:tracePt t="807098" x="3919538" y="5019675"/>
          <p14:tracePt t="807115" x="3946525" y="4929188"/>
          <p14:tracePt t="807132" x="3946525" y="4768850"/>
          <p14:tracePt t="807148" x="3946525" y="4662488"/>
          <p14:tracePt t="807165" x="3946525" y="4598988"/>
          <p14:tracePt t="807181" x="3946525" y="4492625"/>
          <p14:tracePt t="807198" x="3946525" y="4367213"/>
          <p14:tracePt t="807216" x="3946525" y="4214813"/>
          <p14:tracePt t="807232" x="3929063" y="4135438"/>
          <p14:tracePt t="807248" x="3919538" y="4090988"/>
          <p14:tracePt t="807265" x="3894138" y="4027488"/>
          <p14:tracePt t="807281" x="3884613" y="3938588"/>
          <p14:tracePt t="807298" x="3884613" y="3894138"/>
          <p14:tracePt t="807315" x="3857625" y="3840163"/>
          <p14:tracePt t="807332" x="3822700" y="3759200"/>
          <p14:tracePt t="807348" x="3803650" y="3714750"/>
          <p14:tracePt t="807365" x="3786188" y="3679825"/>
          <p14:tracePt t="807381" x="3759200" y="3643313"/>
          <p14:tracePt t="807398" x="3724275" y="3598863"/>
          <p14:tracePt t="807416" x="3687763" y="3517900"/>
          <p14:tracePt t="807433" x="3660775" y="3473450"/>
          <p14:tracePt t="807447" x="3643313" y="3438525"/>
          <p14:tracePt t="807464" x="3608388" y="3402013"/>
          <p14:tracePt t="807481" x="3571875" y="3375025"/>
          <p14:tracePt t="807497" x="3554413" y="3357563"/>
          <p14:tracePt t="807514" x="3517900" y="3340100"/>
          <p14:tracePt t="807538" x="3509963" y="3340100"/>
          <p14:tracePt t="807547" x="3500438" y="3340100"/>
          <p14:tracePt t="807563" x="3490913" y="3330575"/>
          <p14:tracePt t="807580" x="3473450" y="3322638"/>
          <p14:tracePt t="807596" x="3438525" y="3322638"/>
          <p14:tracePt t="807614" x="3367088" y="3322638"/>
          <p14:tracePt t="807632" x="3357563" y="3322638"/>
          <p14:tracePt t="807647" x="3340100" y="3303588"/>
          <p14:tracePt t="807664" x="3303588" y="3303588"/>
          <p14:tracePt t="807680" x="3286125" y="3303588"/>
          <p14:tracePt t="807698" x="3214688" y="3286125"/>
          <p14:tracePt t="807716" x="3170238" y="3286125"/>
          <p14:tracePt t="807732" x="3152775" y="3286125"/>
          <p14:tracePt t="807748" x="3108325" y="3286125"/>
          <p14:tracePt t="807765" x="3071813" y="3286125"/>
          <p14:tracePt t="807782" x="3017838" y="3295650"/>
          <p14:tracePt t="807799" x="2973388" y="3322638"/>
          <p14:tracePt t="807816" x="2894013" y="3357563"/>
          <p14:tracePt t="807832" x="2830513" y="3411538"/>
          <p14:tracePt t="807848" x="2705100" y="3500438"/>
          <p14:tracePt t="807865" x="2643188" y="3544888"/>
          <p14:tracePt t="807882" x="2598738" y="3571875"/>
          <p14:tracePt t="807898" x="2581275" y="3581400"/>
          <p14:tracePt t="821415" x="2536825" y="3616325"/>
          <p14:tracePt t="821424" x="2517775" y="3670300"/>
          <p14:tracePt t="821433" x="2490788" y="3697288"/>
          <p14:tracePt t="821450" x="2438400" y="3778250"/>
          <p14:tracePt t="821467" x="2401888" y="3876675"/>
          <p14:tracePt t="821485" x="2322513" y="3965575"/>
          <p14:tracePt t="821501" x="2232025" y="4044950"/>
          <p14:tracePt t="821516" x="2160588" y="4135438"/>
          <p14:tracePt t="821532" x="2081213" y="4206875"/>
          <p14:tracePt t="821550" x="2000250" y="4233863"/>
          <p14:tracePt t="821566" x="1901825" y="4286250"/>
          <p14:tracePt t="821584" x="1795463" y="4376738"/>
          <p14:tracePt t="821600" x="1714500" y="4421188"/>
          <p14:tracePt t="821616" x="1562100" y="4519613"/>
          <p14:tracePt t="821633" x="1446213" y="4591050"/>
          <p14:tracePt t="821650" x="1384300" y="4616450"/>
          <p14:tracePt t="821668" x="1295400" y="4670425"/>
          <p14:tracePt t="821684" x="1241425" y="4706938"/>
          <p14:tracePt t="821700" x="1152525" y="4714875"/>
          <p14:tracePt t="821716" x="1089025" y="4741863"/>
          <p14:tracePt t="821733" x="1036638" y="4768850"/>
          <p14:tracePt t="821750" x="1009650" y="4786313"/>
          <p14:tracePt t="821768" x="1000125" y="4805363"/>
          <p14:tracePt t="821784" x="982663" y="4805363"/>
          <p14:tracePt t="821805" x="973138" y="4805363"/>
          <p14:tracePt t="821817" x="938213" y="4813300"/>
          <p14:tracePt t="821833" x="857250" y="4849813"/>
          <p14:tracePt t="821851" x="768350" y="4921250"/>
          <p14:tracePt t="821867" x="704850" y="4929188"/>
          <p14:tracePt t="821884" x="615950" y="4956175"/>
          <p14:tracePt t="821900" x="500063" y="5010150"/>
          <p14:tracePt t="821916" x="419100" y="5037138"/>
          <p14:tracePt t="821933" x="357188" y="5037138"/>
          <p14:tracePt t="821950" x="339725" y="5037138"/>
          <p14:tracePt t="821975" x="347663" y="5054600"/>
          <p14:tracePt t="821985" x="374650" y="5054600"/>
          <p14:tracePt t="822000" x="411163" y="5045075"/>
          <p14:tracePt t="822016" x="490538" y="5037138"/>
          <p14:tracePt t="822033" x="571500" y="5037138"/>
          <p14:tracePt t="822051" x="625475" y="5037138"/>
          <p14:tracePt t="822067" x="642938" y="5037138"/>
          <p14:tracePt t="822122" x="625475" y="5037138"/>
          <p14:tracePt t="822130" x="588963" y="5037138"/>
          <p14:tracePt t="822139" x="517525" y="5045075"/>
          <p14:tracePt t="822151" x="411163" y="5054600"/>
          <p14:tracePt t="822169" x="268288" y="5054600"/>
          <p14:tracePt t="822184" x="179388" y="5081588"/>
          <p14:tracePt t="822200" x="115888" y="5081588"/>
          <p14:tracePt t="822216" x="88900" y="5091113"/>
          <p14:tracePt t="822251" x="115888" y="5091113"/>
          <p14:tracePt t="822259" x="187325" y="5091113"/>
          <p14:tracePt t="822267" x="223838" y="5072063"/>
          <p14:tracePt t="822283" x="357188" y="5045075"/>
          <p14:tracePt t="822299" x="561975" y="5027613"/>
          <p14:tracePt t="822315" x="741363" y="5019675"/>
          <p14:tracePt t="822333" x="847725" y="5000625"/>
          <p14:tracePt t="822350" x="857250" y="5000625"/>
          <p14:tracePt t="822389" x="822325" y="5000625"/>
          <p14:tracePt t="822398" x="795338" y="5000625"/>
          <p14:tracePt t="822406" x="758825" y="5000625"/>
          <p14:tracePt t="822417" x="704850" y="5000625"/>
          <p14:tracePt t="822435" x="544513" y="5019675"/>
          <p14:tracePt t="822448" x="473075" y="5019675"/>
          <p14:tracePt t="822465" x="374650" y="5019675"/>
          <p14:tracePt t="822483" x="322263" y="5019675"/>
          <p14:tracePt t="822528" x="347663" y="5019675"/>
          <p14:tracePt t="822536" x="374650" y="4992688"/>
          <p14:tracePt t="822551" x="438150" y="4973638"/>
          <p14:tracePt t="822568" x="527050" y="4938713"/>
          <p14:tracePt t="822583" x="588963" y="4911725"/>
          <p14:tracePt t="822600" x="633413" y="4911725"/>
          <p14:tracePt t="822659" x="633413" y="4902200"/>
          <p14:tracePt t="822674" x="633413" y="4894263"/>
          <p14:tracePt t="822683" x="633413" y="4876800"/>
          <p14:tracePt t="822700" x="588963" y="4830763"/>
          <p14:tracePt t="822717" x="571500" y="4795838"/>
          <p14:tracePt t="822733" x="536575" y="4795838"/>
          <p14:tracePt t="822751" x="490538" y="4795838"/>
          <p14:tracePt t="822766" x="482600" y="4795838"/>
          <p14:tracePt t="822783" x="465138" y="4805363"/>
          <p14:tracePt t="822800" x="465138" y="4830763"/>
          <p14:tracePt t="822816" x="455613" y="4876800"/>
          <p14:tracePt t="822833" x="428625" y="4929188"/>
          <p14:tracePt t="822851" x="384175" y="5010150"/>
          <p14:tracePt t="822867" x="366713" y="5072063"/>
          <p14:tracePt t="822883" x="366713" y="5099050"/>
          <p14:tracePt t="822900" x="366713" y="5135563"/>
          <p14:tracePt t="822917" x="366713" y="5153025"/>
          <p14:tracePt t="822933" x="366713" y="5170488"/>
          <p14:tracePt t="822949" x="374650" y="5170488"/>
          <p14:tracePt t="822965" x="446088" y="5197475"/>
          <p14:tracePt t="822983" x="509588" y="5207000"/>
          <p14:tracePt t="822999" x="544513" y="5214938"/>
          <p14:tracePt t="823015" x="581025" y="5214938"/>
          <p14:tracePt t="823032" x="652463" y="5214938"/>
          <p14:tracePt t="823051" x="714375" y="5214938"/>
          <p14:tracePt t="823067" x="785813" y="5207000"/>
          <p14:tracePt t="823083" x="803275" y="5197475"/>
          <p14:tracePt t="823100" x="803275" y="5180013"/>
          <p14:tracePt t="823117" x="812800" y="5135563"/>
          <p14:tracePt t="823133" x="812800" y="5081588"/>
          <p14:tracePt t="823150" x="839788" y="4973638"/>
          <p14:tracePt t="823167" x="839788" y="4911725"/>
          <p14:tracePt t="823183" x="839788" y="4884738"/>
          <p14:tracePt t="823200" x="839788" y="4840288"/>
          <p14:tracePt t="823217" x="830263" y="4822825"/>
          <p14:tracePt t="823235" x="776288" y="4813300"/>
          <p14:tracePt t="823250" x="731838" y="4813300"/>
          <p14:tracePt t="823267" x="669925" y="4822825"/>
          <p14:tracePt t="823283" x="588963" y="4830763"/>
          <p14:tracePt t="823300" x="465138" y="4849813"/>
          <p14:tracePt t="823317" x="401638" y="4876800"/>
          <p14:tracePt t="823334" x="357188" y="4894263"/>
          <p14:tracePt t="823350" x="339725" y="4911725"/>
          <p14:tracePt t="823367" x="303213" y="4929188"/>
          <p14:tracePt t="823383" x="285750" y="4948238"/>
          <p14:tracePt t="823400" x="258763" y="4983163"/>
          <p14:tracePt t="823417" x="241300" y="5019675"/>
          <p14:tracePt t="823434" x="204788" y="5072063"/>
          <p14:tracePt t="823450" x="204788" y="5091113"/>
          <p14:tracePt t="823467" x="204788" y="5126038"/>
          <p14:tracePt t="823485" x="204788" y="5143500"/>
          <p14:tracePt t="823499" x="241300" y="5170488"/>
          <p14:tracePt t="823516" x="258763" y="5170488"/>
          <p14:tracePt t="823532" x="285750" y="5180013"/>
          <p14:tracePt t="823549" x="303213" y="5180013"/>
          <p14:tracePt t="823566" x="366713" y="5180013"/>
          <p14:tracePt t="823583" x="438150" y="5180013"/>
          <p14:tracePt t="823600" x="517525" y="5180013"/>
          <p14:tracePt t="823618" x="608013" y="5170488"/>
          <p14:tracePt t="823634" x="669925" y="5153025"/>
          <p14:tracePt t="823650" x="714375" y="5153025"/>
          <p14:tracePt t="823667" x="750888" y="5153025"/>
          <p14:tracePt t="823683" x="795338" y="5143500"/>
          <p14:tracePt t="823700" x="812800" y="5108575"/>
          <p14:tracePt t="823718" x="822325" y="5064125"/>
          <p14:tracePt t="823735" x="822325" y="5027613"/>
          <p14:tracePt t="823751" x="822325" y="5000625"/>
          <p14:tracePt t="823767" x="822325" y="4921250"/>
          <p14:tracePt t="823784" x="822325" y="4857750"/>
          <p14:tracePt t="823801" x="822325" y="4786313"/>
          <p14:tracePt t="823817" x="812800" y="4759325"/>
          <p14:tracePt t="823834" x="812800" y="4751388"/>
          <p14:tracePt t="823850" x="795338" y="4741863"/>
          <p14:tracePt t="823867" x="776288" y="4741863"/>
          <p14:tracePt t="823883" x="750888" y="4741863"/>
          <p14:tracePt t="823900" x="704850" y="4741863"/>
          <p14:tracePt t="823918" x="660400" y="4741863"/>
          <p14:tracePt t="823935" x="615950" y="4741863"/>
          <p14:tracePt t="823950" x="581025" y="4741863"/>
          <p14:tracePt t="823967" x="527050" y="4768850"/>
          <p14:tracePt t="823984" x="473075" y="4786313"/>
          <p14:tracePt t="824001" x="374650" y="4840288"/>
          <p14:tracePt t="824017" x="322263" y="4867275"/>
          <p14:tracePt t="824034" x="285750" y="4867275"/>
          <p14:tracePt t="824050" x="258763" y="4876800"/>
          <p14:tracePt t="824072" x="250825" y="4902200"/>
          <p14:tracePt t="824088" x="250825" y="4911725"/>
          <p14:tracePt t="824102" x="250825" y="4921250"/>
          <p14:tracePt t="824118" x="250825" y="4938713"/>
          <p14:tracePt t="824134" x="250825" y="4965700"/>
          <p14:tracePt t="824150" x="250825" y="4983163"/>
          <p14:tracePt t="824167" x="250825" y="5000625"/>
          <p14:tracePt t="824184" x="250825" y="5019675"/>
          <p14:tracePt t="824200" x="250825" y="5054600"/>
          <p14:tracePt t="824218" x="258763" y="5072063"/>
          <p14:tracePt t="824235" x="258763" y="5081588"/>
          <p14:tracePt t="824280" x="258763" y="5091113"/>
          <p14:tracePt t="824310" x="258763" y="5108575"/>
          <p14:tracePt t="824318" x="268288" y="5108575"/>
          <p14:tracePt t="824334" x="268288" y="5116513"/>
          <p14:tracePt t="824350" x="276225" y="5116513"/>
          <p14:tracePt t="824367" x="276225" y="5126038"/>
          <p14:tracePt t="824384" x="285750" y="5126038"/>
          <p14:tracePt t="824401" x="295275" y="5135563"/>
          <p14:tracePt t="824572" x="303213" y="5135563"/>
          <p14:tracePt t="824594" x="322263" y="5135563"/>
          <p14:tracePt t="824609" x="322263" y="5143500"/>
          <p14:tracePt t="825370" x="330200" y="5143500"/>
          <p14:tracePt t="825816" x="330200" y="5135563"/>
          <p14:tracePt t="825985" x="339725" y="5135563"/>
          <p14:tracePt t="827028" x="339725" y="5126038"/>
          <p14:tracePt t="827037" x="339725" y="5116513"/>
          <p14:tracePt t="827052" x="357188" y="5116513"/>
          <p14:tracePt t="827066" x="366713" y="5099050"/>
          <p14:tracePt t="827083" x="374650" y="5091113"/>
          <p14:tracePt t="827099" x="401638" y="5072063"/>
          <p14:tracePt t="827116" x="419100" y="5054600"/>
          <p14:tracePt t="827133" x="455613" y="5019675"/>
          <p14:tracePt t="827150" x="500063" y="5010150"/>
          <p14:tracePt t="827168" x="544513" y="4948238"/>
          <p14:tracePt t="827184" x="581025" y="4921250"/>
          <p14:tracePt t="827200" x="598488" y="4911725"/>
          <p14:tracePt t="827396" x="615950" y="4911725"/>
          <p14:tracePt t="827859" x="615950" y="4902200"/>
          <p14:tracePt t="827874" x="615950" y="4894263"/>
          <p14:tracePt t="827884" x="625475" y="4867275"/>
          <p14:tracePt t="827901" x="642938" y="4840288"/>
          <p14:tracePt t="827917" x="660400" y="4778375"/>
          <p14:tracePt t="827933" x="731838" y="4598988"/>
          <p14:tracePt t="827950" x="768350" y="4554538"/>
          <p14:tracePt t="827966" x="795338" y="4483100"/>
          <p14:tracePt t="827983" x="812800" y="4448175"/>
          <p14:tracePt t="827999" x="839788" y="4367213"/>
          <p14:tracePt t="828016" x="866775" y="4286250"/>
          <p14:tracePt t="828035" x="884238" y="4179888"/>
          <p14:tracePt t="828051" x="893763" y="4125913"/>
          <p14:tracePt t="828067" x="893763" y="4090988"/>
          <p14:tracePt t="828084" x="901700" y="4064000"/>
          <p14:tracePt t="828101" x="901700" y="4037013"/>
          <p14:tracePt t="828119" x="901700" y="4019550"/>
          <p14:tracePt t="828150" x="901700" y="4010025"/>
          <p14:tracePt t="828164" x="901700" y="4000500"/>
          <p14:tracePt t="828181" x="901700" y="3973513"/>
          <p14:tracePt t="828190" x="893763" y="3965575"/>
          <p14:tracePt t="828203" x="893763" y="3956050"/>
          <p14:tracePt t="828219" x="884238" y="3948113"/>
          <p14:tracePt t="828235" x="866775" y="3929063"/>
          <p14:tracePt t="828251" x="866775" y="3921125"/>
          <p14:tracePt t="828267" x="847725" y="3921125"/>
          <p14:tracePt t="828288" x="847725" y="3902075"/>
          <p14:tracePt t="828301" x="839788" y="3902075"/>
          <p14:tracePt t="828317" x="830263" y="3902075"/>
          <p14:tracePt t="828335" x="812800" y="3902075"/>
          <p14:tracePt t="828351" x="803275" y="3894138"/>
          <p14:tracePt t="828367" x="795338" y="3884613"/>
          <p14:tracePt t="828384" x="776288" y="3876675"/>
          <p14:tracePt t="828401" x="758825" y="3876675"/>
          <p14:tracePt t="828417" x="750888" y="3876675"/>
          <p14:tracePt t="828436" x="731838" y="3876675"/>
          <p14:tracePt t="828450" x="723900" y="3867150"/>
          <p14:tracePt t="828466" x="704850" y="3857625"/>
          <p14:tracePt t="828548" x="696913" y="3857625"/>
          <p14:tracePt t="828656" x="714375" y="3849688"/>
          <p14:tracePt t="828673" x="731838" y="3849688"/>
          <p14:tracePt t="828682" x="741363" y="3849688"/>
          <p14:tracePt t="828702" x="776288" y="3849688"/>
          <p14:tracePt t="828718" x="795338" y="3849688"/>
          <p14:tracePt t="828735" x="812800" y="3857625"/>
          <p14:tracePt t="828751" x="830263" y="3857625"/>
          <p14:tracePt t="828767" x="866775" y="3857625"/>
          <p14:tracePt t="828784" x="928688" y="3857625"/>
          <p14:tracePt t="828801" x="973138" y="3857625"/>
          <p14:tracePt t="828818" x="1017588" y="3857625"/>
          <p14:tracePt t="828835" x="1036638" y="3857625"/>
          <p14:tracePt t="828851" x="1062038" y="3857625"/>
          <p14:tracePt t="828867" x="1081088" y="3857625"/>
          <p14:tracePt t="828884" x="1089025" y="3857625"/>
          <p14:tracePt t="828902" x="1125538" y="3857625"/>
          <p14:tracePt t="828918" x="1152525" y="3857625"/>
          <p14:tracePt t="828933" x="1179513" y="3857625"/>
          <p14:tracePt t="828950" x="1214438" y="3857625"/>
          <p14:tracePt t="828966" x="1241425" y="3857625"/>
          <p14:tracePt t="828984" x="1258888" y="3857625"/>
          <p14:tracePt t="829000" x="1285875" y="3857625"/>
          <p14:tracePt t="829017" x="1312863" y="3857625"/>
          <p14:tracePt t="829033" x="1357313" y="3857625"/>
          <p14:tracePt t="829050" x="1384300" y="3857625"/>
          <p14:tracePt t="829066" x="1428750" y="3857625"/>
          <p14:tracePt t="829083" x="1500188" y="3857625"/>
          <p14:tracePt t="829100" x="1527175" y="3857625"/>
          <p14:tracePt t="829116" x="1562100" y="3857625"/>
          <p14:tracePt t="829133" x="1581150" y="3867150"/>
          <p14:tracePt t="829150" x="1625600" y="3867150"/>
          <p14:tracePt t="829166" x="1660525" y="3867150"/>
          <p14:tracePt t="829186" x="1670050" y="3867150"/>
          <p14:tracePt t="829201" x="1687513" y="3867150"/>
          <p14:tracePt t="829217" x="1724025" y="3867150"/>
          <p14:tracePt t="829234" x="1741488" y="3867150"/>
          <p14:tracePt t="829251" x="1758950" y="3857625"/>
          <p14:tracePt t="829268" x="1795463" y="3857625"/>
          <p14:tracePt t="829284" x="1812925" y="3857625"/>
          <p14:tracePt t="829301" x="1812925" y="3849688"/>
          <p14:tracePt t="830131" x="1812925" y="3857625"/>
          <p14:tracePt t="830155" x="1812925" y="3867150"/>
          <p14:tracePt t="830585" x="1803400" y="3876675"/>
          <p14:tracePt t="830623" x="1795463" y="3876675"/>
          <p14:tracePt t="830632" x="1795463" y="3884613"/>
          <p14:tracePt t="830653" x="1795463" y="3894138"/>
          <p14:tracePt t="830668" x="1785938" y="3894138"/>
          <p14:tracePt t="830707" x="1785938" y="3911600"/>
          <p14:tracePt t="830761" x="1776413" y="3911600"/>
          <p14:tracePt t="831307" x="1758950" y="3911600"/>
          <p14:tracePt t="831329" x="1751013" y="3911600"/>
          <p14:tracePt t="831362" x="1751013" y="3921125"/>
          <p14:tracePt t="831370" x="1741488" y="3921125"/>
          <p14:tracePt t="831437" x="1731963" y="3921125"/>
          <p14:tracePt t="831454" x="1724025" y="3921125"/>
          <p14:tracePt t="831462" x="1714500" y="3921125"/>
          <p14:tracePt t="831470" x="1704975" y="3921125"/>
          <p14:tracePt t="831485" x="1679575" y="3921125"/>
          <p14:tracePt t="831500" x="1670050" y="3921125"/>
          <p14:tracePt t="831517" x="1660525" y="3921125"/>
          <p14:tracePt t="831533" x="1643063" y="3921125"/>
          <p14:tracePt t="831550" x="1625600" y="3929063"/>
          <p14:tracePt t="831568" x="1571625" y="3929063"/>
          <p14:tracePt t="831584" x="1517650" y="3929063"/>
          <p14:tracePt t="831601" x="1490663" y="3929063"/>
          <p14:tracePt t="831618" x="1401763" y="3938588"/>
          <p14:tracePt t="831634" x="1339850" y="3921125"/>
          <p14:tracePt t="831651" x="1285875" y="3911600"/>
          <p14:tracePt t="831668" x="1169988" y="3902075"/>
          <p14:tracePt t="831684" x="1108075" y="3911600"/>
          <p14:tracePt t="831701" x="1062038" y="3929063"/>
          <p14:tracePt t="831718" x="1017588" y="3938588"/>
          <p14:tracePt t="831735" x="982663" y="3938588"/>
          <p14:tracePt t="831752" x="911225" y="3938588"/>
          <p14:tracePt t="831768" x="884238" y="3938588"/>
          <p14:tracePt t="831784" x="866775" y="3938588"/>
          <p14:tracePt t="831801" x="803275" y="3938588"/>
          <p14:tracePt t="831817" x="696913" y="3938588"/>
          <p14:tracePt t="831834" x="633413" y="3938588"/>
          <p14:tracePt t="831852" x="581025" y="3938588"/>
          <p14:tracePt t="831868" x="536575" y="3938588"/>
          <p14:tracePt t="831885" x="509588" y="3938588"/>
          <p14:tracePt t="831901" x="490538" y="3938588"/>
          <p14:tracePt t="832075" x="517525" y="3929063"/>
          <p14:tracePt t="832084" x="536575" y="3929063"/>
          <p14:tracePt t="832101" x="571500" y="3921125"/>
          <p14:tracePt t="832118" x="615950" y="3911600"/>
          <p14:tracePt t="832136" x="714375" y="3894138"/>
          <p14:tracePt t="832152" x="768350" y="3884613"/>
          <p14:tracePt t="832168" x="839788" y="3884613"/>
          <p14:tracePt t="832184" x="901700" y="3884613"/>
          <p14:tracePt t="832201" x="938213" y="3876675"/>
          <p14:tracePt t="832218" x="1000125" y="3876675"/>
          <p14:tracePt t="832236" x="1054100" y="3876675"/>
          <p14:tracePt t="832252" x="1098550" y="3876675"/>
          <p14:tracePt t="832268" x="1108075" y="3867150"/>
          <p14:tracePt t="832284" x="1125538" y="3867150"/>
          <p14:tracePt t="832301" x="1152525" y="3867150"/>
          <p14:tracePt t="832318" x="1214438" y="3867150"/>
          <p14:tracePt t="832335" x="1250950" y="3876675"/>
          <p14:tracePt t="832351" x="1276350" y="3876675"/>
          <p14:tracePt t="832368" x="1312863" y="3876675"/>
          <p14:tracePt t="832384" x="1384300" y="3876675"/>
          <p14:tracePt t="832401" x="1455738" y="3876675"/>
          <p14:tracePt t="832419" x="1527175" y="3867150"/>
          <p14:tracePt t="832434" x="1581150" y="3867150"/>
          <p14:tracePt t="832450" x="1608138" y="3867150"/>
          <p14:tracePt t="832466" x="1633538" y="3867150"/>
          <p14:tracePt t="832484" x="1643063" y="3867150"/>
          <p14:tracePt t="832504" x="1652588" y="3867150"/>
          <p14:tracePt t="832527" x="1660525" y="3867150"/>
          <p14:tracePt t="832536" x="1670050" y="3867150"/>
          <p14:tracePt t="832565" x="1679575" y="3867150"/>
          <p14:tracePt t="832849" x="1660525" y="3867150"/>
          <p14:tracePt t="832859" x="1633538" y="3876675"/>
          <p14:tracePt t="832868" x="1608138" y="3876675"/>
          <p14:tracePt t="832884" x="1589088" y="3876675"/>
          <p14:tracePt t="832901" x="1527175" y="3894138"/>
          <p14:tracePt t="832919" x="1482725" y="3894138"/>
          <p14:tracePt t="832935" x="1455738" y="3894138"/>
          <p14:tracePt t="832950" x="1384300" y="3876675"/>
          <p14:tracePt t="832966" x="1295400" y="3876675"/>
          <p14:tracePt t="832985" x="1204913" y="3876675"/>
          <p14:tracePt t="833001" x="1125538" y="3876675"/>
          <p14:tracePt t="833019" x="1009650" y="3857625"/>
          <p14:tracePt t="833035" x="982663" y="3849688"/>
          <p14:tracePt t="833052" x="938213" y="3840163"/>
          <p14:tracePt t="833068" x="919163" y="3830638"/>
          <p14:tracePt t="833087" x="911225" y="3822700"/>
          <p14:tracePt t="833150" x="911225" y="3813175"/>
          <p14:tracePt t="833241" x="911225" y="3795713"/>
          <p14:tracePt t="833250" x="928688" y="3795713"/>
          <p14:tracePt t="833268" x="955675" y="3805238"/>
          <p14:tracePt t="833285" x="1036638" y="3813175"/>
          <p14:tracePt t="833301" x="1098550" y="3813175"/>
          <p14:tracePt t="833319" x="1223963" y="3822700"/>
          <p14:tracePt t="833334" x="1330325" y="3822700"/>
          <p14:tracePt t="833352" x="1411288" y="3822700"/>
          <p14:tracePt t="833368" x="1455738" y="3822700"/>
          <p14:tracePt t="833385" x="1517650" y="3822700"/>
          <p14:tracePt t="833401" x="1571625" y="3822700"/>
          <p14:tracePt t="833419" x="1625600" y="3822700"/>
          <p14:tracePt t="833435" x="1660525" y="3822700"/>
          <p14:tracePt t="833452" x="1670050" y="3822700"/>
          <p14:tracePt t="833468" x="1697038" y="3822700"/>
          <p14:tracePt t="833486" x="1714500" y="3813175"/>
          <p14:tracePt t="833502" x="1724025" y="3813175"/>
          <p14:tracePt t="833518" x="1741488" y="3813175"/>
          <p14:tracePt t="833535" x="1758950" y="3805238"/>
          <p14:tracePt t="833672" x="1751013" y="3805238"/>
          <p14:tracePt t="833680" x="1741488" y="3805238"/>
          <p14:tracePt t="833689" x="1704975" y="3805238"/>
          <p14:tracePt t="833703" x="1660525" y="3805238"/>
          <p14:tracePt t="833719" x="1598613" y="3805238"/>
          <p14:tracePt t="833735" x="1571625" y="3805238"/>
          <p14:tracePt t="833751" x="1490663" y="3805238"/>
          <p14:tracePt t="833768" x="1446213" y="3786188"/>
          <p14:tracePt t="833785" x="1393825" y="3786188"/>
          <p14:tracePt t="833801" x="1312863" y="3786188"/>
          <p14:tracePt t="833818" x="1214438" y="3778250"/>
          <p14:tracePt t="833835" x="1108075" y="3768725"/>
          <p14:tracePt t="833851" x="1000125" y="3768725"/>
          <p14:tracePt t="833868" x="965200" y="3768725"/>
          <p14:tracePt t="833885" x="874713" y="3768725"/>
          <p14:tracePt t="833902" x="866775" y="3768725"/>
          <p14:tracePt t="833919" x="803275" y="3768725"/>
          <p14:tracePt t="833934" x="768350" y="3768725"/>
          <p14:tracePt t="833950" x="750888" y="3768725"/>
          <p14:tracePt t="833968" x="741363" y="3768725"/>
          <p14:tracePt t="833986" x="731838" y="3768725"/>
          <p14:tracePt t="834002" x="723900" y="3768725"/>
          <p14:tracePt t="834018" x="704850" y="3768725"/>
          <p14:tracePt t="834035" x="696913" y="3768725"/>
          <p14:tracePt t="834052" x="687388" y="3768725"/>
          <p14:tracePt t="834069" x="679450" y="3768725"/>
          <p14:tracePt t="834085" x="669925" y="3768725"/>
          <p14:tracePt t="834118" x="660400" y="3768725"/>
          <p14:tracePt t="834401" x="652463" y="3768725"/>
          <p14:tracePt t="834802" x="652463" y="3751263"/>
          <p14:tracePt t="834824" x="652463" y="3741738"/>
          <p14:tracePt t="834848" x="660400" y="3741738"/>
          <p14:tracePt t="834862" x="679450" y="3733800"/>
          <p14:tracePt t="834886" x="704850" y="3724275"/>
          <p14:tracePt t="834894" x="714375" y="3724275"/>
          <p14:tracePt t="834903" x="750888" y="3724275"/>
          <p14:tracePt t="834918" x="795338" y="3724275"/>
          <p14:tracePt t="834935" x="830263" y="3724275"/>
          <p14:tracePt t="834953" x="839788" y="3714750"/>
          <p14:tracePt t="835079" x="830263" y="3714750"/>
          <p14:tracePt t="835108" x="822325" y="3714750"/>
          <p14:tracePt t="835123" x="812800" y="3697288"/>
          <p14:tracePt t="835135" x="795338" y="3697288"/>
          <p14:tracePt t="835151" x="785813" y="3697288"/>
          <p14:tracePt t="835168" x="776288" y="3697288"/>
          <p14:tracePt t="835185" x="768350" y="3697288"/>
          <p14:tracePt t="835202" x="758825" y="3687763"/>
          <p14:tracePt t="835218" x="750888" y="3687763"/>
          <p14:tracePt t="837634" x="750888" y="3706813"/>
          <p14:tracePt t="837742" x="750888" y="3697288"/>
          <p14:tracePt t="837758" x="750888" y="3687763"/>
          <p14:tracePt t="837933" x="750888" y="3679825"/>
          <p14:tracePt t="837941" x="750888" y="3670300"/>
          <p14:tracePt t="837958" x="750888" y="3662363"/>
          <p14:tracePt t="838010" x="750888" y="3652838"/>
          <p14:tracePt t="838026" x="750888" y="3643313"/>
          <p14:tracePt t="838036" x="741363" y="3643313"/>
          <p14:tracePt t="838051" x="723900" y="3616325"/>
          <p14:tracePt t="838067" x="714375" y="3616325"/>
          <p14:tracePt t="838084" x="714375" y="3608388"/>
          <p14:tracePt t="838101" x="704850" y="3608388"/>
          <p14:tracePt t="838118" x="696913" y="3589338"/>
          <p14:tracePt t="838134" x="679450" y="3571875"/>
          <p14:tracePt t="838158" x="669925" y="3554413"/>
          <p14:tracePt t="838168" x="669925" y="3544888"/>
          <p14:tracePt t="838188" x="652463" y="3536950"/>
          <p14:tracePt t="838203" x="642938" y="3536950"/>
          <p14:tracePt t="838220" x="642938" y="3527425"/>
          <p14:tracePt t="838236" x="625475" y="3527425"/>
          <p14:tracePt t="838252" x="608013" y="3527425"/>
          <p14:tracePt t="838268" x="608013" y="3517900"/>
          <p14:tracePt t="838318" x="598488" y="3517900"/>
          <p14:tracePt t="838380" x="598488" y="3509963"/>
          <p14:tracePt t="838389" x="598488" y="3500438"/>
          <p14:tracePt t="838403" x="598488" y="3465513"/>
          <p14:tracePt t="838419" x="571500" y="3455988"/>
          <p14:tracePt t="838434" x="561975" y="3446463"/>
          <p14:tracePt t="838451" x="554038" y="3438525"/>
          <p14:tracePt t="838467" x="544513" y="3438525"/>
          <p14:tracePt t="838485" x="517525" y="3411538"/>
          <p14:tracePt t="838502" x="500063" y="3402013"/>
          <p14:tracePt t="838572" x="490538" y="3402013"/>
          <p14:tracePt t="838588" x="482600" y="3402013"/>
          <p14:tracePt t="838597" x="482600" y="3429000"/>
          <p14:tracePt t="838606" x="482600" y="3446463"/>
          <p14:tracePt t="838619" x="473075" y="3509963"/>
          <p14:tracePt t="838636" x="455613" y="3554413"/>
          <p14:tracePt t="838652" x="446088" y="3581400"/>
          <p14:tracePt t="838668" x="446088" y="3589338"/>
          <p14:tracePt t="838685" x="438150" y="3608388"/>
          <p14:tracePt t="838702" x="438150" y="3616325"/>
          <p14:tracePt t="838718" x="438150" y="3625850"/>
          <p14:tracePt t="838735" x="438150" y="3635375"/>
          <p14:tracePt t="838752" x="438150" y="3652838"/>
          <p14:tracePt t="838769" x="428625" y="3652838"/>
          <p14:tracePt t="839024" x="419100" y="3652838"/>
          <p14:tracePt t="839056" x="411163" y="3652838"/>
          <p14:tracePt t="839070" x="393700" y="3643313"/>
          <p14:tracePt t="839162" x="384175" y="3635375"/>
          <p14:tracePt t="839178" x="374650" y="3625850"/>
          <p14:tracePt t="839187" x="366713" y="3625850"/>
          <p14:tracePt t="839203" x="330200" y="3616325"/>
          <p14:tracePt t="839217" x="330200" y="3608388"/>
          <p14:tracePt t="839234" x="322263" y="3598863"/>
          <p14:tracePt t="839251" x="312738" y="3598863"/>
          <p14:tracePt t="839267" x="303213" y="3598863"/>
          <p14:tracePt t="839285" x="285750" y="3598863"/>
          <p14:tracePt t="839302" x="268288" y="3598863"/>
          <p14:tracePt t="839319" x="258763" y="3598863"/>
          <p14:tracePt t="839335" x="250825" y="3598863"/>
          <p14:tracePt t="839352" x="223838" y="3598863"/>
          <p14:tracePt t="839369" x="196850" y="3598863"/>
          <p14:tracePt t="839386" x="160338" y="3598863"/>
          <p14:tracePt t="839402" x="133350" y="3598863"/>
          <p14:tracePt t="839420" x="98425" y="3608388"/>
          <p14:tracePt t="839434" x="80963" y="3608388"/>
          <p14:tracePt t="839451" x="36513" y="3608388"/>
          <p14:tracePt t="839467" x="9525" y="3616325"/>
          <p14:tracePt t="839485" x="0" y="3616325"/>
          <p14:tracePt t="839501" x="0" y="3625850"/>
          <p14:tracePt t="839562" x="0" y="3643313"/>
          <p14:tracePt t="839601" x="0" y="3652838"/>
          <p14:tracePt t="839610" x="0" y="3662363"/>
          <p14:tracePt t="840001" x="0" y="3652838"/>
          <p14:tracePt t="840009" x="9525" y="3652838"/>
          <p14:tracePt t="840239" x="9525" y="3662363"/>
          <p14:tracePt t="840247" x="9525" y="3670300"/>
          <p14:tracePt t="840256" x="17463" y="3679825"/>
          <p14:tracePt t="840270" x="26988" y="3697288"/>
          <p14:tracePt t="840286" x="61913" y="3724275"/>
          <p14:tracePt t="840302" x="125413" y="3751263"/>
          <p14:tracePt t="840319" x="142875" y="3759200"/>
          <p14:tracePt t="840335" x="169863" y="3759200"/>
          <p14:tracePt t="843365" x="196850" y="3759200"/>
          <p14:tracePt t="843374" x="223838" y="3751263"/>
          <p14:tracePt t="843387" x="250825" y="3741738"/>
          <p14:tracePt t="843403" x="258763" y="3741738"/>
          <p14:tracePt t="843420" x="285750" y="3741738"/>
          <p14:tracePt t="843436" x="357188" y="3741738"/>
          <p14:tracePt t="843451" x="465138" y="3741738"/>
          <p14:tracePt t="843468" x="608013" y="3741738"/>
          <p14:tracePt t="843485" x="652463" y="3741738"/>
          <p14:tracePt t="843501" x="696913" y="3741738"/>
          <p14:tracePt t="843518" x="785813" y="3724275"/>
          <p14:tracePt t="843534" x="839788" y="3724275"/>
          <p14:tracePt t="843551" x="884238" y="3724275"/>
          <p14:tracePt t="843569" x="901700" y="3724275"/>
          <p14:tracePt t="843587" x="938213" y="3706813"/>
          <p14:tracePt t="843604" x="955675" y="3687763"/>
          <p14:tracePt t="843625" x="955675" y="3679825"/>
          <p14:tracePt t="843636" x="965200" y="3679825"/>
          <p14:tracePt t="843653" x="965200" y="3670300"/>
          <p14:tracePt t="843671" x="1000125" y="3652838"/>
          <p14:tracePt t="843687" x="1017588" y="3643313"/>
          <p14:tracePt t="843702" x="1036638" y="3625850"/>
          <p14:tracePt t="843719" x="1054100" y="3589338"/>
          <p14:tracePt t="843736" x="1098550" y="3554413"/>
          <p14:tracePt t="843752" x="1108075" y="3536950"/>
          <p14:tracePt t="843769" x="1143000" y="3500438"/>
          <p14:tracePt t="843787" x="1160463" y="3465513"/>
          <p14:tracePt t="843802" x="1169988" y="3455988"/>
          <p14:tracePt t="843833" x="1169988" y="3446463"/>
          <p14:tracePt t="843855" x="1179513" y="3446463"/>
          <p14:tracePt t="843871" x="1196975" y="3438525"/>
          <p14:tracePt t="843880" x="1196975" y="3429000"/>
          <p14:tracePt t="843889" x="1204913" y="3421063"/>
          <p14:tracePt t="843903" x="1214438" y="3384550"/>
          <p14:tracePt t="843920" x="1223963" y="3349625"/>
          <p14:tracePt t="843935" x="1231900" y="3330575"/>
          <p14:tracePt t="843952" x="1268413" y="3322638"/>
          <p14:tracePt t="843969" x="1312863" y="3295650"/>
          <p14:tracePt t="843988" x="1411288" y="3286125"/>
          <p14:tracePt t="844003" x="1438275" y="3286125"/>
          <p14:tracePt t="844019" x="1446213" y="3286125"/>
          <p14:tracePt t="844036" x="1455738" y="3303588"/>
          <p14:tracePt t="844052" x="1455738" y="3367088"/>
          <p14:tracePt t="844069" x="1455738" y="3438525"/>
          <p14:tracePt t="844087" x="1455738" y="3554413"/>
          <p14:tracePt t="844102" x="1455738" y="3616325"/>
          <p14:tracePt t="844119" x="1455738" y="3635375"/>
          <p14:tracePt t="844139" x="1455738" y="3643313"/>
          <p14:tracePt t="844163" x="1455738" y="3662363"/>
          <p14:tracePt t="844172" x="1446213" y="3662363"/>
          <p14:tracePt t="844193" x="1438275" y="3670300"/>
          <p14:tracePt t="844209" x="1419225" y="3670300"/>
          <p14:tracePt t="844219" x="1411288" y="3670300"/>
          <p14:tracePt t="844239" x="1401763" y="3679825"/>
          <p14:tracePt t="844263" x="1393825" y="3679825"/>
          <p14:tracePt t="844285" x="1384300" y="3679825"/>
          <p14:tracePt t="844294" x="1374775" y="3679825"/>
          <p14:tracePt t="844303" x="1366838" y="3670300"/>
          <p14:tracePt t="844319" x="1357313" y="3652838"/>
          <p14:tracePt t="844336" x="1339850" y="3643313"/>
          <p14:tracePt t="844352" x="1303338" y="3608388"/>
          <p14:tracePt t="844369" x="1303338" y="3598863"/>
          <p14:tracePt t="844386" x="1295400" y="3598863"/>
          <p14:tracePt t="844531" x="1295400" y="3616325"/>
          <p14:tracePt t="844540" x="1295400" y="3625850"/>
          <p14:tracePt t="844553" x="1295400" y="3643313"/>
          <p14:tracePt t="844570" x="1295400" y="3697288"/>
          <p14:tracePt t="844586" x="1295400" y="3733800"/>
          <p14:tracePt t="844603" x="1295400" y="3741738"/>
          <p14:tracePt t="844620" x="1295400" y="3759200"/>
          <p14:tracePt t="844636" x="1295400" y="3786188"/>
          <p14:tracePt t="844652" x="1295400" y="3813175"/>
          <p14:tracePt t="844670" x="1295400" y="3857625"/>
          <p14:tracePt t="844686" x="1285875" y="3876675"/>
          <p14:tracePt t="844703" x="1276350" y="3921125"/>
          <p14:tracePt t="844719" x="1276350" y="3983038"/>
          <p14:tracePt t="844736" x="1276350" y="4054475"/>
          <p14:tracePt t="844753" x="1295400" y="4116388"/>
          <p14:tracePt t="844769" x="1295400" y="4135438"/>
          <p14:tracePt t="844786" x="1295400" y="4162425"/>
          <p14:tracePt t="844803" x="1295400" y="4179888"/>
          <p14:tracePt t="844819" x="1295400" y="4197350"/>
          <p14:tracePt t="844836" x="1295400" y="4206875"/>
          <p14:tracePt t="844854" x="1295400" y="4259263"/>
          <p14:tracePt t="844870" x="1295400" y="4295775"/>
          <p14:tracePt t="844886" x="1295400" y="4313238"/>
          <p14:tracePt t="844903" x="1295400" y="4340225"/>
          <p14:tracePt t="844920" x="1295400" y="4349750"/>
          <p14:tracePt t="844936" x="1295400" y="4357688"/>
          <p14:tracePt t="844952" x="1295400" y="4411663"/>
          <p14:tracePt t="844969" x="1295400" y="4448175"/>
          <p14:tracePt t="844984" x="1285875" y="4500563"/>
          <p14:tracePt t="845001" x="1285875" y="4537075"/>
          <p14:tracePt t="845018" x="1285875" y="4564063"/>
          <p14:tracePt t="845034" x="1285875" y="4598988"/>
          <p14:tracePt t="845051" x="1285875" y="4662488"/>
          <p14:tracePt t="845070" x="1285875" y="4714875"/>
          <p14:tracePt t="845086" x="1285875" y="4786313"/>
          <p14:tracePt t="845102" x="1285875" y="4849813"/>
          <p14:tracePt t="845119" x="1285875" y="4894263"/>
          <p14:tracePt t="845135" x="1285875" y="4973638"/>
          <p14:tracePt t="845153" x="1285875" y="5091113"/>
          <p14:tracePt t="845170" x="1303338" y="5180013"/>
          <p14:tracePt t="845186" x="1303338" y="5259388"/>
          <p14:tracePt t="845203" x="1303338" y="5367338"/>
          <p14:tracePt t="845219" x="1303338" y="5411788"/>
          <p14:tracePt t="845237" x="1285875" y="5527675"/>
          <p14:tracePt t="845253" x="1285875" y="5572125"/>
          <p14:tracePt t="845269" x="1285875" y="5581650"/>
          <p14:tracePt t="845286" x="1276350" y="5591175"/>
          <p14:tracePt t="845302" x="1276350" y="5599113"/>
          <p14:tracePt t="852035" x="1276350" y="5429250"/>
          <p14:tracePt t="852045" x="1330325" y="4956175"/>
          <p14:tracePt t="852054" x="1357313" y="4313238"/>
          <p14:tracePt t="852071" x="1357313" y="3733800"/>
          <p14:tracePt t="852086" x="1384300" y="3286125"/>
          <p14:tracePt t="852102" x="1366838" y="2973388"/>
          <p14:tracePt t="852119" x="1303338" y="2768600"/>
          <p14:tracePt t="852135" x="1231900" y="2625725"/>
          <p14:tracePt t="852152" x="1223963" y="2608263"/>
          <p14:tracePt t="852375" x="1214438" y="2608263"/>
          <p14:tracePt t="852389" x="1204913" y="2608263"/>
          <p14:tracePt t="852397" x="1196975" y="2608263"/>
          <p14:tracePt t="852406" x="1169988" y="2608263"/>
          <p14:tracePt t="852421" x="1125538" y="2625725"/>
          <p14:tracePt t="852437" x="1089025" y="2643188"/>
          <p14:tracePt t="852454" x="1071563" y="2670175"/>
          <p14:tracePt t="852470" x="1062038" y="2670175"/>
          <p14:tracePt t="852488" x="1054100" y="2670175"/>
          <p14:tracePt t="852543" x="1036638" y="2670175"/>
          <p14:tracePt t="852573" x="1054100" y="2670175"/>
          <p14:tracePt t="852581" x="1081088" y="2679700"/>
          <p14:tracePt t="852590" x="1133475" y="2679700"/>
          <p14:tracePt t="852603" x="1169988" y="2697163"/>
          <p14:tracePt t="852619" x="1455738" y="2697163"/>
          <p14:tracePt t="852637" x="1633538" y="2687638"/>
          <p14:tracePt t="852654" x="1803400" y="2687638"/>
          <p14:tracePt t="852670" x="1982788" y="2670175"/>
          <p14:tracePt t="852687" x="2062163" y="2670175"/>
          <p14:tracePt t="852765" x="2017713" y="2660650"/>
          <p14:tracePt t="852773" x="1893888" y="2660650"/>
          <p14:tracePt t="852788" x="1724025" y="2643188"/>
          <p14:tracePt t="852804" x="1643063" y="2616200"/>
          <p14:tracePt t="852820" x="1517650" y="2625725"/>
          <p14:tracePt t="852837" x="1438275" y="2625725"/>
          <p14:tracePt t="852854" x="1295400" y="2625725"/>
          <p14:tracePt t="852870" x="1143000" y="2625725"/>
          <p14:tracePt t="852887" x="1044575" y="2643188"/>
          <p14:tracePt t="852903" x="1009650" y="2652713"/>
          <p14:tracePt t="852920" x="1027113" y="2660650"/>
          <p14:tracePt t="852937" x="1108075" y="2687638"/>
          <p14:tracePt t="852953" x="1258888" y="2697163"/>
          <p14:tracePt t="852970" x="1455738" y="2687638"/>
          <p14:tracePt t="852989" x="1795463" y="2660650"/>
          <p14:tracePt t="853004" x="1973263" y="2643188"/>
          <p14:tracePt t="853021" x="2000250" y="2643188"/>
          <p14:tracePt t="853037" x="2009775" y="2643188"/>
          <p14:tracePt t="853054" x="2009775" y="2635250"/>
          <p14:tracePt t="853070" x="2000250" y="2635250"/>
          <p14:tracePt t="853088" x="1822450" y="2635250"/>
          <p14:tracePt t="853104" x="1625600" y="2635250"/>
          <p14:tracePt t="853120" x="1411288" y="2635250"/>
          <p14:tracePt t="853137" x="1179513" y="2687638"/>
          <p14:tracePt t="853153" x="982663" y="2741613"/>
          <p14:tracePt t="853170" x="795338" y="2786063"/>
          <p14:tracePt t="853187" x="696913" y="2813050"/>
          <p14:tracePt t="853204" x="669925" y="2803525"/>
          <p14:tracePt t="853220" x="660400" y="2652713"/>
          <p14:tracePt t="853238" x="642938" y="2527300"/>
          <p14:tracePt t="853254" x="633413" y="2446338"/>
          <p14:tracePt t="853270" x="633413" y="2428875"/>
          <p14:tracePt t="853287" x="633413" y="2411413"/>
          <p14:tracePt t="853427" x="642938" y="2411413"/>
          <p14:tracePt t="853442" x="642938" y="2420938"/>
          <p14:tracePt t="853519" x="652463" y="2428875"/>
          <p14:tracePt t="853527" x="652463" y="2438400"/>
          <p14:tracePt t="853541" x="652463" y="2455863"/>
          <p14:tracePt t="853609" x="660400" y="2455863"/>
          <p14:tracePt t="853625" x="687388" y="2473325"/>
          <p14:tracePt t="853641" x="696913" y="2473325"/>
          <p14:tracePt t="853650" x="714375" y="2492375"/>
          <p14:tracePt t="853659" x="758825" y="2492375"/>
          <p14:tracePt t="853672" x="884238" y="2517775"/>
          <p14:tracePt t="853688" x="1089025" y="2589213"/>
          <p14:tracePt t="853704" x="1366838" y="2643188"/>
          <p14:tracePt t="853720" x="1625600" y="2660650"/>
          <p14:tracePt t="853738" x="1847850" y="2679700"/>
          <p14:tracePt t="853754" x="1965325" y="2687638"/>
          <p14:tracePt t="853771" x="2000250" y="2687638"/>
          <p14:tracePt t="853788" x="2000250" y="2741613"/>
          <p14:tracePt t="853804" x="1928813" y="2751138"/>
          <p14:tracePt t="853820" x="1822450" y="2751138"/>
          <p14:tracePt t="853837" x="1670050" y="2751138"/>
          <p14:tracePt t="853855" x="1366838" y="2768600"/>
          <p14:tracePt t="853871" x="1258888" y="2768600"/>
          <p14:tracePt t="853888" x="1179513" y="2768600"/>
          <p14:tracePt t="853904" x="1036638" y="2751138"/>
          <p14:tracePt t="853920" x="901700" y="2724150"/>
          <p14:tracePt t="853937" x="812800" y="2724150"/>
          <p14:tracePt t="853955" x="776288" y="2724150"/>
          <p14:tracePt t="854001" x="776288" y="2714625"/>
          <p14:tracePt t="854010" x="795338" y="2697163"/>
          <p14:tracePt t="854020" x="830263" y="2687638"/>
          <p14:tracePt t="854037" x="911225" y="2679700"/>
          <p14:tracePt t="854055" x="1089025" y="2660650"/>
          <p14:tracePt t="854071" x="1312863" y="2660650"/>
          <p14:tracePt t="854089" x="1419225" y="2670175"/>
          <p14:tracePt t="854104" x="1482725" y="2660650"/>
          <p14:tracePt t="854155" x="1465263" y="2660650"/>
          <p14:tracePt t="854164" x="1428750" y="2660650"/>
          <p14:tracePt t="854172" x="1374775" y="2660650"/>
          <p14:tracePt t="854187" x="1187450" y="2660650"/>
          <p14:tracePt t="854204" x="1054100" y="2660650"/>
          <p14:tracePt t="854220" x="785813" y="2706688"/>
          <p14:tracePt t="854238" x="571500" y="2706688"/>
          <p14:tracePt t="854254" x="482600" y="2714625"/>
          <p14:tracePt t="854270" x="473075" y="2714625"/>
          <p14:tracePt t="854325" x="500063" y="2714625"/>
          <p14:tracePt t="854333" x="527050" y="2706688"/>
          <p14:tracePt t="854342" x="615950" y="2706688"/>
          <p14:tracePt t="854355" x="795338" y="2670175"/>
          <p14:tracePt t="854370" x="1017588" y="2697163"/>
          <p14:tracePt t="854386" x="1089025" y="2697163"/>
          <p14:tracePt t="854403" x="1187450" y="2697163"/>
          <p14:tracePt t="854420" x="1241425" y="2697163"/>
          <p14:tracePt t="854436" x="1258888" y="2697163"/>
          <p14:tracePt t="854476" x="1214438" y="2697163"/>
          <p14:tracePt t="854485" x="1160463" y="2697163"/>
          <p14:tracePt t="854494" x="1152525" y="2706688"/>
          <p14:tracePt t="854504" x="1071563" y="2706688"/>
          <p14:tracePt t="854520" x="965200" y="2714625"/>
          <p14:tracePt t="854537" x="812800" y="2732088"/>
          <p14:tracePt t="854555" x="615950" y="2768600"/>
          <p14:tracePt t="854571" x="608013" y="2768600"/>
          <p14:tracePt t="854587" x="588963" y="2768600"/>
          <p14:tracePt t="854639" x="633413" y="2768600"/>
          <p14:tracePt t="854648" x="704850" y="2768600"/>
          <p14:tracePt t="854657" x="768350" y="2778125"/>
          <p14:tracePt t="854670" x="911225" y="2778125"/>
          <p14:tracePt t="854686" x="1062038" y="2813050"/>
          <p14:tracePt t="854703" x="1179513" y="2822575"/>
          <p14:tracePt t="854719" x="1250950" y="2840038"/>
          <p14:tracePt t="854736" x="1303338" y="2849563"/>
          <p14:tracePt t="854753" x="1303338" y="2874963"/>
          <p14:tracePt t="854769" x="1285875" y="2921000"/>
          <p14:tracePt t="854786" x="1204913" y="2973388"/>
          <p14:tracePt t="854803" x="1081088" y="2982913"/>
          <p14:tracePt t="854819" x="982663" y="3017838"/>
          <p14:tracePt t="854836" x="919163" y="3036888"/>
          <p14:tracePt t="854853" x="857250" y="3054350"/>
          <p14:tracePt t="854870" x="822325" y="3054350"/>
          <p14:tracePt t="854893" x="822325" y="3063875"/>
          <p14:tracePt t="854906" x="847725" y="3063875"/>
          <p14:tracePt t="854920" x="866775" y="3063875"/>
          <p14:tracePt t="854936" x="938213" y="3063875"/>
          <p14:tracePt t="854953" x="1044575" y="3027363"/>
          <p14:tracePt t="854971" x="1169988" y="3017838"/>
          <p14:tracePt t="854988" x="1295400" y="3000375"/>
          <p14:tracePt t="855004" x="1411288" y="2982913"/>
          <p14:tracePt t="855020" x="1428750" y="2973388"/>
          <p14:tracePt t="855107" x="1411288" y="2973388"/>
          <p14:tracePt t="855116" x="1374775" y="2973388"/>
          <p14:tracePt t="855127" x="1357313" y="2973388"/>
          <p14:tracePt t="855137" x="1330325" y="2973388"/>
          <p14:tracePt t="855154" x="1295400" y="2973388"/>
          <p14:tracePt t="855171" x="1285875" y="2973388"/>
          <p14:tracePt t="855187" x="1276350" y="2973388"/>
          <p14:tracePt t="855291" x="1268413" y="2973388"/>
          <p14:tracePt t="855301" x="1268413" y="3000375"/>
          <p14:tracePt t="855315" x="1268413" y="3017838"/>
          <p14:tracePt t="855324" x="1268413" y="3044825"/>
          <p14:tracePt t="855338" x="1268413" y="3089275"/>
          <p14:tracePt t="855354" x="1250950" y="3152775"/>
          <p14:tracePt t="855371" x="1250950" y="3197225"/>
          <p14:tracePt t="855387" x="1250950" y="3241675"/>
          <p14:tracePt t="855404" x="1250950" y="3251200"/>
          <p14:tracePt t="855421" x="1250950" y="3259138"/>
          <p14:tracePt t="855437" x="1250950" y="3286125"/>
          <p14:tracePt t="855454" x="1250950" y="3295650"/>
          <p14:tracePt t="855471" x="1250950" y="3303588"/>
          <p14:tracePt t="855488" x="1250950" y="3322638"/>
          <p14:tracePt t="855504" x="1258888" y="3357563"/>
          <p14:tracePt t="855521" x="1258888" y="3367088"/>
          <p14:tracePt t="855537" x="1258888" y="3375025"/>
          <p14:tracePt t="855721" x="1258888" y="3384550"/>
          <p14:tracePt t="855745" x="1258888" y="3394075"/>
          <p14:tracePt t="855775" x="1258888" y="3411538"/>
          <p14:tracePt t="855784" x="1258888" y="3429000"/>
          <p14:tracePt t="855793" x="1258888" y="3455988"/>
          <p14:tracePt t="855805" x="1258888" y="3544888"/>
          <p14:tracePt t="855822" x="1258888" y="3608388"/>
          <p14:tracePt t="855837" x="1258888" y="3662363"/>
          <p14:tracePt t="855853" x="1258888" y="3697288"/>
          <p14:tracePt t="855869" x="1258888" y="3706813"/>
          <p14:tracePt t="855886" x="1258888" y="3724275"/>
          <p14:tracePt t="855903" x="1258888" y="3741738"/>
          <p14:tracePt t="855920" x="1258888" y="3768725"/>
          <p14:tracePt t="855984" x="1258888" y="3778250"/>
          <p14:tracePt t="855997" x="1258888" y="3786188"/>
          <p14:tracePt t="856006" x="1268413" y="3795713"/>
          <p14:tracePt t="856019" x="1268413" y="3813175"/>
          <p14:tracePt t="856037" x="1268413" y="3830638"/>
          <p14:tracePt t="856053" x="1268413" y="3849688"/>
          <p14:tracePt t="856069" x="1268413" y="3857625"/>
          <p14:tracePt t="856087" x="1268413" y="3867150"/>
          <p14:tracePt t="856213" x="1276350" y="3867150"/>
          <p14:tracePt t="856351" x="1276350" y="3857625"/>
          <p14:tracePt t="856381" x="1285875" y="3857625"/>
          <p14:tracePt t="856390" x="1285875" y="3849688"/>
          <p14:tracePt t="856414" x="1285875" y="3840163"/>
          <p14:tracePt t="856427" x="1295400" y="3840163"/>
          <p14:tracePt t="856437" x="1295400" y="3830638"/>
          <p14:tracePt t="856454" x="1303338" y="3822700"/>
          <p14:tracePt t="856475" x="1303338" y="3805238"/>
          <p14:tracePt t="869978" x="1295400" y="3805238"/>
          <p14:tracePt t="869987" x="1285875" y="3805238"/>
          <p14:tracePt t="869996" x="1276350" y="3805238"/>
          <p14:tracePt t="870010" x="1268413" y="3813175"/>
          <p14:tracePt t="870023" x="1231900" y="3822700"/>
          <p14:tracePt t="870040" x="1214438" y="3822700"/>
          <p14:tracePt t="870056" x="1187450" y="3840163"/>
          <p14:tracePt t="870073" x="1169988" y="3857625"/>
          <p14:tracePt t="870089" x="1143000" y="3867150"/>
          <p14:tracePt t="870106" x="1143000" y="3876675"/>
          <p14:tracePt t="870122" x="1133475" y="3876675"/>
          <p14:tracePt t="870148" x="1125538" y="3884613"/>
          <p14:tracePt t="870157" x="1116013" y="3884613"/>
          <p14:tracePt t="870172" x="1108075" y="3894138"/>
          <p14:tracePt t="870189" x="1098550" y="3894138"/>
          <p14:tracePt t="870205" x="1089025" y="3894138"/>
          <p14:tracePt t="870222" x="1062038" y="3894138"/>
          <p14:tracePt t="870241" x="1044575" y="3884613"/>
          <p14:tracePt t="870256" x="1036638" y="3884613"/>
          <p14:tracePt t="870272" x="1000125" y="3876675"/>
          <p14:tracePt t="870289" x="982663" y="3876675"/>
          <p14:tracePt t="870306" x="973138" y="3867150"/>
          <p14:tracePt t="870324" x="938213" y="3795713"/>
          <p14:tracePt t="870340" x="901700" y="3751263"/>
          <p14:tracePt t="870356" x="847725" y="3714750"/>
          <p14:tracePt t="870372" x="830263" y="3706813"/>
          <p14:tracePt t="870389" x="812800" y="3697288"/>
          <p14:tracePt t="870406" x="795338" y="3687763"/>
          <p14:tracePt t="870423" x="785813" y="3679825"/>
          <p14:tracePt t="870786" x="785813" y="3687763"/>
          <p14:tracePt t="870808" x="785813" y="3697288"/>
          <p14:tracePt t="870870" x="785813" y="3706813"/>
          <p14:tracePt t="871998" x="776288" y="3697288"/>
          <p14:tracePt t="872006" x="768350" y="3670300"/>
          <p14:tracePt t="872023" x="768350" y="3635375"/>
          <p14:tracePt t="872039" x="768350" y="3608388"/>
          <p14:tracePt t="872056" x="768350" y="3598863"/>
          <p14:tracePt t="872073" x="768350" y="3571875"/>
          <p14:tracePt t="872090" x="741363" y="3554413"/>
          <p14:tracePt t="872107" x="731838" y="3544888"/>
          <p14:tracePt t="872123" x="731838" y="3536950"/>
          <p14:tracePt t="872140" x="714375" y="3509963"/>
          <p14:tracePt t="872156" x="679450" y="3509963"/>
          <p14:tracePt t="872173" x="669925" y="3492500"/>
          <p14:tracePt t="872190" x="642938" y="3482975"/>
          <p14:tracePt t="872207" x="633413" y="3465513"/>
          <p14:tracePt t="872223" x="615950" y="3455988"/>
          <p14:tracePt t="872239" x="598488" y="3455988"/>
          <p14:tracePt t="872256" x="588963" y="3446463"/>
          <p14:tracePt t="872273" x="571500" y="3446463"/>
          <p14:tracePt t="872290" x="561975" y="3446463"/>
          <p14:tracePt t="872307" x="544513" y="3446463"/>
          <p14:tracePt t="872352" x="536575" y="3446463"/>
          <p14:tracePt t="872374" x="527050" y="3446463"/>
          <p14:tracePt t="872390" x="517525" y="3446463"/>
          <p14:tracePt t="872399" x="517525" y="3455988"/>
          <p14:tracePt t="872420" x="509588" y="3465513"/>
          <p14:tracePt t="872436" x="500063" y="3482975"/>
          <p14:tracePt t="872444" x="500063" y="3500438"/>
          <p14:tracePt t="872474" x="500063" y="3509963"/>
          <p14:tracePt t="872498" x="500063" y="3517900"/>
          <p14:tracePt t="872520" x="500063" y="3527425"/>
          <p14:tracePt t="872598" x="500063" y="3536950"/>
          <p14:tracePt t="872744" x="500063" y="3527425"/>
          <p14:tracePt t="872753" x="500063" y="3517900"/>
          <p14:tracePt t="872772" x="490538" y="3517900"/>
          <p14:tracePt t="872788" x="473075" y="3517900"/>
          <p14:tracePt t="872805" x="455613" y="3517900"/>
          <p14:tracePt t="872822" x="438150" y="3517900"/>
          <p14:tracePt t="872839" x="419100" y="3517900"/>
          <p14:tracePt t="872855" x="401638" y="3517900"/>
          <p14:tracePt t="872871" x="384175" y="3517900"/>
          <p14:tracePt t="872888" x="366713" y="3517900"/>
          <p14:tracePt t="872905" x="357188" y="3517900"/>
          <p14:tracePt t="872921" x="330200" y="3517900"/>
          <p14:tracePt t="872941" x="322263" y="3517900"/>
          <p14:tracePt t="872954" x="312738" y="3517900"/>
          <p14:tracePt t="872971" x="303213" y="3517900"/>
          <p14:tracePt t="872988" x="285750" y="3536950"/>
          <p14:tracePt t="873004" x="268288" y="3536950"/>
          <p14:tracePt t="873021" x="250825" y="3536950"/>
          <p14:tracePt t="873038" x="241300" y="3536950"/>
          <p14:tracePt t="873079" x="231775" y="3536950"/>
          <p14:tracePt t="873143" x="223838" y="3536950"/>
          <p14:tracePt t="873221" x="214313" y="3536950"/>
          <p14:tracePt t="873234" x="214313" y="3544888"/>
          <p14:tracePt t="873459" x="223838" y="3544888"/>
          <p14:tracePt t="873467" x="231775" y="3554413"/>
          <p14:tracePt t="873481" x="241300" y="3554413"/>
          <p14:tracePt t="873490" x="258763" y="3571875"/>
          <p14:tracePt t="873506" x="268288" y="3571875"/>
          <p14:tracePt t="873522" x="339725" y="3581400"/>
          <p14:tracePt t="873539" x="401638" y="3589338"/>
          <p14:tracePt t="873555" x="419100" y="3598863"/>
          <p14:tracePt t="873572" x="482600" y="3598863"/>
          <p14:tracePt t="873589" x="554038" y="3598863"/>
          <p14:tracePt t="873605" x="633413" y="3598863"/>
          <p14:tracePt t="873622" x="696913" y="3616325"/>
          <p14:tracePt t="873638" x="741363" y="3616325"/>
          <p14:tracePt t="873655" x="768350" y="3616325"/>
          <p14:tracePt t="873672" x="776288" y="3616325"/>
          <p14:tracePt t="873690" x="795338" y="3616325"/>
          <p14:tracePt t="873706" x="803275" y="3616325"/>
          <p14:tracePt t="873723" x="812800" y="3616325"/>
          <p14:tracePt t="873739" x="839788" y="3571875"/>
          <p14:tracePt t="873757" x="857250" y="3509963"/>
          <p14:tracePt t="873773" x="874713" y="3482975"/>
          <p14:tracePt t="873790" x="874713" y="3446463"/>
          <p14:tracePt t="873806" x="874713" y="3429000"/>
          <p14:tracePt t="873823" x="874713" y="3421063"/>
          <p14:tracePt t="873895" x="874713" y="3411538"/>
          <p14:tracePt t="873910" x="874713" y="3375025"/>
          <p14:tracePt t="873921" x="874713" y="3349625"/>
          <p14:tracePt t="873939" x="866775" y="3322638"/>
          <p14:tracePt t="873956" x="884238" y="3313113"/>
          <p14:tracePt t="873972" x="893763" y="3313113"/>
          <p14:tracePt t="873989" x="919163" y="3295650"/>
          <p14:tracePt t="874007" x="946150" y="3303588"/>
          <p14:tracePt t="874023" x="946150" y="3313113"/>
          <p14:tracePt t="874041" x="973138" y="3340100"/>
          <p14:tracePt t="874058" x="990600" y="3421063"/>
          <p14:tracePt t="874074" x="990600" y="3500438"/>
          <p14:tracePt t="874089" x="1000125" y="3527425"/>
          <p14:tracePt t="874106" x="1000125" y="3571875"/>
          <p14:tracePt t="874123" x="1000125" y="3589338"/>
          <p14:tracePt t="874140" x="1000125" y="3598863"/>
          <p14:tracePt t="874816" x="1000125" y="3571875"/>
          <p14:tracePt t="874824" x="1009650" y="3544888"/>
          <p14:tracePt t="874841" x="1009650" y="3500438"/>
          <p14:tracePt t="878850" x="1017588" y="3500438"/>
          <p14:tracePt t="878865" x="1017588" y="3509963"/>
          <p14:tracePt t="878880" x="1036638" y="3509963"/>
          <p14:tracePt t="878896" x="1044575" y="3509963"/>
          <p14:tracePt t="878907" x="1044575" y="3517900"/>
          <p14:tracePt t="878926" x="1054100" y="3517900"/>
          <p14:tracePt t="878980" x="1062038" y="3517900"/>
          <p14:tracePt t="879158" x="1071563" y="3517900"/>
          <p14:tracePt t="879172" x="1081088" y="3517900"/>
          <p14:tracePt t="879826" x="1081088" y="3536950"/>
          <p14:tracePt t="879840" x="1071563" y="3554413"/>
          <p14:tracePt t="879849" x="1071563" y="3563938"/>
          <p14:tracePt t="879860" x="1044575" y="3571875"/>
          <p14:tracePt t="879872" x="1027113" y="3598863"/>
          <p14:tracePt t="879889" x="1017588" y="3608388"/>
          <p14:tracePt t="879905" x="1009650" y="3616325"/>
          <p14:tracePt t="879922" x="990600" y="3616325"/>
          <p14:tracePt t="879939" x="982663" y="3616325"/>
          <p14:tracePt t="879977" x="973138" y="3616325"/>
          <p14:tracePt t="879985" x="965200" y="3616325"/>
          <p14:tracePt t="879995" x="955675" y="3616325"/>
          <p14:tracePt t="880010" x="946150" y="3616325"/>
          <p14:tracePt t="880023" x="938213" y="3616325"/>
          <p14:tracePt t="880041" x="928688" y="3616325"/>
          <p14:tracePt t="880057" x="928688" y="3625850"/>
          <p14:tracePt t="885847" x="911225" y="3625850"/>
          <p14:tracePt t="885884" x="901700" y="3625850"/>
          <p14:tracePt t="885901" x="893763" y="3625850"/>
          <p14:tracePt t="886039" x="884238" y="3625850"/>
          <p14:tracePt t="886069" x="884238" y="3635375"/>
          <p14:tracePt t="886231" x="874713" y="3635375"/>
          <p14:tracePt t="886253" x="866775" y="3635375"/>
          <p14:tracePt t="886761" x="874713" y="3635375"/>
          <p14:tracePt t="886791" x="884238" y="3635375"/>
          <p14:tracePt t="886800" x="893763" y="3635375"/>
          <p14:tracePt t="886829" x="901700" y="3635375"/>
          <p14:tracePt t="943648" x="893763" y="3679825"/>
          <p14:tracePt t="943656" x="874713" y="3733800"/>
          <p14:tracePt t="943666" x="812800" y="3778250"/>
          <p14:tracePt t="943682" x="731838" y="3965575"/>
          <p14:tracePt t="943698" x="608013" y="4135438"/>
          <p14:tracePt t="943715" x="536575" y="4224338"/>
          <p14:tracePt t="943731" x="482600" y="4251325"/>
          <p14:tracePt t="943748" x="473075" y="4259263"/>
          <p14:tracePt t="943765" x="465138" y="4259263"/>
          <p14:tracePt t="943781" x="455613" y="4259263"/>
          <p14:tracePt t="943839" x="446088" y="4259263"/>
          <p14:tracePt t="943893" x="446088" y="4251325"/>
          <p14:tracePt t="943902" x="438150" y="4224338"/>
          <p14:tracePt t="943915" x="438150" y="4170363"/>
          <p14:tracePt t="943931" x="419100" y="4054475"/>
          <p14:tracePt t="943948" x="411163" y="3992563"/>
          <p14:tracePt t="943964" x="401638" y="3948113"/>
          <p14:tracePt t="943980" x="401638" y="3902075"/>
          <p14:tracePt t="943997" x="401638" y="3867150"/>
          <p14:tracePt t="944015" x="401638" y="3857625"/>
          <p14:tracePt t="944031" x="401638" y="3849688"/>
          <p14:tracePt t="944055" x="401638" y="3840163"/>
          <p14:tracePt t="944139" x="401638" y="3849688"/>
          <p14:tracePt t="944149" x="401638" y="3902075"/>
          <p14:tracePt t="944164" x="401638" y="4019550"/>
          <p14:tracePt t="944181" x="401638" y="4090988"/>
          <p14:tracePt t="944198" x="393700" y="4170363"/>
          <p14:tracePt t="944216" x="393700" y="4224338"/>
          <p14:tracePt t="944232" x="393700" y="4295775"/>
          <p14:tracePt t="944248" x="393700" y="4376738"/>
          <p14:tracePt t="944265" x="393700" y="4483100"/>
          <p14:tracePt t="944282" x="393700" y="4572000"/>
          <p14:tracePt t="944297" x="411163" y="4687888"/>
          <p14:tracePt t="944313" x="411163" y="4795838"/>
          <p14:tracePt t="944331" x="428625" y="4911725"/>
          <p14:tracePt t="944347" x="438150" y="4956175"/>
          <p14:tracePt t="944363" x="438150" y="5045075"/>
          <p14:tracePt t="944381" x="438150" y="5108575"/>
          <p14:tracePt t="944397" x="465138" y="5162550"/>
          <p14:tracePt t="944413" x="465138" y="5233988"/>
          <p14:tracePt t="944431" x="465138" y="5305425"/>
          <p14:tracePt t="944447" x="465138" y="5349875"/>
          <p14:tracePt t="944463" x="465138" y="5421313"/>
          <p14:tracePt t="944481" x="473075" y="5500688"/>
          <p14:tracePt t="944499" x="490538" y="5635625"/>
          <p14:tracePt t="944516" x="490538" y="5707063"/>
          <p14:tracePt t="944532" x="490538" y="5751513"/>
          <p14:tracePt t="944548" x="490538" y="5778500"/>
          <p14:tracePt t="944692" x="490538" y="5768975"/>
          <p14:tracePt t="944700" x="490538" y="5741988"/>
          <p14:tracePt t="944713" x="490538" y="5715000"/>
          <p14:tracePt t="944730" x="500063" y="5643563"/>
          <p14:tracePt t="944746" x="500063" y="5581650"/>
          <p14:tracePt t="944763" x="500063" y="5510213"/>
          <p14:tracePt t="944780" x="500063" y="5465763"/>
          <p14:tracePt t="944797" x="509588" y="5402263"/>
          <p14:tracePt t="944813" x="527050" y="5322888"/>
          <p14:tracePt t="944831" x="527050" y="5259388"/>
          <p14:tracePt t="944847" x="517525" y="5224463"/>
          <p14:tracePt t="944864" x="517525" y="5207000"/>
          <p14:tracePt t="944882" x="517525" y="5197475"/>
          <p14:tracePt t="944975" x="509588" y="5180013"/>
          <p14:tracePt t="944984" x="509588" y="5170488"/>
          <p14:tracePt t="944999" x="509588" y="5126038"/>
          <p14:tracePt t="945015" x="509588" y="5064125"/>
          <p14:tracePt t="945032" x="509588" y="4973638"/>
          <p14:tracePt t="945048" x="509588" y="4902200"/>
          <p14:tracePt t="945065" x="500063" y="4822825"/>
          <p14:tracePt t="945081" x="500063" y="4697413"/>
          <p14:tracePt t="945099" x="500063" y="4554538"/>
          <p14:tracePt t="945115" x="482600" y="4438650"/>
          <p14:tracePt t="945132" x="482600" y="4367213"/>
          <p14:tracePt t="945149" x="473075" y="4305300"/>
          <p14:tracePt t="945165" x="473075" y="4241800"/>
          <p14:tracePt t="945181" x="473075" y="4179888"/>
          <p14:tracePt t="945199" x="473075" y="4000500"/>
          <p14:tracePt t="945214" x="473075" y="3929063"/>
          <p14:tracePt t="945232" x="473075" y="3830638"/>
          <p14:tracePt t="945248" x="473075" y="3778250"/>
          <p14:tracePt t="945264" x="473075" y="3733800"/>
          <p14:tracePt t="945281" x="473075" y="3714750"/>
          <p14:tracePt t="945406" x="473075" y="3706813"/>
          <p14:tracePt t="945492" x="473075" y="3724275"/>
          <p14:tracePt t="945500" x="473075" y="3733800"/>
          <p14:tracePt t="945516" x="465138" y="3778250"/>
          <p14:tracePt t="945530" x="465138" y="3822700"/>
          <p14:tracePt t="945547" x="465138" y="3867150"/>
          <p14:tracePt t="945563" x="446088" y="3973513"/>
          <p14:tracePt t="945580" x="446088" y="4098925"/>
          <p14:tracePt t="945597" x="446088" y="4295775"/>
          <p14:tracePt t="945615" x="446088" y="4394200"/>
          <p14:tracePt t="945632" x="446088" y="4483100"/>
          <p14:tracePt t="945648" x="438150" y="4564063"/>
          <p14:tracePt t="945664" x="438150" y="4616450"/>
          <p14:tracePt t="945681" x="438150" y="4679950"/>
          <p14:tracePt t="945698" x="438150" y="4768850"/>
          <p14:tracePt t="945715" x="438150" y="4857750"/>
          <p14:tracePt t="945731" x="438150" y="4948238"/>
          <p14:tracePt t="945748" x="455613" y="5027613"/>
          <p14:tracePt t="945764" x="446088" y="5108575"/>
          <p14:tracePt t="945781" x="446088" y="5214938"/>
          <p14:tracePt t="945797" x="446088" y="5295900"/>
          <p14:tracePt t="945814" x="446088" y="5411788"/>
          <p14:tracePt t="945830" x="446088" y="5564188"/>
          <p14:tracePt t="945847" x="446088" y="5635625"/>
          <p14:tracePt t="945864" x="446088" y="5662613"/>
          <p14:tracePt t="945883" x="446088" y="5689600"/>
          <p14:tracePt t="945899" x="446088" y="5715000"/>
          <p14:tracePt t="945915" x="446088" y="5724525"/>
          <p14:tracePt t="945932" x="446088" y="5734050"/>
          <p14:tracePt t="946021" x="446088" y="5715000"/>
          <p14:tracePt t="946032" x="465138" y="5697538"/>
          <p14:tracePt t="946048" x="465138" y="5599113"/>
          <p14:tracePt t="946065" x="465138" y="5554663"/>
          <p14:tracePt t="946082" x="465138" y="5394325"/>
          <p14:tracePt t="946099" x="455613" y="5286375"/>
          <p14:tracePt t="946115" x="446088" y="5180013"/>
          <p14:tracePt t="946132" x="446088" y="5054600"/>
          <p14:tracePt t="946148" x="465138" y="4902200"/>
          <p14:tracePt t="946166" x="482600" y="4662488"/>
          <p14:tracePt t="946182" x="473075" y="4483100"/>
          <p14:tracePt t="946199" x="473075" y="4357688"/>
          <p14:tracePt t="946215" x="455613" y="4233863"/>
          <p14:tracePt t="946232" x="446088" y="4135438"/>
          <p14:tracePt t="946248" x="446088" y="4064000"/>
          <p14:tracePt t="946266" x="438150" y="3948113"/>
          <p14:tracePt t="946282" x="438150" y="3902075"/>
          <p14:tracePt t="946298" x="438150" y="3822700"/>
          <p14:tracePt t="946315" x="438150" y="3759200"/>
          <p14:tracePt t="946331" x="446088" y="3697288"/>
          <p14:tracePt t="946348" x="446088" y="3670300"/>
          <p14:tracePt t="946366" x="455613" y="3635375"/>
          <p14:tracePt t="946566" x="455613" y="3643313"/>
          <p14:tracePt t="946574" x="455613" y="3670300"/>
          <p14:tracePt t="946583" x="455613" y="3679825"/>
          <p14:tracePt t="946599" x="455613" y="3733800"/>
          <p14:tracePt t="946615" x="455613" y="3778250"/>
          <p14:tracePt t="946632" x="473075" y="3876675"/>
          <p14:tracePt t="946649" x="473075" y="4054475"/>
          <p14:tracePt t="946665" x="473075" y="4197350"/>
          <p14:tracePt t="946682" x="482600" y="4313238"/>
          <p14:tracePt t="946698" x="482600" y="4456113"/>
          <p14:tracePt t="946715" x="482600" y="4564063"/>
          <p14:tracePt t="946732" x="482600" y="4687888"/>
          <p14:tracePt t="946749" x="482600" y="4805363"/>
          <p14:tracePt t="946766" x="482600" y="4830763"/>
          <p14:tracePt t="946782" x="482600" y="4867275"/>
          <p14:tracePt t="946798" x="482600" y="4894263"/>
          <p14:tracePt t="946815" x="482600" y="4921250"/>
          <p14:tracePt t="946831" x="482600" y="4938713"/>
          <p14:tracePt t="946848" x="482600" y="4973638"/>
          <p14:tracePt t="946866" x="482600" y="4992688"/>
          <p14:tracePt t="946882" x="482600" y="5019675"/>
          <p14:tracePt t="946899" x="482600" y="5064125"/>
          <p14:tracePt t="946915" x="482600" y="5099050"/>
          <p14:tracePt t="946933" x="482600" y="5170488"/>
          <p14:tracePt t="946950" x="482600" y="5197475"/>
          <p14:tracePt t="946963" x="482600" y="5224463"/>
          <p14:tracePt t="946980" x="482600" y="5268913"/>
          <p14:tracePt t="946997" x="482600" y="5295900"/>
          <p14:tracePt t="947013" x="482600" y="5330825"/>
          <p14:tracePt t="947032" x="500063" y="5349875"/>
          <p14:tracePt t="947049" x="500063" y="5367338"/>
          <p14:tracePt t="947196" x="500063" y="5376863"/>
          <p14:tracePt t="947326" x="500063" y="5394325"/>
          <p14:tracePt t="947350" x="500063" y="5402263"/>
          <p14:tracePt t="947358" x="500063" y="5411788"/>
          <p14:tracePt t="947367" x="500063" y="5421313"/>
          <p14:tracePt t="947382" x="500063" y="5429250"/>
          <p14:tracePt t="947398" x="500063" y="5448300"/>
          <p14:tracePt t="947415" x="500063" y="5473700"/>
          <p14:tracePt t="947572" x="500063" y="5438775"/>
          <p14:tracePt t="947580" x="500063" y="5411788"/>
          <p14:tracePt t="947598" x="490538" y="5367338"/>
          <p14:tracePt t="947615" x="490538" y="5278438"/>
          <p14:tracePt t="947632" x="500063" y="5187950"/>
          <p14:tracePt t="947649" x="500063" y="5027613"/>
          <p14:tracePt t="947665" x="509588" y="4911725"/>
          <p14:tracePt t="947682" x="527050" y="4786313"/>
          <p14:tracePt t="947698" x="527050" y="4662488"/>
          <p14:tracePt t="947715" x="536575" y="4554538"/>
          <p14:tracePt t="947732" x="536575" y="4483100"/>
          <p14:tracePt t="947749" x="536575" y="4394200"/>
          <p14:tracePt t="947765" x="536575" y="4376738"/>
          <p14:tracePt t="947782" x="536575" y="4367213"/>
          <p14:tracePt t="947798" x="536575" y="4349750"/>
          <p14:tracePt t="947815" x="536575" y="4340225"/>
          <p14:tracePt t="947832" x="536575" y="4322763"/>
          <p14:tracePt t="947849" x="536575" y="4251325"/>
          <p14:tracePt t="947865" x="536575" y="4187825"/>
          <p14:tracePt t="947882" x="536575" y="4143375"/>
          <p14:tracePt t="947898" x="536575" y="4098925"/>
          <p14:tracePt t="947915" x="536575" y="4064000"/>
          <p14:tracePt t="947932" x="536575" y="4044950"/>
          <p14:tracePt t="947949" x="536575" y="4019550"/>
          <p14:tracePt t="947964" x="527050" y="3992563"/>
          <p14:tracePt t="947981" x="527050" y="3973513"/>
          <p14:tracePt t="947997" x="527050" y="3938588"/>
          <p14:tracePt t="948015" x="517525" y="3938588"/>
          <p14:tracePt t="948032" x="517525" y="3929063"/>
          <p14:tracePt t="948049" x="517525" y="3921125"/>
          <p14:tracePt t="948278" x="517525" y="3911600"/>
          <p14:tracePt t="948294" x="517525" y="3902075"/>
          <p14:tracePt t="948303" x="536575" y="3894138"/>
          <p14:tracePt t="948316" x="588963" y="3867150"/>
          <p14:tracePt t="948333" x="633413" y="3849688"/>
          <p14:tracePt t="948349" x="660400" y="3830638"/>
          <p14:tracePt t="948365" x="704850" y="3830638"/>
          <p14:tracePt t="948382" x="731838" y="3830638"/>
          <p14:tracePt t="948398" x="750888" y="3830638"/>
          <p14:tracePt t="948415" x="758825" y="3830638"/>
          <p14:tracePt t="948548" x="731838" y="3830638"/>
          <p14:tracePt t="948557" x="704850" y="3840163"/>
          <p14:tracePt t="948566" x="687388" y="3840163"/>
          <p14:tracePt t="948582" x="642938" y="3840163"/>
          <p14:tracePt t="948598" x="581025" y="3840163"/>
          <p14:tracePt t="948616" x="527050" y="3849688"/>
          <p14:tracePt t="948633" x="473075" y="3849688"/>
          <p14:tracePt t="948649" x="446088" y="3849688"/>
          <p14:tracePt t="948665" x="438150" y="3849688"/>
          <p14:tracePt t="948682" x="411163" y="3849688"/>
          <p14:tracePt t="948698" x="401638" y="3849688"/>
          <p14:tracePt t="948794" x="393700" y="3849688"/>
          <p14:tracePt t="948816" x="384175" y="3849688"/>
          <p14:tracePt t="948825" x="374650" y="3857625"/>
          <p14:tracePt t="948834" x="347663" y="3857625"/>
          <p14:tracePt t="948848" x="330200" y="3867150"/>
          <p14:tracePt t="948865" x="322263" y="3876675"/>
          <p14:tracePt t="948883" x="322263" y="3884613"/>
          <p14:tracePt t="948898" x="312738" y="3894138"/>
          <p14:tracePt t="949078" x="322263" y="3894138"/>
          <p14:tracePt t="949087" x="330200" y="3894138"/>
          <p14:tracePt t="949098" x="339725" y="3894138"/>
          <p14:tracePt t="949116" x="393700" y="3894138"/>
          <p14:tracePt t="949132" x="446088" y="3894138"/>
          <p14:tracePt t="949148" x="465138" y="3884613"/>
          <p14:tracePt t="949165" x="482600" y="3876675"/>
          <p14:tracePt t="949182" x="517525" y="3867150"/>
          <p14:tracePt t="949198" x="536575" y="3849688"/>
          <p14:tracePt t="949216" x="561975" y="3849688"/>
          <p14:tracePt t="949246" x="571500" y="3849688"/>
          <p14:tracePt t="949256" x="581025" y="3867150"/>
          <p14:tracePt t="949265" x="588963" y="3867150"/>
          <p14:tracePt t="949282" x="608013" y="3867150"/>
          <p14:tracePt t="949300" x="642938" y="3876675"/>
          <p14:tracePt t="949315" x="652463" y="3876675"/>
          <p14:tracePt t="949332" x="660400" y="3876675"/>
          <p14:tracePt t="949349" x="669925" y="3876675"/>
          <p14:tracePt t="949365" x="687388" y="3876675"/>
          <p14:tracePt t="949382" x="704850" y="3876675"/>
          <p14:tracePt t="949398" x="714375" y="3876675"/>
          <p14:tracePt t="949415" x="731838" y="3876675"/>
          <p14:tracePt t="949432" x="750888" y="3876675"/>
          <p14:tracePt t="949449" x="776288" y="3876675"/>
          <p14:tracePt t="949464" x="822325" y="3876675"/>
          <p14:tracePt t="949481" x="857250" y="3876675"/>
          <p14:tracePt t="949497" x="874713" y="3876675"/>
          <p14:tracePt t="949515" x="919163" y="3884613"/>
          <p14:tracePt t="949531" x="928688" y="3894138"/>
          <p14:tracePt t="949549" x="955675" y="3894138"/>
          <p14:tracePt t="949565" x="965200" y="3902075"/>
          <p14:tracePt t="949582" x="973138" y="3902075"/>
          <p14:tracePt t="949600" x="982663" y="3902075"/>
          <p14:tracePt t="949616" x="990600" y="3902075"/>
          <p14:tracePt t="949633" x="1009650" y="3902075"/>
          <p14:tracePt t="949649" x="1017588" y="3902075"/>
          <p14:tracePt t="949665" x="1044575" y="3902075"/>
          <p14:tracePt t="949682" x="1054100" y="3902075"/>
          <p14:tracePt t="949698" x="1071563" y="3902075"/>
          <p14:tracePt t="949716" x="1108075" y="3902075"/>
          <p14:tracePt t="949732" x="1152525" y="3902075"/>
          <p14:tracePt t="949748" x="1187450" y="3902075"/>
          <p14:tracePt t="949765" x="1231900" y="3902075"/>
          <p14:tracePt t="949782" x="1303338" y="3902075"/>
          <p14:tracePt t="949799" x="1419225" y="3902075"/>
          <p14:tracePt t="949816" x="1527175" y="3902075"/>
          <p14:tracePt t="949832" x="1633538" y="3894138"/>
          <p14:tracePt t="949849" x="1697038" y="3894138"/>
          <p14:tracePt t="949865" x="1768475" y="3884613"/>
          <p14:tracePt t="949882" x="1847850" y="3867150"/>
          <p14:tracePt t="949899" x="1982788" y="3867150"/>
          <p14:tracePt t="949915" x="2009775" y="3867150"/>
          <p14:tracePt t="949932" x="2054225" y="3867150"/>
          <p14:tracePt t="949949" x="2089150" y="3867150"/>
          <p14:tracePt t="949965" x="2116138" y="3867150"/>
          <p14:tracePt t="949983" x="2179638" y="3867150"/>
          <p14:tracePt t="949999" x="2232025" y="3867150"/>
          <p14:tracePt t="950016" x="2276475" y="3867150"/>
          <p14:tracePt t="950032" x="2303463" y="3876675"/>
          <p14:tracePt t="950049" x="2330450" y="3876675"/>
          <p14:tracePt t="950065" x="2393950" y="3876675"/>
          <p14:tracePt t="950083" x="2446338" y="3894138"/>
          <p14:tracePt t="950099" x="2473325" y="3894138"/>
          <p14:tracePt t="950115" x="2517775" y="3894138"/>
          <p14:tracePt t="950133" x="2562225" y="3902075"/>
          <p14:tracePt t="950149" x="2608263" y="3902075"/>
          <p14:tracePt t="950165" x="2670175" y="3911600"/>
          <p14:tracePt t="950183" x="2776538" y="3911600"/>
          <p14:tracePt t="950199" x="2840038" y="3929063"/>
          <p14:tracePt t="950216" x="2911475" y="3929063"/>
          <p14:tracePt t="950232" x="2973388" y="3929063"/>
          <p14:tracePt t="950248" x="3000375" y="3929063"/>
          <p14:tracePt t="950265" x="3036888" y="3929063"/>
          <p14:tracePt t="950282" x="3071813" y="3929063"/>
          <p14:tracePt t="950299" x="3108325" y="3938588"/>
          <p14:tracePt t="950316" x="3125788" y="3938588"/>
          <p14:tracePt t="950332" x="3143250" y="3948113"/>
          <p14:tracePt t="950352" x="3152775" y="3948113"/>
          <p14:tracePt t="950366" x="3187700" y="3956050"/>
          <p14:tracePt t="950382" x="3197225" y="3956050"/>
          <p14:tracePt t="950399" x="3214688" y="3956050"/>
          <p14:tracePt t="950415" x="3241675" y="3956050"/>
          <p14:tracePt t="950432" x="3286125" y="3956050"/>
          <p14:tracePt t="950449" x="3313113" y="3956050"/>
          <p14:tracePt t="950466" x="3348038" y="3956050"/>
          <p14:tracePt t="950482" x="3402013" y="3956050"/>
          <p14:tracePt t="950498" x="3419475" y="3956050"/>
          <p14:tracePt t="950515" x="3465513" y="3956050"/>
          <p14:tracePt t="950531" x="3490913" y="3956050"/>
          <p14:tracePt t="950548" x="3544888" y="3956050"/>
          <p14:tracePt t="950564" x="3562350" y="3948113"/>
          <p14:tracePt t="950582" x="3581400" y="3948113"/>
          <p14:tracePt t="950598" x="3581400" y="3938588"/>
          <p14:tracePt t="950890" x="3544888" y="3938588"/>
          <p14:tracePt t="950899" x="3527425" y="3956050"/>
          <p14:tracePt t="950916" x="3446463" y="3965575"/>
          <p14:tracePt t="950932" x="3340100" y="3965575"/>
          <p14:tracePt t="950948" x="3187700" y="3956050"/>
          <p14:tracePt t="950964" x="3044825" y="3956050"/>
          <p14:tracePt t="950980" x="2857500" y="3911600"/>
          <p14:tracePt t="950998" x="2643188" y="3911600"/>
          <p14:tracePt t="951015" x="2446338" y="3929063"/>
          <p14:tracePt t="951031" x="2089150" y="3929063"/>
          <p14:tracePt t="951048" x="1679575" y="3956050"/>
          <p14:tracePt t="951064" x="1250950" y="3973513"/>
          <p14:tracePt t="951083" x="768350" y="4044950"/>
          <p14:tracePt t="951099" x="561975" y="4098925"/>
          <p14:tracePt t="951115" x="276225" y="4135438"/>
          <p14:tracePt t="951132" x="53975" y="4170363"/>
          <p14:tracePt t="951149" x="0" y="4179888"/>
          <p14:tracePt t="951289" x="9525" y="4179888"/>
          <p14:tracePt t="951304" x="17463" y="4179888"/>
          <p14:tracePt t="951315" x="26988" y="4170363"/>
          <p14:tracePt t="951332" x="53975" y="4162425"/>
          <p14:tracePt t="951348" x="152400" y="4143375"/>
          <p14:tracePt t="951366" x="303213" y="4135438"/>
          <p14:tracePt t="951382" x="455613" y="4116388"/>
          <p14:tracePt t="951399" x="571500" y="4098925"/>
          <p14:tracePt t="951415" x="731838" y="4098925"/>
          <p14:tracePt t="951432" x="911225" y="4081463"/>
          <p14:tracePt t="951448" x="1125538" y="4081463"/>
          <p14:tracePt t="951464" x="1419225" y="4064000"/>
          <p14:tracePt t="951481" x="1751013" y="4064000"/>
          <p14:tracePt t="951498" x="1946275" y="4064000"/>
          <p14:tracePt t="951515" x="2098675" y="4090988"/>
          <p14:tracePt t="951531" x="2232025" y="4090988"/>
          <p14:tracePt t="951548" x="2384425" y="4098925"/>
          <p14:tracePt t="951564" x="2438400" y="4081463"/>
          <p14:tracePt t="951581" x="2465388" y="4054475"/>
          <p14:tracePt t="951681" x="2411413" y="4037013"/>
          <p14:tracePt t="951690" x="2357438" y="4037013"/>
          <p14:tracePt t="951699" x="2295525" y="4027488"/>
          <p14:tracePt t="951715" x="2170113" y="4027488"/>
          <p14:tracePt t="951732" x="2027238" y="4044950"/>
          <p14:tracePt t="951749" x="1874838" y="4044950"/>
          <p14:tracePt t="951766" x="1724025" y="4044950"/>
          <p14:tracePt t="951782" x="1625600" y="4044950"/>
          <p14:tracePt t="951799" x="1465263" y="4098925"/>
          <p14:tracePt t="951815" x="1339850" y="4108450"/>
          <p14:tracePt t="951832" x="1223963" y="4125913"/>
          <p14:tracePt t="951849" x="1081088" y="4162425"/>
          <p14:tracePt t="951866" x="1017588" y="4179888"/>
          <p14:tracePt t="951883" x="938213" y="4179888"/>
          <p14:tracePt t="951899" x="847725" y="4179888"/>
          <p14:tracePt t="951915" x="830263" y="4187825"/>
          <p14:tracePt t="951932" x="803275" y="4187825"/>
          <p14:tracePt t="951949" x="795338" y="4187825"/>
          <p14:tracePt t="951965" x="785813" y="4187825"/>
          <p14:tracePt t="952081" x="812800" y="4187825"/>
          <p14:tracePt t="952089" x="938213" y="4187825"/>
          <p14:tracePt t="952099" x="1009650" y="4187825"/>
          <p14:tracePt t="952116" x="1276350" y="4197350"/>
          <p14:tracePt t="952132" x="1554163" y="4098925"/>
          <p14:tracePt t="952150" x="1973263" y="4044950"/>
          <p14:tracePt t="952166" x="2160588" y="4044950"/>
          <p14:tracePt t="952182" x="2241550" y="4037013"/>
          <p14:tracePt t="952199" x="2241550" y="4027488"/>
          <p14:tracePt t="952227" x="2251075" y="4027488"/>
          <p14:tracePt t="952273" x="2232025" y="4019550"/>
          <p14:tracePt t="952282" x="2133600" y="4019550"/>
          <p14:tracePt t="952299" x="1973263" y="4000500"/>
          <p14:tracePt t="952316" x="1803400" y="3965575"/>
          <p14:tracePt t="952334" x="1608138" y="3965575"/>
          <p14:tracePt t="952350" x="1544638" y="3965575"/>
          <p14:tracePt t="952366" x="1465263" y="3965575"/>
          <p14:tracePt t="952383" x="1374775" y="3956050"/>
          <p14:tracePt t="952399" x="1312863" y="3956050"/>
          <p14:tracePt t="952415" x="1250950" y="3938588"/>
          <p14:tracePt t="952433" x="1169988" y="3938588"/>
          <p14:tracePt t="952450" x="1108075" y="3938588"/>
          <p14:tracePt t="952465" x="1017588" y="3956050"/>
          <p14:tracePt t="952481" x="955675" y="3973513"/>
          <p14:tracePt t="952499" x="857250" y="3973513"/>
          <p14:tracePt t="952517" x="731838" y="3973513"/>
          <p14:tracePt t="952533" x="687388" y="3983038"/>
          <p14:tracePt t="952549" x="608013" y="3983038"/>
          <p14:tracePt t="952566" x="588963" y="4000500"/>
          <p14:tracePt t="952582" x="554038" y="4000500"/>
          <p14:tracePt t="952599" x="536575" y="4000500"/>
          <p14:tracePt t="952617" x="527050" y="3992563"/>
          <p14:tracePt t="952634" x="517525" y="3992563"/>
          <p14:tracePt t="952787" x="517525" y="3983038"/>
          <p14:tracePt t="952796" x="536575" y="3965575"/>
          <p14:tracePt t="952804" x="598488" y="3956050"/>
          <p14:tracePt t="952814" x="652463" y="3938588"/>
          <p14:tracePt t="952832" x="973138" y="3876675"/>
          <p14:tracePt t="952849" x="1223963" y="3857625"/>
          <p14:tracePt t="952864" x="1465263" y="3840163"/>
          <p14:tracePt t="952881" x="1822450" y="3822700"/>
          <p14:tracePt t="952898" x="2197100" y="3822700"/>
          <p14:tracePt t="952914" x="2554288" y="3822700"/>
          <p14:tracePt t="952932" x="2847975" y="3849688"/>
          <p14:tracePt t="952949" x="3143250" y="3840163"/>
          <p14:tracePt t="952966" x="3295650" y="3822700"/>
          <p14:tracePt t="952982" x="3402013" y="3822700"/>
          <p14:tracePt t="952999" x="3571875" y="3822700"/>
          <p14:tracePt t="953017" x="3724275" y="3805238"/>
          <p14:tracePt t="953033" x="3786188" y="3795713"/>
          <p14:tracePt t="953049" x="3830638" y="3786188"/>
          <p14:tracePt t="953066" x="3875088" y="3786188"/>
          <p14:tracePt t="953082" x="3894138" y="3786188"/>
          <p14:tracePt t="953225" x="3884613" y="3786188"/>
          <p14:tracePt t="953234" x="3830638" y="3786188"/>
          <p14:tracePt t="953249" x="3732213" y="3813175"/>
          <p14:tracePt t="953266" x="3482975" y="3849688"/>
          <p14:tracePt t="953282" x="3081338" y="3911600"/>
          <p14:tracePt t="953299" x="2625725" y="3948113"/>
          <p14:tracePt t="953316" x="2054225" y="3965575"/>
          <p14:tracePt t="953332" x="1581150" y="4010025"/>
          <p14:tracePt t="953349" x="1268413" y="4027488"/>
          <p14:tracePt t="953366" x="1044575" y="4064000"/>
          <p14:tracePt t="953383" x="893763" y="4064000"/>
          <p14:tracePt t="953399" x="803275" y="4064000"/>
          <p14:tracePt t="953416" x="741363" y="4064000"/>
          <p14:tracePt t="953723" x="830263" y="4064000"/>
          <p14:tracePt t="953732" x="955675" y="4064000"/>
          <p14:tracePt t="953749" x="1357313" y="4116388"/>
          <p14:tracePt t="953766" x="1714500" y="4116388"/>
          <p14:tracePt t="953782" x="2143125" y="4108450"/>
          <p14:tracePt t="953799" x="2598738" y="4071938"/>
          <p14:tracePt t="953816" x="3081338" y="4019550"/>
          <p14:tracePt t="953833" x="3276600" y="4019550"/>
          <p14:tracePt t="953849" x="3322638" y="4019550"/>
          <p14:tracePt t="953866" x="3330575" y="4019550"/>
          <p14:tracePt t="953915" x="3295650" y="4019550"/>
          <p14:tracePt t="953922" x="3276600" y="4019550"/>
          <p14:tracePt t="953932" x="3251200" y="4019550"/>
          <p14:tracePt t="953948" x="3170238" y="4019550"/>
          <p14:tracePt t="953964" x="3044825" y="4019550"/>
          <p14:tracePt t="953981" x="2803525" y="4037013"/>
          <p14:tracePt t="953999" x="2562225" y="4037013"/>
          <p14:tracePt t="954016" x="2170113" y="4027488"/>
          <p14:tracePt t="954033" x="1839913" y="4037013"/>
          <p14:tracePt t="954049" x="1473200" y="4081463"/>
          <p14:tracePt t="954066" x="1223963" y="4152900"/>
          <p14:tracePt t="954082" x="1009650" y="4170363"/>
          <p14:tracePt t="954100" x="795338" y="4330700"/>
          <p14:tracePt t="954116" x="741363" y="4411663"/>
          <p14:tracePt t="954133" x="687388" y="4492625"/>
          <p14:tracePt t="954149" x="633413" y="4554538"/>
          <p14:tracePt t="954166" x="608013" y="4591050"/>
          <p14:tracePt t="954183" x="581025" y="4616450"/>
          <p14:tracePt t="954283" x="561975" y="4591050"/>
          <p14:tracePt t="954292" x="544513" y="4537075"/>
          <p14:tracePt t="954300" x="544513" y="4438650"/>
          <p14:tracePt t="954316" x="500063" y="4322763"/>
          <p14:tracePt t="954333" x="455613" y="4206875"/>
          <p14:tracePt t="954349" x="446088" y="4162425"/>
          <p14:tracePt t="954366" x="446088" y="4108450"/>
          <p14:tracePt t="954384" x="438150" y="4037013"/>
          <p14:tracePt t="954400" x="419100" y="3992563"/>
          <p14:tracePt t="954416" x="419100" y="3965575"/>
          <p14:tracePt t="954432" x="419100" y="3929063"/>
          <p14:tracePt t="954449" x="419100" y="3911600"/>
          <p14:tracePt t="954467" x="419100" y="3867150"/>
          <p14:tracePt t="954484" x="419100" y="3849688"/>
          <p14:tracePt t="954500" x="419100" y="3813175"/>
          <p14:tracePt t="954517" x="419100" y="3805238"/>
          <p14:tracePt t="954532" x="419100" y="3795713"/>
          <p14:tracePt t="954660" x="438150" y="3849688"/>
          <p14:tracePt t="954668" x="438150" y="3948113"/>
          <p14:tracePt t="954684" x="438150" y="4098925"/>
          <p14:tracePt t="954700" x="438150" y="4268788"/>
          <p14:tracePt t="954716" x="438150" y="4456113"/>
          <p14:tracePt t="954732" x="446088" y="4608513"/>
          <p14:tracePt t="954749" x="465138" y="4741863"/>
          <p14:tracePt t="954767" x="465138" y="4938713"/>
          <p14:tracePt t="954783" x="465138" y="5045075"/>
          <p14:tracePt t="954800" x="473075" y="5099050"/>
          <p14:tracePt t="954816" x="473075" y="5126038"/>
          <p14:tracePt t="954832" x="473075" y="5135563"/>
          <p14:tracePt t="954849" x="473075" y="5170488"/>
          <p14:tracePt t="954867" x="473075" y="5214938"/>
          <p14:tracePt t="954883" x="473075" y="5259388"/>
          <p14:tracePt t="954900" x="473075" y="5322888"/>
          <p14:tracePt t="954916" x="473075" y="5376863"/>
          <p14:tracePt t="954933" x="473075" y="5473700"/>
          <p14:tracePt t="954948" x="473075" y="5537200"/>
          <p14:tracePt t="954964" x="473075" y="5554663"/>
          <p14:tracePt t="954981" x="473075" y="5564188"/>
          <p14:tracePt t="955067" x="455613" y="5537200"/>
          <p14:tracePt t="955076" x="455613" y="5483225"/>
          <p14:tracePt t="955085" x="428625" y="5394325"/>
          <p14:tracePt t="955099" x="428625" y="5295900"/>
          <p14:tracePt t="955116" x="411163" y="5187950"/>
          <p14:tracePt t="955133" x="393700" y="4973638"/>
          <p14:tracePt t="955149" x="393700" y="4733925"/>
          <p14:tracePt t="955167" x="401638" y="4367213"/>
          <p14:tracePt t="955184" x="401638" y="4125913"/>
          <p14:tracePt t="955199" x="393700" y="3973513"/>
          <p14:tracePt t="955216" x="384175" y="3894138"/>
          <p14:tracePt t="955232" x="374650" y="3867150"/>
          <p14:tracePt t="955329" x="374650" y="3911600"/>
          <p14:tracePt t="955338" x="374650" y="3965575"/>
          <p14:tracePt t="955349" x="374650" y="4019550"/>
          <p14:tracePt t="955367" x="374650" y="4330700"/>
          <p14:tracePt t="955383" x="374650" y="4572000"/>
          <p14:tracePt t="955400" x="374650" y="4697413"/>
          <p14:tracePt t="955416" x="357188" y="4849813"/>
          <p14:tracePt t="955433" x="339725" y="4965700"/>
          <p14:tracePt t="955451" x="339725" y="5054600"/>
          <p14:tracePt t="955467" x="339725" y="5099050"/>
          <p14:tracePt t="955482" x="339725" y="5153025"/>
          <p14:tracePt t="955499" x="347663" y="5207000"/>
          <p14:tracePt t="955517" x="347663" y="5233988"/>
          <p14:tracePt t="955533" x="347663" y="5278438"/>
          <p14:tracePt t="955549" x="357188" y="5322888"/>
          <p14:tracePt t="955567" x="357188" y="5429250"/>
          <p14:tracePt t="955582" x="357188" y="5483225"/>
          <p14:tracePt t="955600" x="357188" y="5527675"/>
          <p14:tracePt t="955616" x="357188" y="5546725"/>
          <p14:tracePt t="955632" x="357188" y="5554663"/>
          <p14:tracePt t="955797" x="357188" y="5564188"/>
          <p14:tracePt t="955811" x="357188" y="5572125"/>
          <p14:tracePt t="955911" x="366713" y="5572125"/>
          <p14:tracePt t="955927" x="374650" y="5572125"/>
          <p14:tracePt t="955951" x="374650" y="5564188"/>
          <p14:tracePt t="955960" x="374650" y="5554663"/>
          <p14:tracePt t="955968" x="374650" y="5527675"/>
          <p14:tracePt t="955983" x="374650" y="5500688"/>
          <p14:tracePt t="955999" x="393700" y="5421313"/>
          <p14:tracePt t="956016" x="401638" y="5340350"/>
          <p14:tracePt t="956032" x="419100" y="5278438"/>
          <p14:tracePt t="956050" x="428625" y="5207000"/>
          <p14:tracePt t="956066" x="428625" y="5187950"/>
          <p14:tracePt t="956090" x="428625" y="5180013"/>
          <p14:tracePt t="956196" x="428625" y="5187950"/>
          <p14:tracePt t="956205" x="428625" y="5214938"/>
          <p14:tracePt t="956216" x="428625" y="5241925"/>
          <p14:tracePt t="956233" x="428625" y="5305425"/>
          <p14:tracePt t="956250" x="411163" y="5376863"/>
          <p14:tracePt t="956266" x="411163" y="5402263"/>
          <p14:tracePt t="956283" x="411163" y="5429250"/>
          <p14:tracePt t="956299" x="411163" y="5438775"/>
          <p14:tracePt t="956316" x="411163" y="5448300"/>
          <p14:tracePt t="956333" x="411163" y="5465763"/>
          <p14:tracePt t="956350" x="401638" y="5473700"/>
          <p14:tracePt t="956382" x="401638" y="5492750"/>
          <p14:tracePt t="956442" x="401638" y="5465763"/>
          <p14:tracePt t="956450" x="401638" y="5438775"/>
          <p14:tracePt t="956466" x="411163" y="5402263"/>
          <p14:tracePt t="956482" x="419100" y="5357813"/>
          <p14:tracePt t="956498" x="428625" y="5349875"/>
          <p14:tracePt t="956580" x="438150" y="5376863"/>
          <p14:tracePt t="956588" x="438150" y="5411788"/>
          <p14:tracePt t="956599" x="438150" y="5438775"/>
          <p14:tracePt t="956616" x="455613" y="5465763"/>
          <p14:tracePt t="956634" x="465138" y="5492750"/>
          <p14:tracePt t="956680" x="473075" y="5492750"/>
          <p14:tracePt t="956704" x="482600" y="5492750"/>
          <p14:tracePt t="956712" x="482600" y="5465763"/>
          <p14:tracePt t="956721" x="509588" y="5448300"/>
          <p14:tracePt t="956734" x="509588" y="5394325"/>
          <p14:tracePt t="956749" x="509588" y="5357813"/>
          <p14:tracePt t="956765" x="517525" y="5322888"/>
          <p14:tracePt t="956783" x="517525" y="5305425"/>
          <p14:tracePt t="956799" x="517525" y="5295900"/>
          <p14:tracePt t="956825" x="517525" y="5286375"/>
          <p14:tracePt t="956842" x="517525" y="5278438"/>
          <p14:tracePt t="956925" x="517525" y="5313363"/>
          <p14:tracePt t="956935" x="517525" y="5384800"/>
          <p14:tracePt t="956950" x="517525" y="5572125"/>
          <p14:tracePt t="956965" x="536575" y="5751513"/>
          <p14:tracePt t="956981" x="554038" y="5813425"/>
          <p14:tracePt t="956998" x="554038" y="5857875"/>
          <p14:tracePt t="957015" x="561975" y="5884863"/>
          <p14:tracePt t="957064" x="571500" y="5849938"/>
          <p14:tracePt t="957073" x="571500" y="5778500"/>
          <p14:tracePt t="957083" x="571500" y="5724525"/>
          <p14:tracePt t="957099" x="571500" y="5618163"/>
          <p14:tracePt t="957117" x="608013" y="5322888"/>
          <p14:tracePt t="957133" x="669925" y="5241925"/>
          <p14:tracePt t="1004518" x="669925" y="5214938"/>
          <p14:tracePt t="1004526" x="669925" y="5197475"/>
          <p14:tracePt t="1004540" x="660400" y="5153025"/>
          <p14:tracePt t="1004554" x="652463" y="5091113"/>
          <p14:tracePt t="1004571" x="625475" y="5037138"/>
          <p14:tracePt t="1004587" x="625475" y="4992688"/>
          <p14:tracePt t="1004605" x="615950" y="4973638"/>
          <p14:tracePt t="1004622" x="615950" y="4956175"/>
          <p14:tracePt t="1004640" x="615950" y="4929188"/>
          <p14:tracePt t="1004656" x="615950" y="4911725"/>
          <p14:tracePt t="1004671" x="608013" y="4884738"/>
          <p14:tracePt t="1004754" x="608013" y="4876800"/>
          <p14:tracePt t="1004763" x="615950" y="4876800"/>
          <p14:tracePt t="1004772" x="625475" y="4876800"/>
          <p14:tracePt t="1004787" x="642938" y="4876800"/>
          <p14:tracePt t="1004804" x="696913" y="4867275"/>
          <p14:tracePt t="1004821" x="704850" y="4867275"/>
          <p14:tracePt t="1004837" x="731838" y="4830763"/>
          <p14:tracePt t="1004855" x="785813" y="4778375"/>
          <p14:tracePt t="1004872" x="839788" y="4706938"/>
          <p14:tracePt t="1004889" x="857250" y="4643438"/>
          <p14:tracePt t="1004905" x="874713" y="4572000"/>
          <p14:tracePt t="1004922" x="866775" y="4510088"/>
          <p14:tracePt t="1004939" x="874713" y="4367213"/>
          <p14:tracePt t="1004956" x="874713" y="4286250"/>
          <p14:tracePt t="1004972" x="866775" y="4187825"/>
          <p14:tracePt t="1004989" x="866775" y="4098925"/>
          <p14:tracePt t="1005005" x="857250" y="4010025"/>
          <p14:tracePt t="1005022" x="830263" y="3965575"/>
          <p14:tracePt t="1005039" x="822325" y="3911600"/>
          <p14:tracePt t="1005055" x="822325" y="3902075"/>
          <p14:tracePt t="1005072" x="822325" y="3884613"/>
          <p14:tracePt t="1005088" x="812800" y="3849688"/>
          <p14:tracePt t="1005105" x="803275" y="3822700"/>
          <p14:tracePt t="1005123" x="785813" y="3751263"/>
          <p14:tracePt t="1005139" x="785813" y="3724275"/>
          <p14:tracePt t="1005155" x="776288" y="3706813"/>
          <p14:tracePt t="1005173" x="776288" y="3687763"/>
          <p14:tracePt t="1005189" x="768350" y="3670300"/>
          <p14:tracePt t="1005206" x="768350" y="3652838"/>
          <p14:tracePt t="1005238" x="768350" y="3643313"/>
          <p14:tracePt t="1005262" x="758825" y="3635375"/>
          <p14:tracePt t="1005271" x="758825" y="3625850"/>
          <p14:tracePt t="1005289" x="758825" y="3616325"/>
          <p14:tracePt t="1005347" x="758825" y="3608388"/>
          <p14:tracePt t="1005355" x="758825" y="3598863"/>
          <p14:tracePt t="1005372" x="750888" y="3598863"/>
          <p14:tracePt t="1008978" x="741363" y="3598863"/>
          <p14:tracePt t="1008994" x="723900" y="3616325"/>
          <p14:tracePt t="1009008" x="723900" y="3625850"/>
          <p14:tracePt t="1009017" x="723900" y="3652838"/>
          <p14:tracePt t="1009024" x="723900" y="3687763"/>
          <p14:tracePt t="1009038" x="723900" y="3741738"/>
          <p14:tracePt t="1009054" x="723900" y="3795713"/>
          <p14:tracePt t="1009071" x="741363" y="3876675"/>
          <p14:tracePt t="1009088" x="741363" y="3894138"/>
          <p14:tracePt t="1009105" x="741363" y="3911600"/>
          <p14:tracePt t="1009122" x="741363" y="3956050"/>
          <p14:tracePt t="1009139" x="741363" y="4010025"/>
          <p14:tracePt t="1009156" x="741363" y="4064000"/>
          <p14:tracePt t="1009173" x="741363" y="4071938"/>
          <p14:tracePt t="1009189" x="741363" y="4090988"/>
          <p14:tracePt t="1009206" x="741363" y="4108450"/>
          <p14:tracePt t="1009225" x="741363" y="4125913"/>
          <p14:tracePt t="1009271" x="741363" y="4135438"/>
          <p14:tracePt t="1009325" x="741363" y="4143375"/>
          <p14:tracePt t="1009341" x="741363" y="4162425"/>
          <p14:tracePt t="1009346" x="750888" y="4187825"/>
          <p14:tracePt t="1009355" x="750888" y="4206875"/>
          <p14:tracePt t="1009371" x="768350" y="4259263"/>
          <p14:tracePt t="1009388" x="776288" y="4286250"/>
          <p14:tracePt t="1009406" x="785813" y="4330700"/>
          <p14:tracePt t="1009422" x="812800" y="4357688"/>
          <p14:tracePt t="1009440" x="822325" y="4402138"/>
          <p14:tracePt t="1009456" x="830263" y="4402138"/>
          <p14:tracePt t="1009473" x="830263" y="4421188"/>
          <p14:tracePt t="1009501" x="839788" y="4421188"/>
          <p14:tracePt t="1009525" x="847725" y="4421188"/>
          <p14:tracePt t="1009571" x="857250" y="4421188"/>
          <p14:tracePt t="1009601" x="874713" y="4438650"/>
          <p14:tracePt t="1009617" x="884238" y="4438650"/>
          <p14:tracePt t="1009626" x="893763" y="4456113"/>
          <p14:tracePt t="1009640" x="901700" y="4465638"/>
          <p14:tracePt t="1009656" x="938213" y="4492625"/>
          <p14:tracePt t="1009673" x="955675" y="4500563"/>
          <p14:tracePt t="1009689" x="965200" y="4510088"/>
          <p14:tracePt t="1009706" x="982663" y="4510088"/>
          <p14:tracePt t="1009723" x="1017588" y="4527550"/>
          <p14:tracePt t="1009740" x="1062038" y="4527550"/>
          <p14:tracePt t="1009756" x="1081088" y="4527550"/>
          <p14:tracePt t="1009773" x="1098550" y="4527550"/>
          <p14:tracePt t="1009789" x="1143000" y="4527550"/>
          <p14:tracePt t="1009806" x="1169988" y="4527550"/>
          <p14:tracePt t="1009824" x="1231900" y="4527550"/>
          <p14:tracePt t="1009840" x="1258888" y="4527550"/>
          <p14:tracePt t="1009856" x="1295400" y="4527550"/>
          <p14:tracePt t="1009872" x="1303338" y="4527550"/>
          <p14:tracePt t="1009889" x="1312863" y="4527550"/>
          <p14:tracePt t="1009915" x="1322388" y="4527550"/>
          <p14:tracePt t="1009947" x="1322388" y="4537075"/>
          <p14:tracePt t="1009961" x="1339850" y="4545013"/>
          <p14:tracePt t="1009972" x="1347788" y="4554538"/>
          <p14:tracePt t="1009988" x="1366838" y="4572000"/>
          <p14:tracePt t="1010005" x="1411288" y="4572000"/>
          <p14:tracePt t="1010022" x="1509713" y="4591050"/>
          <p14:tracePt t="1010039" x="1589088" y="4608513"/>
          <p14:tracePt t="1010055" x="1633538" y="4616450"/>
          <p14:tracePt t="1010071" x="1670050" y="4616450"/>
          <p14:tracePt t="1010088" x="1714500" y="4616450"/>
          <p14:tracePt t="1010105" x="1741488" y="4616450"/>
          <p14:tracePt t="1010121" x="1758950" y="4616450"/>
          <p14:tracePt t="1011468" x="1768475" y="4598988"/>
          <p14:tracePt t="1011484" x="1768475" y="4591050"/>
          <p14:tracePt t="1011651" x="1768475" y="4581525"/>
          <p14:tracePt t="1012081" x="1768475" y="4572000"/>
          <p14:tracePt t="1012127" x="1758950" y="4572000"/>
          <p14:tracePt t="1012136" x="1751013" y="4572000"/>
          <p14:tracePt t="1012145" x="1741488" y="4572000"/>
          <p14:tracePt t="1012182" x="1724025" y="4572000"/>
          <p14:tracePt t="1012190" x="1714500" y="4572000"/>
          <p14:tracePt t="1012207" x="1704975" y="4564063"/>
          <p14:tracePt t="1012243" x="1697038" y="4564063"/>
          <p14:tracePt t="1012290" x="1687513" y="4564063"/>
          <p14:tracePt t="1012328" x="1679575" y="4564063"/>
          <p14:tracePt t="1013372" x="1670050" y="4564063"/>
          <p14:tracePt t="1013388" x="1670050" y="4554538"/>
          <p14:tracePt t="1013418" x="1652588" y="4554538"/>
          <p14:tracePt t="1013810" x="1643063" y="4545013"/>
          <p14:tracePt t="1013842" x="1633538" y="4545013"/>
          <p14:tracePt t="1017090" x="1633538" y="4554538"/>
          <p14:tracePt t="1017104" x="1633538" y="4572000"/>
          <p14:tracePt t="1017113" x="1625600" y="4581525"/>
          <p14:tracePt t="1017123" x="1616075" y="4608513"/>
          <p14:tracePt t="1017140" x="1598613" y="4635500"/>
          <p14:tracePt t="1017156" x="1598613" y="4670425"/>
          <p14:tracePt t="1017174" x="1608138" y="4786313"/>
          <p14:tracePt t="1017191" x="1608138" y="4849813"/>
          <p14:tracePt t="1017207" x="1616075" y="4956175"/>
          <p14:tracePt t="1017223" x="1660525" y="5091113"/>
          <p14:tracePt t="1017240" x="1704975" y="5162550"/>
          <p14:tracePt t="1017256" x="1724025" y="5187950"/>
          <p14:tracePt t="1017274" x="1768475" y="5233988"/>
          <p14:tracePt t="1017291" x="1830388" y="5268913"/>
          <p14:tracePt t="1017307" x="1839913" y="5278438"/>
          <p14:tracePt t="1017323" x="1893888" y="5340350"/>
          <p14:tracePt t="1017340" x="1919288" y="5438775"/>
          <p14:tracePt t="1017356" x="1919288" y="5564188"/>
          <p14:tracePt t="1017374" x="1866900" y="5653088"/>
          <p14:tracePt t="1017390" x="1857375" y="5697538"/>
          <p14:tracePt t="1017407" x="1830388" y="5751513"/>
          <p14:tracePt t="1017667" x="1839913" y="5751513"/>
          <p14:tracePt t="1017675" x="1874838" y="5751513"/>
          <p14:tracePt t="1017690" x="1884363" y="5734050"/>
          <p14:tracePt t="1017707" x="1911350" y="5734050"/>
          <p14:tracePt t="1017827" x="1911350" y="5724525"/>
          <p14:tracePt t="1017842" x="1911350" y="5715000"/>
          <p14:tracePt t="1017851" x="1911350" y="5707063"/>
          <p14:tracePt t="1017865" x="1911350" y="5689600"/>
          <p14:tracePt t="1017880" x="1911350" y="5680075"/>
          <p14:tracePt t="1017904" x="1911350" y="5670550"/>
          <p14:tracePt t="1017927" x="1911350" y="5662613"/>
          <p14:tracePt t="1017997" x="1911350" y="5653088"/>
          <p14:tracePt t="1018011" x="1911350" y="5643563"/>
          <p14:tracePt t="1018210" x="1911350" y="5635625"/>
          <p14:tracePt t="1018249" x="1911350" y="5626100"/>
          <p14:tracePt t="1018427" x="1911350" y="5608638"/>
          <p14:tracePt t="1026698" x="1911350" y="5599113"/>
          <p14:tracePt t="1026706" x="1911350" y="5581650"/>
          <p14:tracePt t="1026713" x="1911350" y="5572125"/>
          <p14:tracePt t="1026723" x="1911350" y="5546725"/>
          <p14:tracePt t="1026740" x="1911350" y="5527675"/>
          <p14:tracePt t="1026758" x="1911350" y="5492750"/>
          <p14:tracePt t="1026776" x="1911350" y="5473700"/>
          <p14:tracePt t="1026791" x="1911350" y="5448300"/>
          <p14:tracePt t="1026808" x="1911350" y="5438775"/>
          <p14:tracePt t="1026824" x="1911350" y="5421313"/>
          <p14:tracePt t="1026841" x="1911350" y="5411788"/>
          <p14:tracePt t="1026858" x="1911350" y="5402263"/>
          <p14:tracePt t="1026874" x="1911350" y="5394325"/>
          <p14:tracePt t="1026891" x="1893888" y="5394325"/>
          <p14:tracePt t="1026908" x="1884363" y="5394325"/>
          <p14:tracePt t="1026944" x="1884363" y="5376863"/>
          <p14:tracePt t="1027006" x="1874838" y="5376863"/>
          <p14:tracePt t="1027052" x="1866900" y="5376863"/>
          <p14:tracePt t="1059634" x="1866900" y="5367338"/>
          <p14:tracePt t="1059643" x="1866900" y="5357813"/>
          <p14:tracePt t="1059662" x="1866900" y="5340350"/>
          <p14:tracePt t="1059678" x="1866900" y="5322888"/>
          <p14:tracePt t="1059696" x="1893888" y="5259388"/>
          <p14:tracePt t="1059712" x="1901825" y="5214938"/>
          <p14:tracePt t="1059728" x="1901825" y="5126038"/>
          <p14:tracePt t="1059745" x="1901825" y="5019675"/>
          <p14:tracePt t="1059762" x="1946275" y="4884738"/>
          <p14:tracePt t="1059780" x="2071688" y="4527550"/>
          <p14:tracePt t="1059796" x="2197100" y="4233863"/>
          <p14:tracePt t="1059812" x="2303463" y="4019550"/>
          <p14:tracePt t="1059828" x="2428875" y="3805238"/>
          <p14:tracePt t="1059845" x="2652713" y="3625850"/>
          <p14:tracePt t="1059862" x="2928938" y="3455988"/>
          <p14:tracePt t="1059878" x="3259138" y="3278188"/>
          <p14:tracePt t="1059896" x="3705225" y="3152775"/>
          <p14:tracePt t="1059912" x="3946525" y="3116263"/>
          <p14:tracePt t="1059929" x="4170363" y="3081338"/>
          <p14:tracePt t="1059946" x="4276725" y="3063875"/>
          <p14:tracePt t="1059962" x="4357688" y="3054350"/>
          <p14:tracePt t="1059977" x="4367213" y="3044825"/>
          <p14:tracePt t="1060124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5880" y="2727961"/>
            <a:ext cx="6477000" cy="1362075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br>
              <a:rPr lang="en-US" dirty="0" smtClean="0"/>
            </a:br>
            <a:r>
              <a:rPr lang="en-US" dirty="0" smtClean="0"/>
              <a:t>Q/A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7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788593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697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38.2|9.8|2.8|93.1|22.9|37.6|15.2|6.8|10.2|1.4|43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1|21.9|95.9|52.2|5.7|42.1|87.8|22.7|57.8|11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1.8|3.2|24.8|3.6|109.1|5.2|26.9|89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1.2|7.4|66.7|41.5|2|15.8|53.3|1.3|10.8|64.2|8.8|13.7|56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|21.5|46.7|59.5|33.5|20.1|10.7|77.5|1.4|33.1|8.5|260|73.7|7.3|3.4|46.6|1|40.5"/>
</p:tagLst>
</file>

<file path=ppt/theme/theme1.xml><?xml version="1.0" encoding="utf-8"?>
<a:theme xmlns:a="http://schemas.openxmlformats.org/drawingml/2006/main" name="2_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solidFill>
          <a:schemeClr val="bg1"/>
        </a:solidFill>
        <a:ln w="19050" cap="flat" cmpd="sng" algn="ctr">
          <a:solidFill>
            <a:schemeClr val="tx1"/>
          </a:solidFill>
          <a:prstDash val="solid"/>
          <a:round/>
          <a:headEnd type="none" w="sm" len="sm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dirty="0" smtClean="0">
            <a:latin typeface="Neo Sans Intel" panose="020B0504020202020204" pitchFamily="34" charset="0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401C71F511A342A8CE5D878AC6A5A2" ma:contentTypeVersion="1" ma:contentTypeDescription="Create a new document." ma:contentTypeScope="" ma:versionID="7780538ac0ddf0014d7399d2d91bbce0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14A94C8E-3E2B-4AD9-8D67-7815198BE085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http://schemas.microsoft.com/sharepoint/v3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5CC5FB6-44E0-47C0-972B-EBB94824D4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2E76FF6-93BD-4804-AFC1-4178155785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mdsp_2011</Template>
  <TotalTime>4193</TotalTime>
  <Words>699</Words>
  <Application>Microsoft Office PowerPoint</Application>
  <PresentationFormat>On-screen Show (4:3)</PresentationFormat>
  <Paragraphs>213</Paragraphs>
  <Slides>8</Slides>
  <Notes>3</Notes>
  <HiddenSlides>0</HiddenSlides>
  <MMClips>6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ＭＳ Ｐゴシック</vt:lpstr>
      <vt:lpstr>ＭＳ Ｐゴシック</vt:lpstr>
      <vt:lpstr>Arial</vt:lpstr>
      <vt:lpstr>Calibri</vt:lpstr>
      <vt:lpstr>Consolas</vt:lpstr>
      <vt:lpstr>Courier New</vt:lpstr>
      <vt:lpstr>Neo Sans Intel</vt:lpstr>
      <vt:lpstr>Neo Sans Intel Light</vt:lpstr>
      <vt:lpstr>Neo Sans Intel Medium</vt:lpstr>
      <vt:lpstr>Verdana</vt:lpstr>
      <vt:lpstr>Wingdings</vt:lpstr>
      <vt:lpstr>2_mdsp_2011</vt:lpstr>
      <vt:lpstr> Advanced Pipelining</vt:lpstr>
      <vt:lpstr>Unified Pipeline</vt:lpstr>
      <vt:lpstr>Unified Pipeline</vt:lpstr>
      <vt:lpstr>Non-Unified Pipeline</vt:lpstr>
      <vt:lpstr>Complex Pipeline</vt:lpstr>
      <vt:lpstr>Scoreboard for tracking WAW</vt:lpstr>
      <vt:lpstr>Thank You Q/A</vt:lpstr>
      <vt:lpstr>PowerPoint Presentation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MDSP 2011 Intro</dc:title>
  <dc:creator>atitov</dc:creator>
  <cp:lastModifiedBy>Titov, Alexandr</cp:lastModifiedBy>
  <cp:revision>357</cp:revision>
  <dcterms:created xsi:type="dcterms:W3CDTF">2011-10-24T08:13:52Z</dcterms:created>
  <dcterms:modified xsi:type="dcterms:W3CDTF">2014-12-15T08:31:27Z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0x0101006F401C71F511A342A8CE5D878AC6A5A2</vt:lpwstr>
  </property>
</Properties>
</file>

<file path=docProps/thumbnail.jpeg>
</file>